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8" r:id="rId4"/>
    <p:sldId id="332" r:id="rId5"/>
    <p:sldId id="321" r:id="rId6"/>
    <p:sldId id="330" r:id="rId7"/>
    <p:sldId id="331" r:id="rId8"/>
    <p:sldId id="322" r:id="rId9"/>
  </p:sldIdLst>
  <p:sldSz cx="10801350" cy="6067425"/>
  <p:notesSz cx="6646545" cy="9777095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10" userDrawn="1">
          <p15:clr>
            <a:srgbClr val="A4A3A4"/>
          </p15:clr>
        </p15:guide>
        <p15:guide id="2" pos="33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108" y="192"/>
      </p:cViewPr>
      <p:guideLst>
        <p:guide orient="horz" pos="1910"/>
        <p:guide pos="33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9625" y="1884363"/>
            <a:ext cx="9182100" cy="13017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838" y="3438525"/>
            <a:ext cx="7559675" cy="1550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31138" y="242888"/>
            <a:ext cx="2430462" cy="51768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9750" y="242888"/>
            <a:ext cx="7138988" cy="5176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9625" y="1884363"/>
            <a:ext cx="9182100" cy="13017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838" y="3438525"/>
            <a:ext cx="7559675" cy="1550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2488" y="3898900"/>
            <a:ext cx="9182100" cy="1204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2488" y="2571750"/>
            <a:ext cx="9182100" cy="13271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0" y="1416050"/>
            <a:ext cx="4784725" cy="4003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76875" y="1416050"/>
            <a:ext cx="4784725" cy="4003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9750" y="1358900"/>
            <a:ext cx="4772025" cy="565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9750" y="1924050"/>
            <a:ext cx="4772025" cy="3495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6400" y="1358900"/>
            <a:ext cx="4775200" cy="565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6400" y="1924050"/>
            <a:ext cx="4775200" cy="3495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5" name="Picture 4" descr="内页底图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067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1" descr="内页边条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05" y="0"/>
            <a:ext cx="10799445" cy="1068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模板素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05" y="48895"/>
            <a:ext cx="5150485" cy="101917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4977130" y="638175"/>
            <a:ext cx="3269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</a:rPr>
              <a:t>提供自动化整厂规划解决方案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241300"/>
            <a:ext cx="3554413" cy="1028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2750" y="241300"/>
            <a:ext cx="6038850" cy="5178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9750" y="1270000"/>
            <a:ext cx="3554413" cy="414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7725" y="4246563"/>
            <a:ext cx="6480175" cy="501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17725" y="542925"/>
            <a:ext cx="6480175" cy="3640138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17725" y="4748213"/>
            <a:ext cx="6480175" cy="712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31138" y="242888"/>
            <a:ext cx="2430462" cy="51768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9750" y="242888"/>
            <a:ext cx="7138988" cy="5176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2488" y="3898900"/>
            <a:ext cx="9182100" cy="1204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2488" y="2571750"/>
            <a:ext cx="9182100" cy="13271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0" y="1416050"/>
            <a:ext cx="4784725" cy="4003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76875" y="1416050"/>
            <a:ext cx="4784725" cy="4003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9750" y="1358900"/>
            <a:ext cx="4772025" cy="565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9750" y="1924050"/>
            <a:ext cx="4772025" cy="3495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6400" y="1358900"/>
            <a:ext cx="4775200" cy="565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6400" y="1924050"/>
            <a:ext cx="4775200" cy="3495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241300"/>
            <a:ext cx="3554413" cy="1028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2750" y="241300"/>
            <a:ext cx="6038850" cy="5178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9750" y="1270000"/>
            <a:ext cx="3554413" cy="414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7725" y="4246563"/>
            <a:ext cx="6480175" cy="501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17725" y="542925"/>
            <a:ext cx="6480175" cy="3640138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17725" y="4748213"/>
            <a:ext cx="6480175" cy="712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539750" y="242888"/>
            <a:ext cx="9721850" cy="10112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539750" y="1416050"/>
            <a:ext cx="9721850" cy="40036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5524500"/>
            <a:ext cx="25209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938" y="5524500"/>
            <a:ext cx="3419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5524500"/>
            <a:ext cx="25209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539750" y="242888"/>
            <a:ext cx="9721850" cy="10112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539750" y="1416050"/>
            <a:ext cx="9721850" cy="40036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5524500"/>
            <a:ext cx="25209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938" y="5524500"/>
            <a:ext cx="3419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5524500"/>
            <a:ext cx="25209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6851" y="1361027"/>
            <a:ext cx="4299279" cy="4340225"/>
          </a:xfrm>
          <a:prstGeom prst="rect">
            <a:avLst/>
          </a:prstGeom>
        </p:spPr>
      </p:pic>
      <p:sp>
        <p:nvSpPr>
          <p:cNvPr id="6" name="对话气泡: 矩形 5"/>
          <p:cNvSpPr/>
          <p:nvPr/>
        </p:nvSpPr>
        <p:spPr>
          <a:xfrm>
            <a:off x="8537470" y="3304145"/>
            <a:ext cx="1508369" cy="1405355"/>
          </a:xfrm>
          <a:prstGeom prst="wedgeRectCallout">
            <a:avLst>
              <a:gd name="adj1" fmla="val -267256"/>
              <a:gd name="adj2" fmla="val -6443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双摄像头通过磁力表座固定在拱下端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4591947" y="2514791"/>
            <a:ext cx="687754" cy="7893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08562" y="1439694"/>
            <a:ext cx="1527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整体方案</a:t>
            </a:r>
            <a:endParaRPr lang="zh-CN" altLang="en-US" dirty="0"/>
          </a:p>
        </p:txBody>
      </p:sp>
      <p:sp>
        <p:nvSpPr>
          <p:cNvPr id="10" name="对话气泡: 矩形 9"/>
          <p:cNvSpPr/>
          <p:nvPr/>
        </p:nvSpPr>
        <p:spPr>
          <a:xfrm>
            <a:off x="755511" y="4627731"/>
            <a:ext cx="1326790" cy="553503"/>
          </a:xfrm>
          <a:prstGeom prst="wedgeRectCallout">
            <a:avLst>
              <a:gd name="adj1" fmla="val 117642"/>
              <a:gd name="adj2" fmla="val 5678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注塑机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对话气泡: 矩形 10"/>
          <p:cNvSpPr/>
          <p:nvPr/>
        </p:nvSpPr>
        <p:spPr>
          <a:xfrm>
            <a:off x="761589" y="2238039"/>
            <a:ext cx="1326790" cy="553503"/>
          </a:xfrm>
          <a:prstGeom prst="wedgeRectCallout">
            <a:avLst>
              <a:gd name="adj1" fmla="val 117642"/>
              <a:gd name="adj2" fmla="val 5678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机械手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对话气泡: 矩形 11"/>
          <p:cNvSpPr/>
          <p:nvPr/>
        </p:nvSpPr>
        <p:spPr>
          <a:xfrm>
            <a:off x="7641104" y="4900105"/>
            <a:ext cx="1326790" cy="553503"/>
          </a:xfrm>
          <a:prstGeom prst="wedgeRectCallout">
            <a:avLst>
              <a:gd name="adj1" fmla="val -199822"/>
              <a:gd name="adj2" fmla="val -2933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换箱机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793" y="909742"/>
            <a:ext cx="2179864" cy="2123970"/>
          </a:xfrm>
          <a:prstGeom prst="rect">
            <a:avLst/>
          </a:prstGeom>
        </p:spPr>
      </p:pic>
      <p:cxnSp>
        <p:nvCxnSpPr>
          <p:cNvPr id="5" name="连接符: 曲线 4"/>
          <p:cNvCxnSpPr/>
          <p:nvPr/>
        </p:nvCxnSpPr>
        <p:spPr>
          <a:xfrm flipV="1">
            <a:off x="5297847" y="1971727"/>
            <a:ext cx="2735810" cy="840350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05231" y="1308887"/>
            <a:ext cx="3665084" cy="3582722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4797561" y="2774251"/>
            <a:ext cx="320521" cy="5189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29" y="1914922"/>
            <a:ext cx="4869717" cy="3416479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2258646" y="2907323"/>
            <a:ext cx="398585" cy="3858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连接符: 曲线 8"/>
          <p:cNvCxnSpPr>
            <a:stCxn id="7" idx="6"/>
          </p:cNvCxnSpPr>
          <p:nvPr/>
        </p:nvCxnSpPr>
        <p:spPr>
          <a:xfrm flipV="1">
            <a:off x="2657231" y="2139043"/>
            <a:ext cx="3841540" cy="961205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对话气泡: 矩形 11"/>
          <p:cNvSpPr/>
          <p:nvPr/>
        </p:nvSpPr>
        <p:spPr>
          <a:xfrm>
            <a:off x="7641104" y="4900105"/>
            <a:ext cx="1326790" cy="553503"/>
          </a:xfrm>
          <a:prstGeom prst="wedgeRectCallout">
            <a:avLst>
              <a:gd name="adj1" fmla="val -5374"/>
              <a:gd name="adj2" fmla="val -41578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夹具带旋转气缸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8562" y="1439694"/>
            <a:ext cx="1527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客户产品及模具排布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4166" y="1439694"/>
            <a:ext cx="3965154" cy="428179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21013" y="2675106"/>
            <a:ext cx="1274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产品一出二，上下排布如右图所示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679" y="1881042"/>
            <a:ext cx="3735828" cy="3549569"/>
          </a:xfrm>
          <a:prstGeom prst="rect">
            <a:avLst/>
          </a:prstGeom>
        </p:spPr>
      </p:pic>
      <p:sp>
        <p:nvSpPr>
          <p:cNvPr id="5" name="对话气泡: 矩形 4"/>
          <p:cNvSpPr/>
          <p:nvPr/>
        </p:nvSpPr>
        <p:spPr>
          <a:xfrm>
            <a:off x="7433669" y="986040"/>
            <a:ext cx="2031344" cy="646331"/>
          </a:xfrm>
          <a:prstGeom prst="wedgeRectCallout">
            <a:avLst>
              <a:gd name="adj1" fmla="val 55968"/>
              <a:gd name="adj2" fmla="val 12631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产品大小约为</a:t>
            </a:r>
            <a:r>
              <a:rPr lang="en-US" altLang="zh-CN" dirty="0">
                <a:solidFill>
                  <a:schemeClr val="tx1"/>
                </a:solidFill>
              </a:rPr>
              <a:t>203mm*118mm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1508" y="1954105"/>
            <a:ext cx="2749722" cy="193695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8561" y="1439694"/>
            <a:ext cx="2295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需要检测的部位及要求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116" y="1762859"/>
            <a:ext cx="4971645" cy="411400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3660" y="2704289"/>
            <a:ext cx="1468876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需要检测如右图所示保险丝盒两个卡扣部位是否有缺料</a:t>
            </a:r>
            <a:endParaRPr lang="zh-CN" altLang="en-US" dirty="0"/>
          </a:p>
        </p:txBody>
      </p:sp>
      <p:sp>
        <p:nvSpPr>
          <p:cNvPr id="9" name="对话气泡: 矩形 8"/>
          <p:cNvSpPr/>
          <p:nvPr/>
        </p:nvSpPr>
        <p:spPr>
          <a:xfrm>
            <a:off x="7433669" y="986040"/>
            <a:ext cx="2031344" cy="907308"/>
          </a:xfrm>
          <a:prstGeom prst="wedgeRectCallout">
            <a:avLst>
              <a:gd name="adj1" fmla="val 31451"/>
              <a:gd name="adj2" fmla="val 20968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两个卡扣的中心距约为</a:t>
            </a:r>
            <a:r>
              <a:rPr lang="en-US" altLang="zh-CN" dirty="0">
                <a:solidFill>
                  <a:schemeClr val="tx1"/>
                </a:solidFill>
              </a:rPr>
              <a:t>117mm</a:t>
            </a:r>
            <a:r>
              <a:rPr lang="zh-CN" altLang="en-US" dirty="0">
                <a:solidFill>
                  <a:schemeClr val="tx1"/>
                </a:solidFill>
              </a:rPr>
              <a:t>，前后差约</a:t>
            </a:r>
            <a:r>
              <a:rPr lang="en-US" altLang="zh-CN" dirty="0">
                <a:solidFill>
                  <a:schemeClr val="tx1"/>
                </a:solidFill>
              </a:rPr>
              <a:t>4mm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912" y="4347569"/>
            <a:ext cx="2714149" cy="1304201"/>
          </a:xfrm>
          <a:prstGeom prst="rect">
            <a:avLst/>
          </a:prstGeom>
        </p:spPr>
      </p:pic>
    </p:spTree>
  </p:cSld>
  <p:clrMapOvr>
    <a:masterClrMapping/>
  </p:clrMapOvr>
  <p:transition spd="med" advClick="0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540" y="1189027"/>
            <a:ext cx="5103779" cy="33925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909" y="1248608"/>
            <a:ext cx="4059445" cy="33330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46306" y="4688732"/>
            <a:ext cx="78891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目前缺陷产品客户并未指明。只是说明可以判断出来产品有缺料即可。</a:t>
            </a:r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7179503" y="2244358"/>
            <a:ext cx="1867219" cy="1539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430456" y="3696510"/>
            <a:ext cx="913909" cy="676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755367" y="3446049"/>
            <a:ext cx="913909" cy="676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内页底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8895"/>
            <a:ext cx="10801350" cy="6067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1" descr="内页边条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" y="0"/>
            <a:ext cx="10799445" cy="1068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模板素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" y="48895"/>
            <a:ext cx="5150485" cy="10191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77130" y="638175"/>
            <a:ext cx="3269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</a:rPr>
              <a:t>提供自动化整厂规划解决方案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769" y="1068070"/>
            <a:ext cx="3311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疑问点；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961" y="2087245"/>
            <a:ext cx="86323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一、相机镜头的选型，选用现有的模具保护器的相机镜头是否可行？</a:t>
            </a:r>
            <a:endParaRPr lang="en-US" altLang="zh-CN" dirty="0"/>
          </a:p>
          <a:p>
            <a:r>
              <a:rPr lang="zh-CN" altLang="en-US" dirty="0"/>
              <a:t>二、光源的选型，现在的红外光源是否可行？</a:t>
            </a:r>
            <a:endParaRPr lang="en-US" altLang="zh-CN" dirty="0"/>
          </a:p>
          <a:p>
            <a:r>
              <a:rPr lang="zh-CN" altLang="en-US" dirty="0"/>
              <a:t>三、机械手将产品放在相机前面拍照，距离需求多大，因为机械手有副臂，不可能放的很近？</a:t>
            </a:r>
            <a:endParaRPr lang="en-US" altLang="zh-CN" dirty="0"/>
          </a:p>
          <a:p>
            <a:r>
              <a:rPr lang="zh-CN" altLang="en-US" dirty="0"/>
              <a:t>四、相机需拍摄两次，第一次拍摄的为第一只产品的两个卡扣部位，第二次拍摄的为第二只产品的两个卡扣部位，两只产品的合格如否需通过信号（继电器信号或高低电平信号）分别发出来。</a:t>
            </a:r>
            <a:endParaRPr lang="en-US" altLang="zh-CN" dirty="0"/>
          </a:p>
          <a:p>
            <a:r>
              <a:rPr lang="zh-CN" altLang="en-US" dirty="0"/>
              <a:t>五、有无其他要求</a:t>
            </a:r>
            <a:endParaRPr lang="zh-CN" altLang="en-US" dirty="0"/>
          </a:p>
        </p:txBody>
      </p:sp>
    </p:spTree>
  </p:cSld>
  <p:clrMapOvr>
    <a:masterClrMapping/>
  </p:clrMapOvr>
  <p:transition spd="med" advClick="0">
    <p:comb/>
  </p:transition>
</p:sld>
</file>

<file path=ppt/tags/tag1.xml><?xml version="1.0" encoding="utf-8"?>
<p:tagLst xmlns:p="http://schemas.openxmlformats.org/presentationml/2006/main">
  <p:tag name="commondata" val="eyJoZGlkIjoiNTQwZmI4YTliYzc1OGM5MGJkYzZhODhjODY1MDE4ZjEifQ==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WPS 演示</Application>
  <PresentationFormat>自定义</PresentationFormat>
  <Paragraphs>36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YE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YE</dc:creator>
  <cp:lastModifiedBy>博视源企划｜郑百思</cp:lastModifiedBy>
  <cp:revision>224</cp:revision>
  <cp:lastPrinted>2021-11-10T05:21:00Z</cp:lastPrinted>
  <dcterms:created xsi:type="dcterms:W3CDTF">2007-11-12T14:49:00Z</dcterms:created>
  <dcterms:modified xsi:type="dcterms:W3CDTF">2024-03-27T10:08:18Z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CD224159AD7E4E7E91D1802439D0EEC7_12</vt:lpwstr>
  </property>
</Properties>
</file>