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312" r:id="rId3"/>
    <p:sldId id="308" r:id="rId5"/>
    <p:sldId id="540" r:id="rId6"/>
    <p:sldId id="474" r:id="rId7"/>
    <p:sldId id="500" r:id="rId8"/>
    <p:sldId id="499" r:id="rId9"/>
    <p:sldId id="501" r:id="rId10"/>
    <p:sldId id="502" r:id="rId11"/>
    <p:sldId id="503" r:id="rId12"/>
    <p:sldId id="522" r:id="rId13"/>
    <p:sldId id="529" r:id="rId14"/>
    <p:sldId id="530" r:id="rId15"/>
    <p:sldId id="548" r:id="rId16"/>
    <p:sldId id="417" r:id="rId17"/>
    <p:sldId id="449" r:id="rId18"/>
    <p:sldId id="450" r:id="rId19"/>
    <p:sldId id="451" r:id="rId20"/>
    <p:sldId id="452" r:id="rId21"/>
    <p:sldId id="341" r:id="rId22"/>
    <p:sldId id="303" r:id="rId23"/>
  </p:sldIdLst>
  <p:sldSz cx="14039850" cy="899922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8" userDrawn="1">
          <p15:clr>
            <a:srgbClr val="A4A3A4"/>
          </p15:clr>
        </p15:guide>
        <p15:guide id="2" pos="45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71F"/>
    <a:srgbClr val="FFFFFF"/>
    <a:srgbClr val="FAFAFA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0" y="102"/>
      </p:cViewPr>
      <p:guideLst>
        <p:guide orient="horz" pos="2738"/>
        <p:guide pos="45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85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21842" y="1143000"/>
            <a:ext cx="481431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22350" y="1143000"/>
            <a:ext cx="48133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771439" y="3396749"/>
            <a:ext cx="12497490" cy="1180028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7085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771439" y="4680076"/>
            <a:ext cx="12497490" cy="1248031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15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0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2999740" indent="0" algn="ctr">
              <a:buNone/>
              <a:defRPr sz="2100"/>
            </a:lvl6pPr>
            <a:lvl7pPr marL="3599815" indent="0" algn="ctr">
              <a:buNone/>
              <a:defRPr sz="2100"/>
            </a:lvl7pPr>
            <a:lvl8pPr marL="4199890" indent="0" algn="ctr">
              <a:buNone/>
              <a:defRPr sz="2100"/>
            </a:lvl8pPr>
            <a:lvl9pPr marL="4799965" indent="0" algn="ctr">
              <a:buNone/>
              <a:defRPr sz="21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71495" y="1250031"/>
            <a:ext cx="12497490" cy="661428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71439" y="3396749"/>
            <a:ext cx="12497490" cy="1180028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085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71439" y="1700815"/>
            <a:ext cx="12497490" cy="6616058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95" y="4998414"/>
            <a:ext cx="12497490" cy="820020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472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71489" y="5920929"/>
            <a:ext cx="12497490" cy="1414701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21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7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8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84722" y="1700815"/>
            <a:ext cx="6084208" cy="6614280"/>
          </a:xfrm>
        </p:spPr>
        <p:txBody>
          <a:bodyPr>
            <a:noAutofit/>
          </a:bodyPr>
          <a:lstStyle>
            <a:lvl1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71495" y="1700815"/>
            <a:ext cx="6084208" cy="50001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625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71489" y="2347863"/>
            <a:ext cx="6084159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181121" y="1700815"/>
            <a:ext cx="6084208" cy="50001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62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181121" y="2347863"/>
            <a:ext cx="6084208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184777" y="1700815"/>
            <a:ext cx="6084208" cy="6614280"/>
          </a:xfrm>
        </p:spPr>
        <p:txBody>
          <a:bodyPr vert="horz" lIns="101600" tIns="0" rIns="82550" bIns="0" rtlCol="0">
            <a:norm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2173772" y="1250031"/>
            <a:ext cx="1095158" cy="7072171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31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71489" y="1250020"/>
            <a:ext cx="11318090" cy="7072171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71439" y="566938"/>
            <a:ext cx="12497490" cy="850407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71439" y="1700815"/>
            <a:ext cx="12497490" cy="66142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1013115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740006" y="8333249"/>
            <a:ext cx="4560356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9916010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00150" rtl="0" eaLnBrk="1" fontAlgn="auto" latinLnBrk="0" hangingPunct="1">
        <a:lnSpc>
          <a:spcPct val="100000"/>
        </a:lnSpc>
        <a:spcBef>
          <a:spcPct val="0"/>
        </a:spcBef>
        <a:buNone/>
        <a:defRPr sz="3675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997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89979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2112645" algn="l"/>
        </a:tabLst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49987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209994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7000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330009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170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4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509968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5pPr>
      <a:lvl6pPr marL="299974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9981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19989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79996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3.xml"/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4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5.xml"/><Relationship Id="rId4" Type="http://schemas.openxmlformats.org/officeDocument/2006/relationships/image" Target="../media/image17.png"/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9.xml"/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3.xml"/><Relationship Id="rId3" Type="http://schemas.openxmlformats.org/officeDocument/2006/relationships/image" Target="../media/image4.png"/><Relationship Id="rId2" Type="http://schemas.openxmlformats.org/officeDocument/2006/relationships/tags" Target="../tags/tag8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84.xml"/><Relationship Id="rId2" Type="http://schemas.openxmlformats.org/officeDocument/2006/relationships/image" Target="../media/image2.png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5.xml"/><Relationship Id="rId5" Type="http://schemas.openxmlformats.org/officeDocument/2006/relationships/image" Target="../media/image6.png"/><Relationship Id="rId4" Type="http://schemas.openxmlformats.org/officeDocument/2006/relationships/tags" Target="../tags/tag6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1.xml"/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080" y="-46308"/>
            <a:ext cx="14088924" cy="9090817"/>
            <a:chOff x="21" y="1803"/>
            <a:chExt cx="19340" cy="10843"/>
          </a:xfrm>
        </p:grpSpPr>
        <p:pic>
          <p:nvPicPr>
            <p:cNvPr id="2" name="图片 1" descr="architectural-design-architecture-buildings-83089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1" y="1803"/>
              <a:ext cx="19340" cy="10841"/>
            </a:xfrm>
            <a:prstGeom prst="rect">
              <a:avLst/>
            </a:prstGeom>
          </p:spPr>
        </p:pic>
        <p:sp>
          <p:nvSpPr>
            <p:cNvPr id="21" name="任意多边形 20"/>
            <p:cNvSpPr/>
            <p:nvPr/>
          </p:nvSpPr>
          <p:spPr>
            <a:xfrm>
              <a:off x="41" y="1804"/>
              <a:ext cx="19303" cy="10842"/>
            </a:xfrm>
            <a:custGeom>
              <a:avLst/>
              <a:gdLst>
                <a:gd name="connsiteX0" fmla="*/ 0 w 19300"/>
                <a:gd name="connsiteY0" fmla="*/ 0 h 10840"/>
                <a:gd name="connsiteX1" fmla="*/ 15290 w 19300"/>
                <a:gd name="connsiteY1" fmla="*/ 2510 h 10840"/>
                <a:gd name="connsiteX2" fmla="*/ 19300 w 19300"/>
                <a:gd name="connsiteY2" fmla="*/ 10840 h 10840"/>
                <a:gd name="connsiteX3" fmla="*/ 0 w 19300"/>
                <a:gd name="connsiteY3" fmla="*/ 10840 h 10840"/>
                <a:gd name="connsiteX4" fmla="*/ 0 w 19300"/>
                <a:gd name="connsiteY4" fmla="*/ 0 h 1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00" h="10840">
                  <a:moveTo>
                    <a:pt x="0" y="0"/>
                  </a:moveTo>
                  <a:lnTo>
                    <a:pt x="15290" y="2510"/>
                  </a:lnTo>
                  <a:lnTo>
                    <a:pt x="19300" y="10840"/>
                  </a:lnTo>
                  <a:lnTo>
                    <a:pt x="0" y="10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832" y="4971"/>
              <a:ext cx="10492" cy="2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spc="20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厦门博视源机器视觉</a:t>
              </a:r>
              <a:endParaRPr lang="zh-CN" altLang="en-US" sz="6000" b="1" spc="20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r>
                <a:rPr lang="zh-CN" altLang="en-US" sz="6000" b="1" spc="20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 技术有限公司</a:t>
              </a:r>
              <a:endParaRPr lang="zh-CN" altLang="en-US" sz="6000" b="1" spc="20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941" y="8624"/>
              <a:ext cx="5140" cy="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公司电话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:05926077810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Web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www.xmbsy.net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E-mail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endParaRPr lang="zh-CN" altLang="en-US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方案制作：吴正饶</a:t>
              </a:r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endParaRPr lang="zh-CN" altLang="en-US" dirty="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8658860" y="5628005"/>
            <a:ext cx="3301365" cy="4508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5" name="图片 24" descr="公司LOGI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965" y="-44450"/>
            <a:ext cx="2093595" cy="15201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4157200" y="1853975"/>
            <a:ext cx="510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ym typeface="+mn-ea"/>
              </a:rPr>
              <a:t>CCD2</a:t>
            </a:r>
            <a:r>
              <a:rPr lang="zh-CN" altLang="en-US" sz="2800" b="1" dirty="0" smtClean="0">
                <a:sym typeface="+mn-ea"/>
              </a:rPr>
              <a:t>成像</a:t>
            </a:r>
            <a:r>
              <a:rPr lang="zh-CN" altLang="en-US" sz="2800" b="1" dirty="0">
                <a:sym typeface="+mn-ea"/>
              </a:rPr>
              <a:t>效果：组装是否到位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2625725"/>
            <a:ext cx="6391275" cy="5428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21360000">
            <a:off x="7495540" y="4989195"/>
            <a:ext cx="352425" cy="1822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1360000">
            <a:off x="4844415" y="5058410"/>
            <a:ext cx="352425" cy="1822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4542790" y="1734185"/>
            <a:ext cx="4728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2514600"/>
            <a:ext cx="8611235" cy="50406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456113" y="167771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>
                <a:solidFill>
                  <a:srgbClr val="002060"/>
                </a:solidFill>
              </a:rPr>
              <a:t>CCD2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24" name="文本框 34"/>
          <p:cNvSpPr/>
          <p:nvPr/>
        </p:nvSpPr>
        <p:spPr>
          <a:xfrm>
            <a:off x="5136515" y="3832225"/>
            <a:ext cx="140525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lIns="91439" tIns="45720" rIns="91439" bIns="45720" anchor="t">
            <a:spAutoFit/>
          </a:bodyPr>
          <a:lstStyle/>
          <a:p>
            <a:pPr algn="ctr" eaLnBrk="0" hangingPunct="0"/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390</a:t>
            </a:r>
            <a:r>
              <a:rPr lang="zh-CN" altLang="en-US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±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50mm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30" name="文本框 34"/>
          <p:cNvSpPr/>
          <p:nvPr/>
        </p:nvSpPr>
        <p:spPr>
          <a:xfrm>
            <a:off x="5234305" y="7325995"/>
            <a:ext cx="15049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lIns="91439" tIns="45720" rIns="91439" bIns="45720" anchor="t">
            <a:spAutoFit/>
          </a:bodyPr>
          <a:lstStyle/>
          <a:p>
            <a:pPr algn="ctr" eaLnBrk="0" hangingPunct="0"/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50</a:t>
            </a:r>
            <a:r>
              <a:rPr lang="zh-CN" altLang="en-US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±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30mm</a:t>
            </a:r>
            <a:endParaRPr lang="zh-CN" altLang="en-US" sz="16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6229985" y="2308225"/>
            <a:ext cx="1833245" cy="19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25" idx="0"/>
            <a:endCxn id="35" idx="2"/>
          </p:cNvCxnSpPr>
          <p:nvPr/>
        </p:nvCxnSpPr>
        <p:spPr>
          <a:xfrm>
            <a:off x="7228840" y="2280285"/>
            <a:ext cx="15875" cy="47485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6790055" y="7132320"/>
            <a:ext cx="4445" cy="5791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4605655" y="7176135"/>
            <a:ext cx="2726055" cy="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5116830" y="7689850"/>
            <a:ext cx="2814955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4"/>
          <p:cNvSpPr/>
          <p:nvPr/>
        </p:nvSpPr>
        <p:spPr>
          <a:xfrm flipV="1">
            <a:off x="6794500" y="7028815"/>
            <a:ext cx="899795" cy="1504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/>
            <a:endParaRPr lang="zh-CN" altLang="en-US" sz="1600" strike="noStrike" noProof="1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pic>
        <p:nvPicPr>
          <p:cNvPr id="25" name="图片 24" descr="微信截图_2018090314334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775" y="2280285"/>
            <a:ext cx="532130" cy="15113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9277350" y="2307590"/>
            <a:ext cx="2377440" cy="601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40</a:t>
            </a:r>
            <a:r>
              <a:rPr lang="zh-CN" altLang="en-US" dirty="0"/>
              <a:t>万相机</a:t>
            </a:r>
            <a:r>
              <a:rPr lang="en-US" altLang="zh-CN" dirty="0"/>
              <a:t>+50mm(</a:t>
            </a:r>
            <a:r>
              <a:rPr lang="zh-CN" altLang="en-US" dirty="0"/>
              <a:t>一个</a:t>
            </a:r>
            <a:r>
              <a:rPr lang="en-US" altLang="zh-CN" dirty="0"/>
              <a:t>5mm</a:t>
            </a:r>
            <a:r>
              <a:rPr lang="zh-CN" altLang="en-US" dirty="0"/>
              <a:t>接圈</a:t>
            </a:r>
            <a:r>
              <a:rPr lang="en-US" altLang="zh-CN" dirty="0"/>
              <a:t>)</a:t>
            </a:r>
            <a:endParaRPr lang="en-US" altLang="zh-CN" dirty="0"/>
          </a:p>
        </p:txBody>
      </p:sp>
      <p:sp>
        <p:nvSpPr>
          <p:cNvPr id="42" name="矩形 41"/>
          <p:cNvSpPr/>
          <p:nvPr/>
        </p:nvSpPr>
        <p:spPr>
          <a:xfrm>
            <a:off x="9265920" y="6736080"/>
            <a:ext cx="1302385" cy="495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背光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9138920" y="5113655"/>
            <a:ext cx="993140" cy="495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产品</a:t>
            </a:r>
            <a:endParaRPr lang="zh-CN" altLang="en-US"/>
          </a:p>
        </p:txBody>
      </p:sp>
      <p:cxnSp>
        <p:nvCxnSpPr>
          <p:cNvPr id="44" name="直接连接符 43"/>
          <p:cNvCxnSpPr/>
          <p:nvPr/>
        </p:nvCxnSpPr>
        <p:spPr>
          <a:xfrm flipV="1">
            <a:off x="7454900" y="2630805"/>
            <a:ext cx="2084705" cy="683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stCxn id="35" idx="3"/>
            <a:endCxn id="43" idx="1"/>
          </p:cNvCxnSpPr>
          <p:nvPr/>
        </p:nvCxnSpPr>
        <p:spPr>
          <a:xfrm flipV="1">
            <a:off x="7694295" y="5361940"/>
            <a:ext cx="1444625" cy="1741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8282305" y="7232015"/>
            <a:ext cx="1176020" cy="7308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6362700" y="2327910"/>
            <a:ext cx="33020" cy="48672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5375" y="7700645"/>
            <a:ext cx="2106930" cy="5200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25"/>
          <p:cNvSpPr txBox="1"/>
          <p:nvPr/>
        </p:nvSpPr>
        <p:spPr>
          <a:xfrm>
            <a:off x="1340543" y="1619294"/>
            <a:ext cx="285892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</a:rPr>
              <a:t>检测架设：</a:t>
            </a:r>
            <a:r>
              <a:rPr lang="en-US" altLang="zh-CN" sz="2400" b="1" dirty="0">
                <a:solidFill>
                  <a:srgbClr val="002060"/>
                </a:solidFill>
              </a:rPr>
              <a:t>CCD3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24" name="文本框 34"/>
          <p:cNvSpPr/>
          <p:nvPr/>
        </p:nvSpPr>
        <p:spPr>
          <a:xfrm>
            <a:off x="7612380" y="2973705"/>
            <a:ext cx="162052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lIns="91439" tIns="45720" rIns="91439" bIns="45720" anchor="t">
            <a:spAutoFit/>
          </a:bodyPr>
          <a:lstStyle/>
          <a:p>
            <a:pPr algn="ctr" eaLnBrk="0" hangingPunct="0"/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330</a:t>
            </a:r>
            <a:r>
              <a:rPr lang="zh-CN" altLang="en-US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±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50mm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sp>
        <p:nvSpPr>
          <p:cNvPr id="30" name="文本框 34"/>
          <p:cNvSpPr/>
          <p:nvPr/>
        </p:nvSpPr>
        <p:spPr>
          <a:xfrm>
            <a:off x="5102860" y="2346960"/>
            <a:ext cx="125476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lIns="91439" tIns="45720" rIns="91439" bIns="45720" anchor="t">
            <a:spAutoFit/>
          </a:bodyPr>
          <a:lstStyle/>
          <a:p>
            <a:pPr algn="ctr" eaLnBrk="0" hangingPunct="0"/>
            <a:r>
              <a:rPr lang="en-US" altLang="zh-CN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30</a:t>
            </a:r>
            <a:r>
              <a:rPr lang="zh-CN" altLang="en-US" sz="1600" dirty="0" smtClean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±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sym typeface="Century Schoolbook" panose="02040604050505020304" pitchFamily="18" charset="0"/>
              </a:rPr>
              <a:t>30mm</a:t>
            </a:r>
            <a:endParaRPr lang="zh-CN" altLang="en-US" sz="1600" dirty="0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rot="5400000" flipV="1">
            <a:off x="9391015" y="3975735"/>
            <a:ext cx="1375410" cy="19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25" idx="0"/>
            <a:endCxn id="35" idx="2"/>
          </p:cNvCxnSpPr>
          <p:nvPr/>
        </p:nvCxnSpPr>
        <p:spPr>
          <a:xfrm rot="5400000">
            <a:off x="7736840" y="1678940"/>
            <a:ext cx="12065" cy="47485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rot="5400000" flipH="1">
            <a:off x="5626735" y="3691890"/>
            <a:ext cx="6985" cy="5651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rot="5400000">
            <a:off x="4196715" y="3100705"/>
            <a:ext cx="2045335" cy="2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rot="5400000" flipV="1">
            <a:off x="4897120" y="3611880"/>
            <a:ext cx="2112010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4"/>
          <p:cNvSpPr/>
          <p:nvPr/>
        </p:nvSpPr>
        <p:spPr>
          <a:xfrm rot="5400000" flipV="1">
            <a:off x="4955540" y="3983990"/>
            <a:ext cx="675005" cy="1504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/>
            <a:endParaRPr lang="zh-CN" altLang="en-US" sz="1600" strike="noStrike" noProof="1">
              <a:latin typeface="Arial" panose="020B0604020202020204" pitchFamily="34" charset="0"/>
              <a:ea typeface="宋体" panose="02010600030101010101" pitchFamily="2" charset="-122"/>
              <a:sym typeface="Century Schoolbook" panose="02040604050505020304" pitchFamily="18" charset="0"/>
            </a:endParaRPr>
          </a:p>
        </p:txBody>
      </p:sp>
      <p:pic>
        <p:nvPicPr>
          <p:cNvPr id="25" name="图片 24" descr="微信截图_2018090314334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9161780" y="3291840"/>
            <a:ext cx="399415" cy="15113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931275" y="5781040"/>
            <a:ext cx="1809115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40</a:t>
            </a:r>
            <a:r>
              <a:rPr lang="zh-CN" altLang="en-US" dirty="0"/>
              <a:t>万相机</a:t>
            </a:r>
            <a:r>
              <a:rPr lang="en-US" altLang="zh-CN" dirty="0"/>
              <a:t>+50mm(</a:t>
            </a:r>
            <a:r>
              <a:rPr lang="zh-CN" altLang="en-US" dirty="0"/>
              <a:t>两个</a:t>
            </a:r>
            <a:r>
              <a:rPr lang="en-US" altLang="zh-CN" dirty="0"/>
              <a:t>5mm</a:t>
            </a:r>
            <a:r>
              <a:rPr lang="zh-CN" altLang="en-US" dirty="0"/>
              <a:t>接圈</a:t>
            </a:r>
            <a:r>
              <a:rPr lang="en-US" altLang="zh-CN" dirty="0"/>
              <a:t>)</a:t>
            </a:r>
            <a:endParaRPr lang="en-US" altLang="zh-CN" dirty="0"/>
          </a:p>
        </p:txBody>
      </p:sp>
      <p:sp>
        <p:nvSpPr>
          <p:cNvPr id="42" name="矩形 41"/>
          <p:cNvSpPr/>
          <p:nvPr/>
        </p:nvSpPr>
        <p:spPr>
          <a:xfrm>
            <a:off x="7004050" y="5655945"/>
            <a:ext cx="977265" cy="495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环光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5913755" y="5870575"/>
            <a:ext cx="658495" cy="495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产品</a:t>
            </a:r>
            <a:endParaRPr lang="zh-CN" altLang="en-US"/>
          </a:p>
        </p:txBody>
      </p:sp>
      <p:cxnSp>
        <p:nvCxnSpPr>
          <p:cNvPr id="44" name="直接连接符 43"/>
          <p:cNvCxnSpPr/>
          <p:nvPr/>
        </p:nvCxnSpPr>
        <p:spPr>
          <a:xfrm rot="5400000" flipV="1">
            <a:off x="8642350" y="4657090"/>
            <a:ext cx="1564005" cy="683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stCxn id="35" idx="3"/>
            <a:endCxn id="43" idx="1"/>
          </p:cNvCxnSpPr>
          <p:nvPr/>
        </p:nvCxnSpPr>
        <p:spPr>
          <a:xfrm>
            <a:off x="5293360" y="4396740"/>
            <a:ext cx="620395" cy="1722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rot="5400000" flipH="1">
            <a:off x="6271895" y="4565650"/>
            <a:ext cx="1167765" cy="991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rot="5400000">
            <a:off x="7623175" y="975995"/>
            <a:ext cx="24765" cy="48672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617210" y="3854450"/>
            <a:ext cx="1071245" cy="4095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4" y="1097006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0" y="39967"/>
                </a:moveTo>
                <a:lnTo>
                  <a:pt x="0" y="11392"/>
                </a:lnTo>
                <a:lnTo>
                  <a:pt x="14039850" y="0"/>
                </a:lnTo>
                <a:lnTo>
                  <a:pt x="14039850" y="28575"/>
                </a:lnTo>
                <a:lnTo>
                  <a:pt x="0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5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317658"/>
            <a:ext cx="2251074" cy="812976"/>
          </a:xfrm>
          <a:custGeom>
            <a:avLst/>
            <a:gdLst/>
            <a:ahLst/>
            <a:cxnLst/>
            <a:rect l="l" t="t" r="r" b="b"/>
            <a:pathLst>
              <a:path w="2252345" h="813435">
                <a:moveTo>
                  <a:pt x="2252345" y="401560"/>
                </a:moveTo>
                <a:lnTo>
                  <a:pt x="716110" y="401560"/>
                </a:lnTo>
                <a:lnTo>
                  <a:pt x="753132" y="401321"/>
                </a:lnTo>
                <a:lnTo>
                  <a:pt x="790220" y="399673"/>
                </a:lnTo>
                <a:lnTo>
                  <a:pt x="864582" y="392435"/>
                </a:lnTo>
                <a:lnTo>
                  <a:pt x="939170" y="380419"/>
                </a:lnTo>
                <a:lnTo>
                  <a:pt x="976540" y="372798"/>
                </a:lnTo>
                <a:lnTo>
                  <a:pt x="1013957" y="364199"/>
                </a:lnTo>
                <a:lnTo>
                  <a:pt x="1051416" y="354691"/>
                </a:lnTo>
                <a:lnTo>
                  <a:pt x="1088915" y="344348"/>
                </a:lnTo>
                <a:lnTo>
                  <a:pt x="1126449" y="333240"/>
                </a:lnTo>
                <a:lnTo>
                  <a:pt x="1164016" y="321439"/>
                </a:lnTo>
                <a:lnTo>
                  <a:pt x="1201613" y="309017"/>
                </a:lnTo>
                <a:lnTo>
                  <a:pt x="1239235" y="296046"/>
                </a:lnTo>
                <a:lnTo>
                  <a:pt x="1276880" y="282597"/>
                </a:lnTo>
                <a:lnTo>
                  <a:pt x="1352222" y="254552"/>
                </a:lnTo>
                <a:lnTo>
                  <a:pt x="1653808" y="137595"/>
                </a:lnTo>
                <a:lnTo>
                  <a:pt x="1729122" y="110028"/>
                </a:lnTo>
                <a:lnTo>
                  <a:pt x="1766747" y="96890"/>
                </a:lnTo>
                <a:lnTo>
                  <a:pt x="1804348" y="84277"/>
                </a:lnTo>
                <a:lnTo>
                  <a:pt x="1841920" y="72261"/>
                </a:lnTo>
                <a:lnTo>
                  <a:pt x="1879460" y="60914"/>
                </a:lnTo>
                <a:lnTo>
                  <a:pt x="1916964" y="50308"/>
                </a:lnTo>
                <a:lnTo>
                  <a:pt x="1954429" y="40514"/>
                </a:lnTo>
                <a:lnTo>
                  <a:pt x="1991853" y="31604"/>
                </a:lnTo>
                <a:lnTo>
                  <a:pt x="2029230" y="23649"/>
                </a:lnTo>
                <a:lnTo>
                  <a:pt x="2103834" y="10893"/>
                </a:lnTo>
                <a:lnTo>
                  <a:pt x="2178215" y="2818"/>
                </a:lnTo>
                <a:lnTo>
                  <a:pt x="2252345" y="0"/>
                </a:lnTo>
                <a:lnTo>
                  <a:pt x="2252345" y="401560"/>
                </a:lnTo>
                <a:close/>
              </a:path>
              <a:path w="2252345" h="813435">
                <a:moveTo>
                  <a:pt x="2252345" y="813435"/>
                </a:moveTo>
                <a:lnTo>
                  <a:pt x="0" y="813435"/>
                </a:lnTo>
                <a:lnTo>
                  <a:pt x="0" y="6245"/>
                </a:lnTo>
                <a:lnTo>
                  <a:pt x="29893" y="42998"/>
                </a:lnTo>
                <a:lnTo>
                  <a:pt x="65002" y="83154"/>
                </a:lnTo>
                <a:lnTo>
                  <a:pt x="100241" y="120539"/>
                </a:lnTo>
                <a:lnTo>
                  <a:pt x="135609" y="155225"/>
                </a:lnTo>
                <a:lnTo>
                  <a:pt x="171101" y="187283"/>
                </a:lnTo>
                <a:lnTo>
                  <a:pt x="206715" y="216785"/>
                </a:lnTo>
                <a:lnTo>
                  <a:pt x="242446" y="243802"/>
                </a:lnTo>
                <a:lnTo>
                  <a:pt x="278291" y="268407"/>
                </a:lnTo>
                <a:lnTo>
                  <a:pt x="314247" y="290671"/>
                </a:lnTo>
                <a:lnTo>
                  <a:pt x="350311" y="310665"/>
                </a:lnTo>
                <a:lnTo>
                  <a:pt x="386478" y="328462"/>
                </a:lnTo>
                <a:lnTo>
                  <a:pt x="422747" y="344133"/>
                </a:lnTo>
                <a:lnTo>
                  <a:pt x="459113" y="357749"/>
                </a:lnTo>
                <a:lnTo>
                  <a:pt x="495572" y="369382"/>
                </a:lnTo>
                <a:lnTo>
                  <a:pt x="568759" y="386988"/>
                </a:lnTo>
                <a:lnTo>
                  <a:pt x="642281" y="397523"/>
                </a:lnTo>
                <a:lnTo>
                  <a:pt x="716110" y="401560"/>
                </a:lnTo>
                <a:lnTo>
                  <a:pt x="2252345" y="401560"/>
                </a:lnTo>
                <a:lnTo>
                  <a:pt x="225234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688924"/>
            <a:ext cx="2388792" cy="809803"/>
          </a:xfrm>
          <a:custGeom>
            <a:avLst/>
            <a:gdLst/>
            <a:ahLst/>
            <a:cxnLst/>
            <a:rect l="l" t="t" r="r" b="b"/>
            <a:pathLst>
              <a:path w="2390140" h="810260">
                <a:moveTo>
                  <a:pt x="2354373" y="401520"/>
                </a:moveTo>
                <a:lnTo>
                  <a:pt x="708056" y="401520"/>
                </a:lnTo>
                <a:lnTo>
                  <a:pt x="745312" y="401281"/>
                </a:lnTo>
                <a:lnTo>
                  <a:pt x="782635" y="399633"/>
                </a:lnTo>
                <a:lnTo>
                  <a:pt x="857467" y="392396"/>
                </a:lnTo>
                <a:lnTo>
                  <a:pt x="932526" y="380381"/>
                </a:lnTo>
                <a:lnTo>
                  <a:pt x="970131" y="372762"/>
                </a:lnTo>
                <a:lnTo>
                  <a:pt x="1007782" y="364163"/>
                </a:lnTo>
                <a:lnTo>
                  <a:pt x="1045476" y="354656"/>
                </a:lnTo>
                <a:lnTo>
                  <a:pt x="1083209" y="344314"/>
                </a:lnTo>
                <a:lnTo>
                  <a:pt x="1120978" y="333207"/>
                </a:lnTo>
                <a:lnTo>
                  <a:pt x="1158780" y="321407"/>
                </a:lnTo>
                <a:lnTo>
                  <a:pt x="1196611" y="308987"/>
                </a:lnTo>
                <a:lnTo>
                  <a:pt x="1234467" y="296017"/>
                </a:lnTo>
                <a:lnTo>
                  <a:pt x="1272345" y="282569"/>
                </a:lnTo>
                <a:lnTo>
                  <a:pt x="1348154" y="254527"/>
                </a:lnTo>
                <a:lnTo>
                  <a:pt x="1651591" y="137582"/>
                </a:lnTo>
                <a:lnTo>
                  <a:pt x="1727362" y="110018"/>
                </a:lnTo>
                <a:lnTo>
                  <a:pt x="1765216" y="96880"/>
                </a:lnTo>
                <a:lnTo>
                  <a:pt x="1803045" y="84269"/>
                </a:lnTo>
                <a:lnTo>
                  <a:pt x="1840843" y="72254"/>
                </a:lnTo>
                <a:lnTo>
                  <a:pt x="1878610" y="60908"/>
                </a:lnTo>
                <a:lnTo>
                  <a:pt x="1916339" y="50303"/>
                </a:lnTo>
                <a:lnTo>
                  <a:pt x="1954030" y="40510"/>
                </a:lnTo>
                <a:lnTo>
                  <a:pt x="1991677" y="31600"/>
                </a:lnTo>
                <a:lnTo>
                  <a:pt x="2029278" y="23646"/>
                </a:lnTo>
                <a:lnTo>
                  <a:pt x="2066829" y="16720"/>
                </a:lnTo>
                <a:lnTo>
                  <a:pt x="2141768" y="6234"/>
                </a:lnTo>
                <a:lnTo>
                  <a:pt x="2216466" y="716"/>
                </a:lnTo>
                <a:lnTo>
                  <a:pt x="2253716" y="0"/>
                </a:lnTo>
                <a:lnTo>
                  <a:pt x="2354373" y="401520"/>
                </a:lnTo>
                <a:close/>
              </a:path>
              <a:path w="2390140" h="810260">
                <a:moveTo>
                  <a:pt x="0" y="810226"/>
                </a:moveTo>
                <a:lnTo>
                  <a:pt x="0" y="21715"/>
                </a:lnTo>
                <a:lnTo>
                  <a:pt x="17421" y="42994"/>
                </a:lnTo>
                <a:lnTo>
                  <a:pt x="52759" y="83146"/>
                </a:lnTo>
                <a:lnTo>
                  <a:pt x="88228" y="120527"/>
                </a:lnTo>
                <a:lnTo>
                  <a:pt x="123825" y="155210"/>
                </a:lnTo>
                <a:lnTo>
                  <a:pt x="159548" y="187264"/>
                </a:lnTo>
                <a:lnTo>
                  <a:pt x="195392" y="216763"/>
                </a:lnTo>
                <a:lnTo>
                  <a:pt x="231355" y="243778"/>
                </a:lnTo>
                <a:lnTo>
                  <a:pt x="267432" y="268381"/>
                </a:lnTo>
                <a:lnTo>
                  <a:pt x="303620" y="290642"/>
                </a:lnTo>
                <a:lnTo>
                  <a:pt x="339916" y="310635"/>
                </a:lnTo>
                <a:lnTo>
                  <a:pt x="376317" y="328430"/>
                </a:lnTo>
                <a:lnTo>
                  <a:pt x="412818" y="344099"/>
                </a:lnTo>
                <a:lnTo>
                  <a:pt x="449417" y="357714"/>
                </a:lnTo>
                <a:lnTo>
                  <a:pt x="486111" y="369346"/>
                </a:lnTo>
                <a:lnTo>
                  <a:pt x="559766" y="386950"/>
                </a:lnTo>
                <a:lnTo>
                  <a:pt x="633757" y="397484"/>
                </a:lnTo>
                <a:lnTo>
                  <a:pt x="708056" y="401520"/>
                </a:lnTo>
                <a:lnTo>
                  <a:pt x="2354373" y="401520"/>
                </a:lnTo>
                <a:lnTo>
                  <a:pt x="2367050" y="452092"/>
                </a:lnTo>
                <a:lnTo>
                  <a:pt x="1930523" y="452092"/>
                </a:lnTo>
                <a:lnTo>
                  <a:pt x="1889846" y="452710"/>
                </a:lnTo>
                <a:lnTo>
                  <a:pt x="1848438" y="454252"/>
                </a:lnTo>
                <a:lnTo>
                  <a:pt x="1806304" y="456681"/>
                </a:lnTo>
                <a:lnTo>
                  <a:pt x="1763449" y="459961"/>
                </a:lnTo>
                <a:lnTo>
                  <a:pt x="1719879" y="464058"/>
                </a:lnTo>
                <a:lnTo>
                  <a:pt x="1675600" y="468935"/>
                </a:lnTo>
                <a:lnTo>
                  <a:pt x="1630618" y="474558"/>
                </a:lnTo>
                <a:lnTo>
                  <a:pt x="1584937" y="480890"/>
                </a:lnTo>
                <a:lnTo>
                  <a:pt x="1538565" y="487896"/>
                </a:lnTo>
                <a:lnTo>
                  <a:pt x="1491507" y="495541"/>
                </a:lnTo>
                <a:lnTo>
                  <a:pt x="1395353" y="512603"/>
                </a:lnTo>
                <a:lnTo>
                  <a:pt x="1296522" y="531793"/>
                </a:lnTo>
                <a:lnTo>
                  <a:pt x="1091010" y="575419"/>
                </a:lnTo>
                <a:lnTo>
                  <a:pt x="414939" y="727786"/>
                </a:lnTo>
                <a:lnTo>
                  <a:pt x="170949" y="778157"/>
                </a:lnTo>
                <a:lnTo>
                  <a:pt x="0" y="810226"/>
                </a:lnTo>
                <a:close/>
              </a:path>
              <a:path w="2390140" h="810260">
                <a:moveTo>
                  <a:pt x="2390140" y="544194"/>
                </a:moveTo>
                <a:lnTo>
                  <a:pt x="2328041" y="516355"/>
                </a:lnTo>
                <a:lnTo>
                  <a:pt x="2262744" y="493914"/>
                </a:lnTo>
                <a:lnTo>
                  <a:pt x="2194291" y="476584"/>
                </a:lnTo>
                <a:lnTo>
                  <a:pt x="2122730" y="464084"/>
                </a:lnTo>
                <a:lnTo>
                  <a:pt x="2048105" y="456128"/>
                </a:lnTo>
                <a:lnTo>
                  <a:pt x="2009658" y="453765"/>
                </a:lnTo>
                <a:lnTo>
                  <a:pt x="1970462" y="452431"/>
                </a:lnTo>
                <a:lnTo>
                  <a:pt x="1930523" y="452092"/>
                </a:lnTo>
                <a:lnTo>
                  <a:pt x="2367050" y="452092"/>
                </a:lnTo>
                <a:lnTo>
                  <a:pt x="2390140" y="544194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" y="1106873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25" y="39967"/>
                </a:moveTo>
                <a:lnTo>
                  <a:pt x="0" y="11392"/>
                </a:lnTo>
                <a:lnTo>
                  <a:pt x="14039227" y="0"/>
                </a:lnTo>
                <a:lnTo>
                  <a:pt x="14039227" y="28575"/>
                </a:lnTo>
                <a:lnTo>
                  <a:pt x="25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113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405" y="317658"/>
            <a:ext cx="2256151" cy="812976"/>
          </a:xfrm>
          <a:custGeom>
            <a:avLst/>
            <a:gdLst/>
            <a:ahLst/>
            <a:cxnLst/>
            <a:rect l="l" t="t" r="r" b="b"/>
            <a:pathLst>
              <a:path w="2257425" h="813435">
                <a:moveTo>
                  <a:pt x="2257425" y="813435"/>
                </a:moveTo>
                <a:lnTo>
                  <a:pt x="0" y="813435"/>
                </a:lnTo>
                <a:lnTo>
                  <a:pt x="0" y="0"/>
                </a:lnTo>
                <a:lnTo>
                  <a:pt x="34973" y="42998"/>
                </a:lnTo>
                <a:lnTo>
                  <a:pt x="70082" y="83154"/>
                </a:lnTo>
                <a:lnTo>
                  <a:pt x="105321" y="120539"/>
                </a:lnTo>
                <a:lnTo>
                  <a:pt x="140689" y="155225"/>
                </a:lnTo>
                <a:lnTo>
                  <a:pt x="176181" y="187283"/>
                </a:lnTo>
                <a:lnTo>
                  <a:pt x="211795" y="216785"/>
                </a:lnTo>
                <a:lnTo>
                  <a:pt x="247526" y="243802"/>
                </a:lnTo>
                <a:lnTo>
                  <a:pt x="283371" y="268407"/>
                </a:lnTo>
                <a:lnTo>
                  <a:pt x="319327" y="290671"/>
                </a:lnTo>
                <a:lnTo>
                  <a:pt x="355391" y="310665"/>
                </a:lnTo>
                <a:lnTo>
                  <a:pt x="391558" y="328462"/>
                </a:lnTo>
                <a:lnTo>
                  <a:pt x="427827" y="344133"/>
                </a:lnTo>
                <a:lnTo>
                  <a:pt x="464193" y="357749"/>
                </a:lnTo>
                <a:lnTo>
                  <a:pt x="500652" y="369382"/>
                </a:lnTo>
                <a:lnTo>
                  <a:pt x="573839" y="386988"/>
                </a:lnTo>
                <a:lnTo>
                  <a:pt x="647361" y="397523"/>
                </a:lnTo>
                <a:lnTo>
                  <a:pt x="721190" y="401560"/>
                </a:lnTo>
                <a:lnTo>
                  <a:pt x="758212" y="401321"/>
                </a:lnTo>
                <a:lnTo>
                  <a:pt x="832451" y="396687"/>
                </a:lnTo>
                <a:lnTo>
                  <a:pt x="906930" y="386988"/>
                </a:lnTo>
                <a:lnTo>
                  <a:pt x="981620" y="372798"/>
                </a:lnTo>
                <a:lnTo>
                  <a:pt x="1019037" y="364199"/>
                </a:lnTo>
                <a:lnTo>
                  <a:pt x="1056496" y="354691"/>
                </a:lnTo>
                <a:lnTo>
                  <a:pt x="1093995" y="344348"/>
                </a:lnTo>
                <a:lnTo>
                  <a:pt x="1131529" y="333240"/>
                </a:lnTo>
                <a:lnTo>
                  <a:pt x="1169096" y="321439"/>
                </a:lnTo>
                <a:lnTo>
                  <a:pt x="1206693" y="309017"/>
                </a:lnTo>
                <a:lnTo>
                  <a:pt x="1244315" y="296046"/>
                </a:lnTo>
                <a:lnTo>
                  <a:pt x="1281960" y="282597"/>
                </a:lnTo>
                <a:lnTo>
                  <a:pt x="1319623" y="268742"/>
                </a:lnTo>
                <a:lnTo>
                  <a:pt x="1394994" y="240100"/>
                </a:lnTo>
                <a:lnTo>
                  <a:pt x="1583514" y="166405"/>
                </a:lnTo>
                <a:lnTo>
                  <a:pt x="1658888" y="137595"/>
                </a:lnTo>
                <a:lnTo>
                  <a:pt x="1696554" y="123621"/>
                </a:lnTo>
                <a:lnTo>
                  <a:pt x="1734202" y="110028"/>
                </a:lnTo>
                <a:lnTo>
                  <a:pt x="1771827" y="96890"/>
                </a:lnTo>
                <a:lnTo>
                  <a:pt x="1809428" y="84277"/>
                </a:lnTo>
                <a:lnTo>
                  <a:pt x="1847000" y="72261"/>
                </a:lnTo>
                <a:lnTo>
                  <a:pt x="1884540" y="60914"/>
                </a:lnTo>
                <a:lnTo>
                  <a:pt x="1922044" y="50308"/>
                </a:lnTo>
                <a:lnTo>
                  <a:pt x="1959509" y="40514"/>
                </a:lnTo>
                <a:lnTo>
                  <a:pt x="1996933" y="31604"/>
                </a:lnTo>
                <a:lnTo>
                  <a:pt x="2034310" y="23649"/>
                </a:lnTo>
                <a:lnTo>
                  <a:pt x="2108914" y="10893"/>
                </a:lnTo>
                <a:lnTo>
                  <a:pt x="2183295" y="2818"/>
                </a:lnTo>
                <a:lnTo>
                  <a:pt x="2257425" y="0"/>
                </a:lnTo>
                <a:lnTo>
                  <a:pt x="225742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11" y="688924"/>
            <a:ext cx="2406562" cy="812976"/>
          </a:xfrm>
          <a:custGeom>
            <a:avLst/>
            <a:gdLst/>
            <a:ahLst/>
            <a:cxnLst/>
            <a:rect l="l" t="t" r="r" b="b"/>
            <a:pathLst>
              <a:path w="2407920" h="813435">
                <a:moveTo>
                  <a:pt x="0" y="813435"/>
                </a:moveTo>
                <a:lnTo>
                  <a:pt x="0" y="0"/>
                </a:lnTo>
                <a:lnTo>
                  <a:pt x="35201" y="42994"/>
                </a:lnTo>
                <a:lnTo>
                  <a:pt x="70539" y="83146"/>
                </a:lnTo>
                <a:lnTo>
                  <a:pt x="106008" y="120527"/>
                </a:lnTo>
                <a:lnTo>
                  <a:pt x="141605" y="155210"/>
                </a:lnTo>
                <a:lnTo>
                  <a:pt x="177328" y="187264"/>
                </a:lnTo>
                <a:lnTo>
                  <a:pt x="213172" y="216763"/>
                </a:lnTo>
                <a:lnTo>
                  <a:pt x="249135" y="243778"/>
                </a:lnTo>
                <a:lnTo>
                  <a:pt x="285212" y="268381"/>
                </a:lnTo>
                <a:lnTo>
                  <a:pt x="321400" y="290642"/>
                </a:lnTo>
                <a:lnTo>
                  <a:pt x="357696" y="310635"/>
                </a:lnTo>
                <a:lnTo>
                  <a:pt x="394097" y="328430"/>
                </a:lnTo>
                <a:lnTo>
                  <a:pt x="430598" y="344099"/>
                </a:lnTo>
                <a:lnTo>
                  <a:pt x="467197" y="357714"/>
                </a:lnTo>
                <a:lnTo>
                  <a:pt x="503891" y="369346"/>
                </a:lnTo>
                <a:lnTo>
                  <a:pt x="577546" y="386950"/>
                </a:lnTo>
                <a:lnTo>
                  <a:pt x="651537" y="397484"/>
                </a:lnTo>
                <a:lnTo>
                  <a:pt x="725836" y="401520"/>
                </a:lnTo>
                <a:lnTo>
                  <a:pt x="763092" y="401281"/>
                </a:lnTo>
                <a:lnTo>
                  <a:pt x="837801" y="396648"/>
                </a:lnTo>
                <a:lnTo>
                  <a:pt x="912750" y="386950"/>
                </a:lnTo>
                <a:lnTo>
                  <a:pt x="950306" y="380381"/>
                </a:lnTo>
                <a:lnTo>
                  <a:pt x="987911" y="372762"/>
                </a:lnTo>
                <a:lnTo>
                  <a:pt x="1025562" y="364163"/>
                </a:lnTo>
                <a:lnTo>
                  <a:pt x="1063256" y="354656"/>
                </a:lnTo>
                <a:lnTo>
                  <a:pt x="1100989" y="344314"/>
                </a:lnTo>
                <a:lnTo>
                  <a:pt x="1138758" y="333207"/>
                </a:lnTo>
                <a:lnTo>
                  <a:pt x="1176560" y="321407"/>
                </a:lnTo>
                <a:lnTo>
                  <a:pt x="1214391" y="308987"/>
                </a:lnTo>
                <a:lnTo>
                  <a:pt x="1252247" y="296017"/>
                </a:lnTo>
                <a:lnTo>
                  <a:pt x="1290125" y="282569"/>
                </a:lnTo>
                <a:lnTo>
                  <a:pt x="1328022" y="268715"/>
                </a:lnTo>
                <a:lnTo>
                  <a:pt x="1403858" y="240076"/>
                </a:lnTo>
                <a:lnTo>
                  <a:pt x="1593536" y="166388"/>
                </a:lnTo>
                <a:lnTo>
                  <a:pt x="1669371" y="137582"/>
                </a:lnTo>
                <a:lnTo>
                  <a:pt x="1707266" y="123609"/>
                </a:lnTo>
                <a:lnTo>
                  <a:pt x="1745142" y="110018"/>
                </a:lnTo>
                <a:lnTo>
                  <a:pt x="1782996" y="96880"/>
                </a:lnTo>
                <a:lnTo>
                  <a:pt x="1820825" y="84269"/>
                </a:lnTo>
                <a:lnTo>
                  <a:pt x="1858623" y="72254"/>
                </a:lnTo>
                <a:lnTo>
                  <a:pt x="1896390" y="60908"/>
                </a:lnTo>
                <a:lnTo>
                  <a:pt x="1934119" y="50303"/>
                </a:lnTo>
                <a:lnTo>
                  <a:pt x="1971810" y="40510"/>
                </a:lnTo>
                <a:lnTo>
                  <a:pt x="2009457" y="31600"/>
                </a:lnTo>
                <a:lnTo>
                  <a:pt x="2047058" y="23646"/>
                </a:lnTo>
                <a:lnTo>
                  <a:pt x="2084609" y="16720"/>
                </a:lnTo>
                <a:lnTo>
                  <a:pt x="2159548" y="6234"/>
                </a:lnTo>
                <a:lnTo>
                  <a:pt x="2234246" y="716"/>
                </a:lnTo>
                <a:lnTo>
                  <a:pt x="2271496" y="0"/>
                </a:lnTo>
                <a:lnTo>
                  <a:pt x="2407920" y="544194"/>
                </a:lnTo>
                <a:lnTo>
                  <a:pt x="2377273" y="529583"/>
                </a:lnTo>
                <a:lnTo>
                  <a:pt x="2345821" y="516355"/>
                </a:lnTo>
                <a:lnTo>
                  <a:pt x="2280524" y="493914"/>
                </a:lnTo>
                <a:lnTo>
                  <a:pt x="2212071" y="476584"/>
                </a:lnTo>
                <a:lnTo>
                  <a:pt x="2140510" y="464084"/>
                </a:lnTo>
                <a:lnTo>
                  <a:pt x="2065885" y="456128"/>
                </a:lnTo>
                <a:lnTo>
                  <a:pt x="2027438" y="453765"/>
                </a:lnTo>
                <a:lnTo>
                  <a:pt x="1988242" y="452431"/>
                </a:lnTo>
                <a:lnTo>
                  <a:pt x="1948303" y="452092"/>
                </a:lnTo>
                <a:lnTo>
                  <a:pt x="1907626" y="452710"/>
                </a:lnTo>
                <a:lnTo>
                  <a:pt x="1866218" y="454252"/>
                </a:lnTo>
                <a:lnTo>
                  <a:pt x="1824084" y="456681"/>
                </a:lnTo>
                <a:lnTo>
                  <a:pt x="1781229" y="459961"/>
                </a:lnTo>
                <a:lnTo>
                  <a:pt x="1737659" y="464058"/>
                </a:lnTo>
                <a:lnTo>
                  <a:pt x="1693380" y="468935"/>
                </a:lnTo>
                <a:lnTo>
                  <a:pt x="1648398" y="474558"/>
                </a:lnTo>
                <a:lnTo>
                  <a:pt x="1602717" y="480890"/>
                </a:lnTo>
                <a:lnTo>
                  <a:pt x="1556345" y="487896"/>
                </a:lnTo>
                <a:lnTo>
                  <a:pt x="1509287" y="495541"/>
                </a:lnTo>
                <a:lnTo>
                  <a:pt x="1461548" y="503788"/>
                </a:lnTo>
                <a:lnTo>
                  <a:pt x="1413133" y="512603"/>
                </a:lnTo>
                <a:lnTo>
                  <a:pt x="1364050" y="521950"/>
                </a:lnTo>
                <a:lnTo>
                  <a:pt x="1314302" y="531793"/>
                </a:lnTo>
                <a:lnTo>
                  <a:pt x="1263897" y="542097"/>
                </a:lnTo>
                <a:lnTo>
                  <a:pt x="1161135" y="563946"/>
                </a:lnTo>
                <a:lnTo>
                  <a:pt x="1055809" y="587210"/>
                </a:lnTo>
                <a:lnTo>
                  <a:pt x="609776" y="688751"/>
                </a:lnTo>
                <a:lnTo>
                  <a:pt x="492313" y="714835"/>
                </a:lnTo>
                <a:lnTo>
                  <a:pt x="372558" y="740629"/>
                </a:lnTo>
                <a:lnTo>
                  <a:pt x="311835" y="753329"/>
                </a:lnTo>
                <a:lnTo>
                  <a:pt x="250557" y="765850"/>
                </a:lnTo>
                <a:lnTo>
                  <a:pt x="188729" y="778157"/>
                </a:lnTo>
                <a:lnTo>
                  <a:pt x="126356" y="790213"/>
                </a:lnTo>
                <a:lnTo>
                  <a:pt x="63444" y="801985"/>
                </a:lnTo>
                <a:lnTo>
                  <a:pt x="0" y="813435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136382" y="44889"/>
            <a:ext cx="1200234" cy="971763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738985" y="2008702"/>
            <a:ext cx="1502197" cy="402620"/>
          </a:xfrm>
          <a:prstGeom prst="rect">
            <a:avLst/>
          </a:prstGeom>
        </p:spPr>
        <p:txBody>
          <a:bodyPr vert="horz" wrap="square" lIns="0" tIns="93926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740"/>
              </a:spcBef>
            </a:pPr>
            <a:r>
              <a:rPr lang="en-US" sz="2000" dirty="0">
                <a:solidFill>
                  <a:srgbClr val="FFFFFF"/>
                </a:solidFill>
                <a:latin typeface="思源黑体" panose="020B0400000000000000"/>
                <a:cs typeface="微软雅黑" panose="020B0503020204020204" charset="-122"/>
              </a:rPr>
              <a:t>2</a:t>
            </a:r>
            <a:r>
              <a:rPr lang="en-US" dirty="0">
                <a:solidFill>
                  <a:srgbClr val="FFFFFF"/>
                </a:solidFill>
                <a:latin typeface="思源黑体" panose="020B0400000000000000"/>
                <a:cs typeface="微软雅黑" panose="020B0503020204020204" charset="-122"/>
              </a:rPr>
              <a:t>-</a:t>
            </a:r>
            <a:r>
              <a:rPr dirty="0">
                <a:solidFill>
                  <a:srgbClr val="FFFFFF"/>
                </a:solidFill>
                <a:latin typeface="思源黑体" panose="020B0400000000000000"/>
                <a:cs typeface="微软雅黑" panose="020B0503020204020204" charset="-122"/>
              </a:rPr>
              <a:t>参数调整</a:t>
            </a:r>
            <a:endParaRPr dirty="0">
              <a:latin typeface="思源黑体" panose="020B0400000000000000"/>
              <a:cs typeface="微软雅黑" panose="020B050302020402020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882" y="7799869"/>
            <a:ext cx="14231391" cy="1199707"/>
            <a:chOff x="1457" y="10983"/>
            <a:chExt cx="18101" cy="1526"/>
          </a:xfrm>
        </p:grpSpPr>
        <p:pic>
          <p:nvPicPr>
            <p:cNvPr id="60" name="图片 59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2527150" y="312783"/>
            <a:ext cx="428411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四、系统介绍 </a:t>
            </a:r>
            <a:endParaRPr lang="en-US" altLang="zh-CN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8818" b="-347"/>
          <a:stretch>
            <a:fillRect/>
          </a:stretch>
        </p:blipFill>
        <p:spPr>
          <a:xfrm>
            <a:off x="652780" y="1495425"/>
            <a:ext cx="6014720" cy="6433185"/>
          </a:xfrm>
          <a:prstGeom prst="rect">
            <a:avLst/>
          </a:prstGeom>
        </p:spPr>
      </p:pic>
      <p:pic>
        <p:nvPicPr>
          <p:cNvPr id="24" name="图片 24" descr="112f53cb55d2f8eb0859cec67035cf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830" y="1337646"/>
            <a:ext cx="5816600" cy="3201035"/>
          </a:xfrm>
          <a:prstGeom prst="rect">
            <a:avLst/>
          </a:prstGeom>
        </p:spPr>
      </p:pic>
      <p:pic>
        <p:nvPicPr>
          <p:cNvPr id="16" name="图片 162" descr="C:\Users\rikka\AppData\Local\Temp\WeChat Files\b8bcc725a1a25b41217fb029bbca2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94830" y="4730115"/>
            <a:ext cx="581723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4" y="1097006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0" y="39967"/>
                </a:moveTo>
                <a:lnTo>
                  <a:pt x="0" y="11392"/>
                </a:lnTo>
                <a:lnTo>
                  <a:pt x="14039850" y="0"/>
                </a:lnTo>
                <a:lnTo>
                  <a:pt x="14039850" y="28575"/>
                </a:lnTo>
                <a:lnTo>
                  <a:pt x="0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5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317658"/>
            <a:ext cx="2251074" cy="812976"/>
          </a:xfrm>
          <a:custGeom>
            <a:avLst/>
            <a:gdLst/>
            <a:ahLst/>
            <a:cxnLst/>
            <a:rect l="l" t="t" r="r" b="b"/>
            <a:pathLst>
              <a:path w="2252345" h="813435">
                <a:moveTo>
                  <a:pt x="2252345" y="401560"/>
                </a:moveTo>
                <a:lnTo>
                  <a:pt x="716110" y="401560"/>
                </a:lnTo>
                <a:lnTo>
                  <a:pt x="753132" y="401321"/>
                </a:lnTo>
                <a:lnTo>
                  <a:pt x="790220" y="399673"/>
                </a:lnTo>
                <a:lnTo>
                  <a:pt x="864582" y="392435"/>
                </a:lnTo>
                <a:lnTo>
                  <a:pt x="939170" y="380419"/>
                </a:lnTo>
                <a:lnTo>
                  <a:pt x="976540" y="372798"/>
                </a:lnTo>
                <a:lnTo>
                  <a:pt x="1013957" y="364199"/>
                </a:lnTo>
                <a:lnTo>
                  <a:pt x="1051416" y="354691"/>
                </a:lnTo>
                <a:lnTo>
                  <a:pt x="1088915" y="344348"/>
                </a:lnTo>
                <a:lnTo>
                  <a:pt x="1126449" y="333240"/>
                </a:lnTo>
                <a:lnTo>
                  <a:pt x="1164016" y="321439"/>
                </a:lnTo>
                <a:lnTo>
                  <a:pt x="1201613" y="309017"/>
                </a:lnTo>
                <a:lnTo>
                  <a:pt x="1239235" y="296046"/>
                </a:lnTo>
                <a:lnTo>
                  <a:pt x="1276880" y="282597"/>
                </a:lnTo>
                <a:lnTo>
                  <a:pt x="1352222" y="254552"/>
                </a:lnTo>
                <a:lnTo>
                  <a:pt x="1653808" y="137595"/>
                </a:lnTo>
                <a:lnTo>
                  <a:pt x="1729122" y="110028"/>
                </a:lnTo>
                <a:lnTo>
                  <a:pt x="1766747" y="96890"/>
                </a:lnTo>
                <a:lnTo>
                  <a:pt x="1804348" y="84277"/>
                </a:lnTo>
                <a:lnTo>
                  <a:pt x="1841920" y="72261"/>
                </a:lnTo>
                <a:lnTo>
                  <a:pt x="1879460" y="60914"/>
                </a:lnTo>
                <a:lnTo>
                  <a:pt x="1916964" y="50308"/>
                </a:lnTo>
                <a:lnTo>
                  <a:pt x="1954429" y="40514"/>
                </a:lnTo>
                <a:lnTo>
                  <a:pt x="1991853" y="31604"/>
                </a:lnTo>
                <a:lnTo>
                  <a:pt x="2029230" y="23649"/>
                </a:lnTo>
                <a:lnTo>
                  <a:pt x="2103834" y="10893"/>
                </a:lnTo>
                <a:lnTo>
                  <a:pt x="2178215" y="2818"/>
                </a:lnTo>
                <a:lnTo>
                  <a:pt x="2252345" y="0"/>
                </a:lnTo>
                <a:lnTo>
                  <a:pt x="2252345" y="401560"/>
                </a:lnTo>
                <a:close/>
              </a:path>
              <a:path w="2252345" h="813435">
                <a:moveTo>
                  <a:pt x="2252345" y="813435"/>
                </a:moveTo>
                <a:lnTo>
                  <a:pt x="0" y="813435"/>
                </a:lnTo>
                <a:lnTo>
                  <a:pt x="0" y="6245"/>
                </a:lnTo>
                <a:lnTo>
                  <a:pt x="29893" y="42998"/>
                </a:lnTo>
                <a:lnTo>
                  <a:pt x="65002" y="83154"/>
                </a:lnTo>
                <a:lnTo>
                  <a:pt x="100241" y="120539"/>
                </a:lnTo>
                <a:lnTo>
                  <a:pt x="135609" y="155225"/>
                </a:lnTo>
                <a:lnTo>
                  <a:pt x="171101" y="187283"/>
                </a:lnTo>
                <a:lnTo>
                  <a:pt x="206715" y="216785"/>
                </a:lnTo>
                <a:lnTo>
                  <a:pt x="242446" y="243802"/>
                </a:lnTo>
                <a:lnTo>
                  <a:pt x="278291" y="268407"/>
                </a:lnTo>
                <a:lnTo>
                  <a:pt x="314247" y="290671"/>
                </a:lnTo>
                <a:lnTo>
                  <a:pt x="350311" y="310665"/>
                </a:lnTo>
                <a:lnTo>
                  <a:pt x="386478" y="328462"/>
                </a:lnTo>
                <a:lnTo>
                  <a:pt x="422747" y="344133"/>
                </a:lnTo>
                <a:lnTo>
                  <a:pt x="459113" y="357749"/>
                </a:lnTo>
                <a:lnTo>
                  <a:pt x="495572" y="369382"/>
                </a:lnTo>
                <a:lnTo>
                  <a:pt x="568759" y="386988"/>
                </a:lnTo>
                <a:lnTo>
                  <a:pt x="642281" y="397523"/>
                </a:lnTo>
                <a:lnTo>
                  <a:pt x="716110" y="401560"/>
                </a:lnTo>
                <a:lnTo>
                  <a:pt x="2252345" y="401560"/>
                </a:lnTo>
                <a:lnTo>
                  <a:pt x="225234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688924"/>
            <a:ext cx="2388792" cy="809803"/>
          </a:xfrm>
          <a:custGeom>
            <a:avLst/>
            <a:gdLst/>
            <a:ahLst/>
            <a:cxnLst/>
            <a:rect l="l" t="t" r="r" b="b"/>
            <a:pathLst>
              <a:path w="2390140" h="810260">
                <a:moveTo>
                  <a:pt x="2354373" y="401520"/>
                </a:moveTo>
                <a:lnTo>
                  <a:pt x="708056" y="401520"/>
                </a:lnTo>
                <a:lnTo>
                  <a:pt x="745312" y="401281"/>
                </a:lnTo>
                <a:lnTo>
                  <a:pt x="782635" y="399633"/>
                </a:lnTo>
                <a:lnTo>
                  <a:pt x="857467" y="392396"/>
                </a:lnTo>
                <a:lnTo>
                  <a:pt x="932526" y="380381"/>
                </a:lnTo>
                <a:lnTo>
                  <a:pt x="970131" y="372762"/>
                </a:lnTo>
                <a:lnTo>
                  <a:pt x="1007782" y="364163"/>
                </a:lnTo>
                <a:lnTo>
                  <a:pt x="1045476" y="354656"/>
                </a:lnTo>
                <a:lnTo>
                  <a:pt x="1083209" y="344314"/>
                </a:lnTo>
                <a:lnTo>
                  <a:pt x="1120978" y="333207"/>
                </a:lnTo>
                <a:lnTo>
                  <a:pt x="1158780" y="321407"/>
                </a:lnTo>
                <a:lnTo>
                  <a:pt x="1196611" y="308987"/>
                </a:lnTo>
                <a:lnTo>
                  <a:pt x="1234467" y="296017"/>
                </a:lnTo>
                <a:lnTo>
                  <a:pt x="1272345" y="282569"/>
                </a:lnTo>
                <a:lnTo>
                  <a:pt x="1348154" y="254527"/>
                </a:lnTo>
                <a:lnTo>
                  <a:pt x="1651591" y="137582"/>
                </a:lnTo>
                <a:lnTo>
                  <a:pt x="1727362" y="110018"/>
                </a:lnTo>
                <a:lnTo>
                  <a:pt x="1765216" y="96880"/>
                </a:lnTo>
                <a:lnTo>
                  <a:pt x="1803045" y="84269"/>
                </a:lnTo>
                <a:lnTo>
                  <a:pt x="1840843" y="72254"/>
                </a:lnTo>
                <a:lnTo>
                  <a:pt x="1878610" y="60908"/>
                </a:lnTo>
                <a:lnTo>
                  <a:pt x="1916339" y="50303"/>
                </a:lnTo>
                <a:lnTo>
                  <a:pt x="1954030" y="40510"/>
                </a:lnTo>
                <a:lnTo>
                  <a:pt x="1991677" y="31600"/>
                </a:lnTo>
                <a:lnTo>
                  <a:pt x="2029278" y="23646"/>
                </a:lnTo>
                <a:lnTo>
                  <a:pt x="2066829" y="16720"/>
                </a:lnTo>
                <a:lnTo>
                  <a:pt x="2141768" y="6234"/>
                </a:lnTo>
                <a:lnTo>
                  <a:pt x="2216466" y="716"/>
                </a:lnTo>
                <a:lnTo>
                  <a:pt x="2253716" y="0"/>
                </a:lnTo>
                <a:lnTo>
                  <a:pt x="2354373" y="401520"/>
                </a:lnTo>
                <a:close/>
              </a:path>
              <a:path w="2390140" h="810260">
                <a:moveTo>
                  <a:pt x="0" y="810226"/>
                </a:moveTo>
                <a:lnTo>
                  <a:pt x="0" y="21715"/>
                </a:lnTo>
                <a:lnTo>
                  <a:pt x="17421" y="42994"/>
                </a:lnTo>
                <a:lnTo>
                  <a:pt x="52759" y="83146"/>
                </a:lnTo>
                <a:lnTo>
                  <a:pt x="88228" y="120527"/>
                </a:lnTo>
                <a:lnTo>
                  <a:pt x="123825" y="155210"/>
                </a:lnTo>
                <a:lnTo>
                  <a:pt x="159548" y="187264"/>
                </a:lnTo>
                <a:lnTo>
                  <a:pt x="195392" y="216763"/>
                </a:lnTo>
                <a:lnTo>
                  <a:pt x="231355" y="243778"/>
                </a:lnTo>
                <a:lnTo>
                  <a:pt x="267432" y="268381"/>
                </a:lnTo>
                <a:lnTo>
                  <a:pt x="303620" y="290642"/>
                </a:lnTo>
                <a:lnTo>
                  <a:pt x="339916" y="310635"/>
                </a:lnTo>
                <a:lnTo>
                  <a:pt x="376317" y="328430"/>
                </a:lnTo>
                <a:lnTo>
                  <a:pt x="412818" y="344099"/>
                </a:lnTo>
                <a:lnTo>
                  <a:pt x="449417" y="357714"/>
                </a:lnTo>
                <a:lnTo>
                  <a:pt x="486111" y="369346"/>
                </a:lnTo>
                <a:lnTo>
                  <a:pt x="559766" y="386950"/>
                </a:lnTo>
                <a:lnTo>
                  <a:pt x="633757" y="397484"/>
                </a:lnTo>
                <a:lnTo>
                  <a:pt x="708056" y="401520"/>
                </a:lnTo>
                <a:lnTo>
                  <a:pt x="2354373" y="401520"/>
                </a:lnTo>
                <a:lnTo>
                  <a:pt x="2367050" y="452092"/>
                </a:lnTo>
                <a:lnTo>
                  <a:pt x="1930523" y="452092"/>
                </a:lnTo>
                <a:lnTo>
                  <a:pt x="1889846" y="452710"/>
                </a:lnTo>
                <a:lnTo>
                  <a:pt x="1848438" y="454252"/>
                </a:lnTo>
                <a:lnTo>
                  <a:pt x="1806304" y="456681"/>
                </a:lnTo>
                <a:lnTo>
                  <a:pt x="1763449" y="459961"/>
                </a:lnTo>
                <a:lnTo>
                  <a:pt x="1719879" y="464058"/>
                </a:lnTo>
                <a:lnTo>
                  <a:pt x="1675600" y="468935"/>
                </a:lnTo>
                <a:lnTo>
                  <a:pt x="1630618" y="474558"/>
                </a:lnTo>
                <a:lnTo>
                  <a:pt x="1584937" y="480890"/>
                </a:lnTo>
                <a:lnTo>
                  <a:pt x="1538565" y="487896"/>
                </a:lnTo>
                <a:lnTo>
                  <a:pt x="1491507" y="495541"/>
                </a:lnTo>
                <a:lnTo>
                  <a:pt x="1395353" y="512603"/>
                </a:lnTo>
                <a:lnTo>
                  <a:pt x="1296522" y="531793"/>
                </a:lnTo>
                <a:lnTo>
                  <a:pt x="1091010" y="575419"/>
                </a:lnTo>
                <a:lnTo>
                  <a:pt x="414939" y="727786"/>
                </a:lnTo>
                <a:lnTo>
                  <a:pt x="170949" y="778157"/>
                </a:lnTo>
                <a:lnTo>
                  <a:pt x="0" y="810226"/>
                </a:lnTo>
                <a:close/>
              </a:path>
              <a:path w="2390140" h="810260">
                <a:moveTo>
                  <a:pt x="2390140" y="544194"/>
                </a:moveTo>
                <a:lnTo>
                  <a:pt x="2328041" y="516355"/>
                </a:lnTo>
                <a:lnTo>
                  <a:pt x="2262744" y="493914"/>
                </a:lnTo>
                <a:lnTo>
                  <a:pt x="2194291" y="476584"/>
                </a:lnTo>
                <a:lnTo>
                  <a:pt x="2122730" y="464084"/>
                </a:lnTo>
                <a:lnTo>
                  <a:pt x="2048105" y="456128"/>
                </a:lnTo>
                <a:lnTo>
                  <a:pt x="2009658" y="453765"/>
                </a:lnTo>
                <a:lnTo>
                  <a:pt x="1970462" y="452431"/>
                </a:lnTo>
                <a:lnTo>
                  <a:pt x="1930523" y="452092"/>
                </a:lnTo>
                <a:lnTo>
                  <a:pt x="2367050" y="452092"/>
                </a:lnTo>
                <a:lnTo>
                  <a:pt x="2390140" y="544194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2" y="1106873"/>
            <a:ext cx="14031929" cy="39982"/>
          </a:xfrm>
          <a:custGeom>
            <a:avLst/>
            <a:gdLst/>
            <a:ahLst/>
            <a:cxnLst/>
            <a:rect l="l" t="t" r="r" b="b"/>
            <a:pathLst>
              <a:path w="14039850" h="40005">
                <a:moveTo>
                  <a:pt x="25" y="39967"/>
                </a:moveTo>
                <a:lnTo>
                  <a:pt x="0" y="11392"/>
                </a:lnTo>
                <a:lnTo>
                  <a:pt x="14039227" y="0"/>
                </a:lnTo>
                <a:lnTo>
                  <a:pt x="14039227" y="28575"/>
                </a:lnTo>
                <a:lnTo>
                  <a:pt x="25" y="39967"/>
                </a:lnTo>
                <a:close/>
              </a:path>
            </a:pathLst>
          </a:custGeom>
          <a:solidFill>
            <a:srgbClr val="2D75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113" y="129169"/>
            <a:ext cx="2250440" cy="812976"/>
          </a:xfrm>
          <a:custGeom>
            <a:avLst/>
            <a:gdLst/>
            <a:ahLst/>
            <a:cxnLst/>
            <a:rect l="l" t="t" r="r" b="b"/>
            <a:pathLst>
              <a:path w="2251710" h="813435">
                <a:moveTo>
                  <a:pt x="0" y="813435"/>
                </a:moveTo>
                <a:lnTo>
                  <a:pt x="0" y="0"/>
                </a:lnTo>
                <a:lnTo>
                  <a:pt x="34165" y="44401"/>
                </a:lnTo>
                <a:lnTo>
                  <a:pt x="68467" y="85767"/>
                </a:lnTo>
                <a:lnTo>
                  <a:pt x="102903" y="124176"/>
                </a:lnTo>
                <a:lnTo>
                  <a:pt x="137467" y="159708"/>
                </a:lnTo>
                <a:lnTo>
                  <a:pt x="172157" y="192442"/>
                </a:lnTo>
                <a:lnTo>
                  <a:pt x="206970" y="222457"/>
                </a:lnTo>
                <a:lnTo>
                  <a:pt x="241901" y="249832"/>
                </a:lnTo>
                <a:lnTo>
                  <a:pt x="276947" y="274646"/>
                </a:lnTo>
                <a:lnTo>
                  <a:pt x="312105" y="296979"/>
                </a:lnTo>
                <a:lnTo>
                  <a:pt x="347370" y="316910"/>
                </a:lnTo>
                <a:lnTo>
                  <a:pt x="382740" y="334517"/>
                </a:lnTo>
                <a:lnTo>
                  <a:pt x="418211" y="349881"/>
                </a:lnTo>
                <a:lnTo>
                  <a:pt x="489439" y="374194"/>
                </a:lnTo>
                <a:lnTo>
                  <a:pt x="561028" y="390481"/>
                </a:lnTo>
                <a:lnTo>
                  <a:pt x="632948" y="399377"/>
                </a:lnTo>
                <a:lnTo>
                  <a:pt x="705171" y="401516"/>
                </a:lnTo>
                <a:lnTo>
                  <a:pt x="741386" y="400249"/>
                </a:lnTo>
                <a:lnTo>
                  <a:pt x="814009" y="393438"/>
                </a:lnTo>
                <a:lnTo>
                  <a:pt x="886863" y="381453"/>
                </a:lnTo>
                <a:lnTo>
                  <a:pt x="959919" y="364928"/>
                </a:lnTo>
                <a:lnTo>
                  <a:pt x="1033149" y="344496"/>
                </a:lnTo>
                <a:lnTo>
                  <a:pt x="1069820" y="333012"/>
                </a:lnTo>
                <a:lnTo>
                  <a:pt x="1106524" y="320790"/>
                </a:lnTo>
                <a:lnTo>
                  <a:pt x="1143257" y="307908"/>
                </a:lnTo>
                <a:lnTo>
                  <a:pt x="1180015" y="294445"/>
                </a:lnTo>
                <a:lnTo>
                  <a:pt x="1216795" y="280480"/>
                </a:lnTo>
                <a:lnTo>
                  <a:pt x="1253594" y="266093"/>
                </a:lnTo>
                <a:lnTo>
                  <a:pt x="1327232" y="236369"/>
                </a:lnTo>
                <a:lnTo>
                  <a:pt x="1511399" y="160210"/>
                </a:lnTo>
                <a:lnTo>
                  <a:pt x="1548216" y="145295"/>
                </a:lnTo>
                <a:lnTo>
                  <a:pt x="1585018" y="130670"/>
                </a:lnTo>
                <a:lnTo>
                  <a:pt x="1621804" y="116415"/>
                </a:lnTo>
                <a:lnTo>
                  <a:pt x="1658568" y="102609"/>
                </a:lnTo>
                <a:lnTo>
                  <a:pt x="1695308" y="89331"/>
                </a:lnTo>
                <a:lnTo>
                  <a:pt x="1732020" y="76660"/>
                </a:lnTo>
                <a:lnTo>
                  <a:pt x="1768700" y="64675"/>
                </a:lnTo>
                <a:lnTo>
                  <a:pt x="1805344" y="53456"/>
                </a:lnTo>
                <a:lnTo>
                  <a:pt x="1878513" y="33631"/>
                </a:lnTo>
                <a:lnTo>
                  <a:pt x="1951498" y="17818"/>
                </a:lnTo>
                <a:lnTo>
                  <a:pt x="2024269" y="6652"/>
                </a:lnTo>
                <a:lnTo>
                  <a:pt x="2096799" y="765"/>
                </a:lnTo>
                <a:lnTo>
                  <a:pt x="2132965" y="0"/>
                </a:lnTo>
                <a:lnTo>
                  <a:pt x="2251710" y="796925"/>
                </a:lnTo>
                <a:lnTo>
                  <a:pt x="2239833" y="770866"/>
                </a:lnTo>
                <a:lnTo>
                  <a:pt x="2225430" y="746867"/>
                </a:lnTo>
                <a:lnTo>
                  <a:pt x="2189357" y="704805"/>
                </a:lnTo>
                <a:lnTo>
                  <a:pt x="2144110" y="670246"/>
                </a:lnTo>
                <a:lnTo>
                  <a:pt x="2090311" y="642698"/>
                </a:lnTo>
                <a:lnTo>
                  <a:pt x="2028580" y="621667"/>
                </a:lnTo>
                <a:lnTo>
                  <a:pt x="1959540" y="606662"/>
                </a:lnTo>
                <a:lnTo>
                  <a:pt x="1883810" y="597190"/>
                </a:lnTo>
                <a:lnTo>
                  <a:pt x="1843630" y="594375"/>
                </a:lnTo>
                <a:lnTo>
                  <a:pt x="1802012" y="592758"/>
                </a:lnTo>
                <a:lnTo>
                  <a:pt x="1759031" y="592278"/>
                </a:lnTo>
                <a:lnTo>
                  <a:pt x="1714766" y="592874"/>
                </a:lnTo>
                <a:lnTo>
                  <a:pt x="1669295" y="594484"/>
                </a:lnTo>
                <a:lnTo>
                  <a:pt x="1622695" y="597045"/>
                </a:lnTo>
                <a:lnTo>
                  <a:pt x="1575044" y="600498"/>
                </a:lnTo>
                <a:lnTo>
                  <a:pt x="1526419" y="604780"/>
                </a:lnTo>
                <a:lnTo>
                  <a:pt x="1476898" y="609829"/>
                </a:lnTo>
                <a:lnTo>
                  <a:pt x="1426559" y="615584"/>
                </a:lnTo>
                <a:lnTo>
                  <a:pt x="1375479" y="621984"/>
                </a:lnTo>
                <a:lnTo>
                  <a:pt x="1323736" y="628967"/>
                </a:lnTo>
                <a:lnTo>
                  <a:pt x="1271408" y="636471"/>
                </a:lnTo>
                <a:lnTo>
                  <a:pt x="1218572" y="644435"/>
                </a:lnTo>
                <a:lnTo>
                  <a:pt x="1165305" y="652797"/>
                </a:lnTo>
                <a:lnTo>
                  <a:pt x="1057792" y="670469"/>
                </a:lnTo>
                <a:lnTo>
                  <a:pt x="679358" y="735817"/>
                </a:lnTo>
                <a:lnTo>
                  <a:pt x="573185" y="753454"/>
                </a:lnTo>
                <a:lnTo>
                  <a:pt x="520812" y="761793"/>
                </a:lnTo>
                <a:lnTo>
                  <a:pt x="469017" y="769729"/>
                </a:lnTo>
                <a:lnTo>
                  <a:pt x="417880" y="777202"/>
                </a:lnTo>
                <a:lnTo>
                  <a:pt x="367476" y="784150"/>
                </a:lnTo>
                <a:lnTo>
                  <a:pt x="317885" y="790511"/>
                </a:lnTo>
                <a:lnTo>
                  <a:pt x="269183" y="796223"/>
                </a:lnTo>
                <a:lnTo>
                  <a:pt x="221448" y="801226"/>
                </a:lnTo>
                <a:lnTo>
                  <a:pt x="174758" y="805457"/>
                </a:lnTo>
                <a:lnTo>
                  <a:pt x="129191" y="808855"/>
                </a:lnTo>
                <a:lnTo>
                  <a:pt x="84823" y="811358"/>
                </a:lnTo>
                <a:lnTo>
                  <a:pt x="41734" y="812905"/>
                </a:lnTo>
                <a:lnTo>
                  <a:pt x="0" y="81343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405" y="317658"/>
            <a:ext cx="2256151" cy="812976"/>
          </a:xfrm>
          <a:custGeom>
            <a:avLst/>
            <a:gdLst/>
            <a:ahLst/>
            <a:cxnLst/>
            <a:rect l="l" t="t" r="r" b="b"/>
            <a:pathLst>
              <a:path w="2257425" h="813435">
                <a:moveTo>
                  <a:pt x="2257425" y="813435"/>
                </a:moveTo>
                <a:lnTo>
                  <a:pt x="0" y="813435"/>
                </a:lnTo>
                <a:lnTo>
                  <a:pt x="0" y="0"/>
                </a:lnTo>
                <a:lnTo>
                  <a:pt x="34973" y="42998"/>
                </a:lnTo>
                <a:lnTo>
                  <a:pt x="70082" y="83154"/>
                </a:lnTo>
                <a:lnTo>
                  <a:pt x="105321" y="120539"/>
                </a:lnTo>
                <a:lnTo>
                  <a:pt x="140689" y="155225"/>
                </a:lnTo>
                <a:lnTo>
                  <a:pt x="176181" y="187283"/>
                </a:lnTo>
                <a:lnTo>
                  <a:pt x="211795" y="216785"/>
                </a:lnTo>
                <a:lnTo>
                  <a:pt x="247526" y="243802"/>
                </a:lnTo>
                <a:lnTo>
                  <a:pt x="283371" y="268407"/>
                </a:lnTo>
                <a:lnTo>
                  <a:pt x="319327" y="290671"/>
                </a:lnTo>
                <a:lnTo>
                  <a:pt x="355391" y="310665"/>
                </a:lnTo>
                <a:lnTo>
                  <a:pt x="391558" y="328462"/>
                </a:lnTo>
                <a:lnTo>
                  <a:pt x="427827" y="344133"/>
                </a:lnTo>
                <a:lnTo>
                  <a:pt x="464193" y="357749"/>
                </a:lnTo>
                <a:lnTo>
                  <a:pt x="500652" y="369382"/>
                </a:lnTo>
                <a:lnTo>
                  <a:pt x="573839" y="386988"/>
                </a:lnTo>
                <a:lnTo>
                  <a:pt x="647361" y="397523"/>
                </a:lnTo>
                <a:lnTo>
                  <a:pt x="721190" y="401560"/>
                </a:lnTo>
                <a:lnTo>
                  <a:pt x="758212" y="401321"/>
                </a:lnTo>
                <a:lnTo>
                  <a:pt x="832451" y="396687"/>
                </a:lnTo>
                <a:lnTo>
                  <a:pt x="906930" y="386988"/>
                </a:lnTo>
                <a:lnTo>
                  <a:pt x="981620" y="372798"/>
                </a:lnTo>
                <a:lnTo>
                  <a:pt x="1019037" y="364199"/>
                </a:lnTo>
                <a:lnTo>
                  <a:pt x="1056496" y="354691"/>
                </a:lnTo>
                <a:lnTo>
                  <a:pt x="1093995" y="344348"/>
                </a:lnTo>
                <a:lnTo>
                  <a:pt x="1131529" y="333240"/>
                </a:lnTo>
                <a:lnTo>
                  <a:pt x="1169096" y="321439"/>
                </a:lnTo>
                <a:lnTo>
                  <a:pt x="1206693" y="309017"/>
                </a:lnTo>
                <a:lnTo>
                  <a:pt x="1244315" y="296046"/>
                </a:lnTo>
                <a:lnTo>
                  <a:pt x="1281960" y="282597"/>
                </a:lnTo>
                <a:lnTo>
                  <a:pt x="1319623" y="268742"/>
                </a:lnTo>
                <a:lnTo>
                  <a:pt x="1394994" y="240100"/>
                </a:lnTo>
                <a:lnTo>
                  <a:pt x="1583514" y="166405"/>
                </a:lnTo>
                <a:lnTo>
                  <a:pt x="1658888" y="137595"/>
                </a:lnTo>
                <a:lnTo>
                  <a:pt x="1696554" y="123621"/>
                </a:lnTo>
                <a:lnTo>
                  <a:pt x="1734202" y="110028"/>
                </a:lnTo>
                <a:lnTo>
                  <a:pt x="1771827" y="96890"/>
                </a:lnTo>
                <a:lnTo>
                  <a:pt x="1809428" y="84277"/>
                </a:lnTo>
                <a:lnTo>
                  <a:pt x="1847000" y="72261"/>
                </a:lnTo>
                <a:lnTo>
                  <a:pt x="1884540" y="60914"/>
                </a:lnTo>
                <a:lnTo>
                  <a:pt x="1922044" y="50308"/>
                </a:lnTo>
                <a:lnTo>
                  <a:pt x="1959509" y="40514"/>
                </a:lnTo>
                <a:lnTo>
                  <a:pt x="1996933" y="31604"/>
                </a:lnTo>
                <a:lnTo>
                  <a:pt x="2034310" y="23649"/>
                </a:lnTo>
                <a:lnTo>
                  <a:pt x="2108914" y="10893"/>
                </a:lnTo>
                <a:lnTo>
                  <a:pt x="2183295" y="2818"/>
                </a:lnTo>
                <a:lnTo>
                  <a:pt x="2257425" y="0"/>
                </a:lnTo>
                <a:lnTo>
                  <a:pt x="2257425" y="813435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11" y="688924"/>
            <a:ext cx="2406562" cy="812976"/>
          </a:xfrm>
          <a:custGeom>
            <a:avLst/>
            <a:gdLst/>
            <a:ahLst/>
            <a:cxnLst/>
            <a:rect l="l" t="t" r="r" b="b"/>
            <a:pathLst>
              <a:path w="2407920" h="813435">
                <a:moveTo>
                  <a:pt x="0" y="813435"/>
                </a:moveTo>
                <a:lnTo>
                  <a:pt x="0" y="0"/>
                </a:lnTo>
                <a:lnTo>
                  <a:pt x="35201" y="42994"/>
                </a:lnTo>
                <a:lnTo>
                  <a:pt x="70539" y="83146"/>
                </a:lnTo>
                <a:lnTo>
                  <a:pt x="106008" y="120527"/>
                </a:lnTo>
                <a:lnTo>
                  <a:pt x="141605" y="155210"/>
                </a:lnTo>
                <a:lnTo>
                  <a:pt x="177328" y="187264"/>
                </a:lnTo>
                <a:lnTo>
                  <a:pt x="213172" y="216763"/>
                </a:lnTo>
                <a:lnTo>
                  <a:pt x="249135" y="243778"/>
                </a:lnTo>
                <a:lnTo>
                  <a:pt x="285212" y="268381"/>
                </a:lnTo>
                <a:lnTo>
                  <a:pt x="321400" y="290642"/>
                </a:lnTo>
                <a:lnTo>
                  <a:pt x="357696" y="310635"/>
                </a:lnTo>
                <a:lnTo>
                  <a:pt x="394097" y="328430"/>
                </a:lnTo>
                <a:lnTo>
                  <a:pt x="430598" y="344099"/>
                </a:lnTo>
                <a:lnTo>
                  <a:pt x="467197" y="357714"/>
                </a:lnTo>
                <a:lnTo>
                  <a:pt x="503891" y="369346"/>
                </a:lnTo>
                <a:lnTo>
                  <a:pt x="577546" y="386950"/>
                </a:lnTo>
                <a:lnTo>
                  <a:pt x="651537" y="397484"/>
                </a:lnTo>
                <a:lnTo>
                  <a:pt x="725836" y="401520"/>
                </a:lnTo>
                <a:lnTo>
                  <a:pt x="763092" y="401281"/>
                </a:lnTo>
                <a:lnTo>
                  <a:pt x="837801" y="396648"/>
                </a:lnTo>
                <a:lnTo>
                  <a:pt x="912750" y="386950"/>
                </a:lnTo>
                <a:lnTo>
                  <a:pt x="950306" y="380381"/>
                </a:lnTo>
                <a:lnTo>
                  <a:pt x="987911" y="372762"/>
                </a:lnTo>
                <a:lnTo>
                  <a:pt x="1025562" y="364163"/>
                </a:lnTo>
                <a:lnTo>
                  <a:pt x="1063256" y="354656"/>
                </a:lnTo>
                <a:lnTo>
                  <a:pt x="1100989" y="344314"/>
                </a:lnTo>
                <a:lnTo>
                  <a:pt x="1138758" y="333207"/>
                </a:lnTo>
                <a:lnTo>
                  <a:pt x="1176560" y="321407"/>
                </a:lnTo>
                <a:lnTo>
                  <a:pt x="1214391" y="308987"/>
                </a:lnTo>
                <a:lnTo>
                  <a:pt x="1252247" y="296017"/>
                </a:lnTo>
                <a:lnTo>
                  <a:pt x="1290125" y="282569"/>
                </a:lnTo>
                <a:lnTo>
                  <a:pt x="1328022" y="268715"/>
                </a:lnTo>
                <a:lnTo>
                  <a:pt x="1403858" y="240076"/>
                </a:lnTo>
                <a:lnTo>
                  <a:pt x="1593536" y="166388"/>
                </a:lnTo>
                <a:lnTo>
                  <a:pt x="1669371" y="137582"/>
                </a:lnTo>
                <a:lnTo>
                  <a:pt x="1707266" y="123609"/>
                </a:lnTo>
                <a:lnTo>
                  <a:pt x="1745142" y="110018"/>
                </a:lnTo>
                <a:lnTo>
                  <a:pt x="1782996" y="96880"/>
                </a:lnTo>
                <a:lnTo>
                  <a:pt x="1820825" y="84269"/>
                </a:lnTo>
                <a:lnTo>
                  <a:pt x="1858623" y="72254"/>
                </a:lnTo>
                <a:lnTo>
                  <a:pt x="1896390" y="60908"/>
                </a:lnTo>
                <a:lnTo>
                  <a:pt x="1934119" y="50303"/>
                </a:lnTo>
                <a:lnTo>
                  <a:pt x="1971810" y="40510"/>
                </a:lnTo>
                <a:lnTo>
                  <a:pt x="2009457" y="31600"/>
                </a:lnTo>
                <a:lnTo>
                  <a:pt x="2047058" y="23646"/>
                </a:lnTo>
                <a:lnTo>
                  <a:pt x="2084609" y="16720"/>
                </a:lnTo>
                <a:lnTo>
                  <a:pt x="2159548" y="6234"/>
                </a:lnTo>
                <a:lnTo>
                  <a:pt x="2234246" y="716"/>
                </a:lnTo>
                <a:lnTo>
                  <a:pt x="2271496" y="0"/>
                </a:lnTo>
                <a:lnTo>
                  <a:pt x="2407920" y="544194"/>
                </a:lnTo>
                <a:lnTo>
                  <a:pt x="2377273" y="529583"/>
                </a:lnTo>
                <a:lnTo>
                  <a:pt x="2345821" y="516355"/>
                </a:lnTo>
                <a:lnTo>
                  <a:pt x="2280524" y="493914"/>
                </a:lnTo>
                <a:lnTo>
                  <a:pt x="2212071" y="476584"/>
                </a:lnTo>
                <a:lnTo>
                  <a:pt x="2140510" y="464084"/>
                </a:lnTo>
                <a:lnTo>
                  <a:pt x="2065885" y="456128"/>
                </a:lnTo>
                <a:lnTo>
                  <a:pt x="2027438" y="453765"/>
                </a:lnTo>
                <a:lnTo>
                  <a:pt x="1988242" y="452431"/>
                </a:lnTo>
                <a:lnTo>
                  <a:pt x="1948303" y="452092"/>
                </a:lnTo>
                <a:lnTo>
                  <a:pt x="1907626" y="452710"/>
                </a:lnTo>
                <a:lnTo>
                  <a:pt x="1866218" y="454252"/>
                </a:lnTo>
                <a:lnTo>
                  <a:pt x="1824084" y="456681"/>
                </a:lnTo>
                <a:lnTo>
                  <a:pt x="1781229" y="459961"/>
                </a:lnTo>
                <a:lnTo>
                  <a:pt x="1737659" y="464058"/>
                </a:lnTo>
                <a:lnTo>
                  <a:pt x="1693380" y="468935"/>
                </a:lnTo>
                <a:lnTo>
                  <a:pt x="1648398" y="474558"/>
                </a:lnTo>
                <a:lnTo>
                  <a:pt x="1602717" y="480890"/>
                </a:lnTo>
                <a:lnTo>
                  <a:pt x="1556345" y="487896"/>
                </a:lnTo>
                <a:lnTo>
                  <a:pt x="1509287" y="495541"/>
                </a:lnTo>
                <a:lnTo>
                  <a:pt x="1461548" y="503788"/>
                </a:lnTo>
                <a:lnTo>
                  <a:pt x="1413133" y="512603"/>
                </a:lnTo>
                <a:lnTo>
                  <a:pt x="1364050" y="521950"/>
                </a:lnTo>
                <a:lnTo>
                  <a:pt x="1314302" y="531793"/>
                </a:lnTo>
                <a:lnTo>
                  <a:pt x="1263897" y="542097"/>
                </a:lnTo>
                <a:lnTo>
                  <a:pt x="1161135" y="563946"/>
                </a:lnTo>
                <a:lnTo>
                  <a:pt x="1055809" y="587210"/>
                </a:lnTo>
                <a:lnTo>
                  <a:pt x="609776" y="688751"/>
                </a:lnTo>
                <a:lnTo>
                  <a:pt x="492313" y="714835"/>
                </a:lnTo>
                <a:lnTo>
                  <a:pt x="372558" y="740629"/>
                </a:lnTo>
                <a:lnTo>
                  <a:pt x="311835" y="753329"/>
                </a:lnTo>
                <a:lnTo>
                  <a:pt x="250557" y="765850"/>
                </a:lnTo>
                <a:lnTo>
                  <a:pt x="188729" y="778157"/>
                </a:lnTo>
                <a:lnTo>
                  <a:pt x="126356" y="790213"/>
                </a:lnTo>
                <a:lnTo>
                  <a:pt x="63444" y="801985"/>
                </a:lnTo>
                <a:lnTo>
                  <a:pt x="0" y="813435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0" name="图片 59" descr="注射针高速包装机-设备方案@浙江康德莱20190405-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" y="7798599"/>
            <a:ext cx="14231391" cy="1199707"/>
          </a:xfrm>
          <a:prstGeom prst="rect">
            <a:avLst/>
          </a:prstGeom>
        </p:spPr>
      </p:pic>
      <p:graphicFrame>
        <p:nvGraphicFramePr>
          <p:cNvPr id="31" name="表格 2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11008" y="1285494"/>
          <a:ext cx="11589744" cy="65369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4289"/>
                <a:gridCol w="1559999"/>
                <a:gridCol w="547277"/>
                <a:gridCol w="1868212"/>
                <a:gridCol w="2518750"/>
                <a:gridCol w="1169221"/>
                <a:gridCol w="1043720"/>
                <a:gridCol w="2138276"/>
              </a:tblGrid>
              <a:tr h="62570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序号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缺陷名称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缺陷等级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位置分布的定义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判定标准的定义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判定依据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可行性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备注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</a:tr>
              <a:tr h="764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/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滤膜黑点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黑点面积大于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0.2mm²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可检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300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滤膜</a:t>
                      </a: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</a:rPr>
                        <a:t>缺边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6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缺边面积大于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0.2mm²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可检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368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滤膜</a:t>
                      </a:r>
                      <a:r>
                        <a:rPr lang="zh-CN" alt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cs"/>
                          <a:sym typeface="+mn-ea"/>
                        </a:rPr>
                        <a:t>有无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  <a:sym typeface="+mn-ea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6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进行有无判断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300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>
                        <a:buNone/>
                      </a:pPr>
                      <a:r>
                        <a:rPr lang="zh-CN" altLang="en-US" sz="1600" b="0" dirty="0">
                          <a:sym typeface="+mn-ea"/>
                        </a:rPr>
                        <a:t>组装是否到位</a:t>
                      </a: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  <a:sym typeface="+mn-ea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6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大于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0.2mm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的间隙可检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6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1135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>
                        <a:buNone/>
                      </a:pP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  <a:sym typeface="+mn-ea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3789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00" rtl="0" eaLnBrk="1" fontAlgn="ctr" latinLnBrk="0" hangingPunct="1">
                        <a:buNone/>
                      </a:pPr>
                      <a:endParaRPr lang="zh-CN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+mn-cs"/>
                        <a:sym typeface="+mn-ea"/>
                      </a:endParaRPr>
                    </a:p>
                  </a:txBody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07971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、检测时应保持背景干净，避免其他干扰物附着产生误判。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、避免其他杂光干扰。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 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、此方案检测效果是以实验室模拟为标准。</a:t>
                      </a:r>
                      <a:endParaRPr lang="en-US" altLang="zh-CN" sz="16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algn="ctr" rtl="0" fontAlgn="ctr">
                        <a:buNone/>
                      </a:pP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2519677" y="494752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三、方案总结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79841" y="8488561"/>
            <a:ext cx="52511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厦门博视源机器视觉技术有限公司</a:t>
            </a:r>
            <a:endParaRPr lang="zh-CN" altLang="en-US" spc="50">
              <a:solidFill>
                <a:schemeClr val="bg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五、具体配置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799869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75325" y="6852285"/>
            <a:ext cx="1490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相机尺寸图</a:t>
            </a: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80" y="2860675"/>
            <a:ext cx="7416800" cy="3265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五、具体配置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799869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60340" y="6894830"/>
            <a:ext cx="185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BLE-729</a:t>
            </a:r>
            <a:r>
              <a:rPr lang="zh-CN" altLang="en-US"/>
              <a:t>尺寸图</a:t>
            </a: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2377440"/>
            <a:ext cx="8157845" cy="43548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五、具体配置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662" y="780050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64435" y="6821170"/>
            <a:ext cx="155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环光尺寸图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512810" y="6821170"/>
            <a:ext cx="155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背光尺寸图</a:t>
            </a:r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35" y="2658110"/>
            <a:ext cx="3719830" cy="40798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670" y="2658110"/>
            <a:ext cx="3608705" cy="40798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六、报价单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635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5" name="组合 19"/>
          <p:cNvGrpSpPr/>
          <p:nvPr/>
        </p:nvGrpSpPr>
        <p:grpSpPr>
          <a:xfrm>
            <a:off x="5715" y="360680"/>
            <a:ext cx="2407920" cy="1372870"/>
            <a:chOff x="-29" y="170"/>
            <a:chExt cx="3792" cy="2162"/>
          </a:xfrm>
        </p:grpSpPr>
        <p:sp>
          <p:nvSpPr>
            <p:cNvPr id="21" name="任意多边形 20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9"/>
          <p:cNvSpPr txBox="1"/>
          <p:nvPr/>
        </p:nvSpPr>
        <p:spPr>
          <a:xfrm>
            <a:off x="5753795" y="1987090"/>
            <a:ext cx="865505" cy="5575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>
                <a:solidFill>
                  <a:schemeClr val="bg1"/>
                </a:solidFill>
              </a:rPr>
              <a:t>PIN2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28" name="文本框 7"/>
          <p:cNvSpPr txBox="1"/>
          <p:nvPr/>
        </p:nvSpPr>
        <p:spPr>
          <a:xfrm>
            <a:off x="9846040" y="2094035"/>
            <a:ext cx="1061085" cy="6908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>
                <a:solidFill>
                  <a:schemeClr val="bg1"/>
                </a:solidFill>
              </a:rPr>
              <a:t>PIN1</a:t>
            </a:r>
            <a:endParaRPr lang="en-US" altLang="zh-CN" sz="3600">
              <a:solidFill>
                <a:schemeClr val="bg1"/>
              </a:solidFill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79880" y="1725930"/>
          <a:ext cx="11099165" cy="5233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360"/>
                <a:gridCol w="2285365"/>
                <a:gridCol w="1226185"/>
                <a:gridCol w="901065"/>
                <a:gridCol w="3298190"/>
              </a:tblGrid>
              <a:tr h="7213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报价日期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报价编号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7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客户名称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11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序号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产品名称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单价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数量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总价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600"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99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总计金额（人民币）：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交货日期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付款方式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款到发货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53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</a:rPr>
                        <a:t>说明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、以上报价含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13%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增值税；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2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、卖方送货至买方工工厂并安装调试；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3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</a:rPr>
                        <a:t>、正常使用情况下保固期为壹年；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</a:endParaRPr>
                    </a:p>
                  </a:txBody>
                  <a:tcPr marL="91422" marR="91422" marT="45688" marB="456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478" name="文本框 5"/>
          <p:cNvSpPr txBox="1"/>
          <p:nvPr/>
        </p:nvSpPr>
        <p:spPr>
          <a:xfrm>
            <a:off x="2413318" y="7293610"/>
            <a:ext cx="2195512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客户回签：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80" name="文本框 6"/>
          <p:cNvSpPr txBox="1"/>
          <p:nvPr/>
        </p:nvSpPr>
        <p:spPr>
          <a:xfrm>
            <a:off x="8557578" y="7296785"/>
            <a:ext cx="2016125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报价：</a:t>
            </a:r>
            <a:endParaRPr lang="zh-CN" altLang="en-US" u="sng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79" name="文本框 7"/>
          <p:cNvSpPr txBox="1"/>
          <p:nvPr/>
        </p:nvSpPr>
        <p:spPr>
          <a:xfrm>
            <a:off x="8557578" y="7661593"/>
            <a:ext cx="2735262" cy="365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电话：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" name="图片 19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目录介绍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042795" y="2147570"/>
            <a:ext cx="11043920" cy="5729289"/>
            <a:chOff x="1869" y="3074"/>
            <a:chExt cx="4516" cy="2641"/>
          </a:xfrm>
        </p:grpSpPr>
        <p:sp>
          <p:nvSpPr>
            <p:cNvPr id="7173" name="文本框 9"/>
            <p:cNvSpPr txBox="1"/>
            <p:nvPr/>
          </p:nvSpPr>
          <p:spPr>
            <a:xfrm>
              <a:off x="1915" y="3074"/>
              <a:ext cx="3743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一、项目概述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4" name="文本框 11"/>
            <p:cNvSpPr txBox="1"/>
            <p:nvPr/>
          </p:nvSpPr>
          <p:spPr>
            <a:xfrm>
              <a:off x="1915" y="5531"/>
              <a:ext cx="3710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                          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177" name="文本框 9"/>
            <p:cNvSpPr txBox="1"/>
            <p:nvPr/>
          </p:nvSpPr>
          <p:spPr>
            <a:xfrm>
              <a:off x="1869" y="4542"/>
              <a:ext cx="447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    四、系统介绍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8" name="文本框 9"/>
            <p:cNvSpPr txBox="1"/>
            <p:nvPr/>
          </p:nvSpPr>
          <p:spPr>
            <a:xfrm>
              <a:off x="1915" y="4086"/>
              <a:ext cx="447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  三、方案总结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  <p:sp>
          <p:nvSpPr>
            <p:cNvPr id="7179" name="文本框 9"/>
            <p:cNvSpPr txBox="1"/>
            <p:nvPr/>
          </p:nvSpPr>
          <p:spPr>
            <a:xfrm>
              <a:off x="1915" y="3630"/>
              <a:ext cx="447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l" eaLnBrk="0" hangingPunct="0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sym typeface="宋体" panose="02010600030101010101" pitchFamily="2" charset="-122"/>
                </a:rPr>
                <a:t>               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二、</a:t>
              </a:r>
              <a:r>
                <a:rPr lang="zh-CN" altLang="en-US" sz="2400" b="1" dirty="0">
                  <a:solidFill>
                    <a:srgbClr val="002060"/>
                  </a:solidFill>
                  <a:latin typeface="+mj-ea"/>
                  <a:sym typeface="+mn-ea"/>
                </a:rPr>
                <a:t>视觉检测方案介绍</a:t>
              </a:r>
              <a:endParaRPr lang="zh-CN" altLang="en-US" sz="2400" b="1" dirty="0">
                <a:solidFill>
                  <a:srgbClr val="002060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582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570508" y="6246638"/>
            <a:ext cx="2011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002060"/>
                </a:solidFill>
                <a:latin typeface="+mj-ea"/>
              </a:rPr>
              <a:t>五、</a:t>
            </a:r>
            <a:r>
              <a:rPr lang="zh-CN" altLang="en-US" sz="24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具体配置</a:t>
            </a:r>
            <a:endParaRPr lang="zh-CN" altLang="en-US" sz="2400" dirty="0"/>
          </a:p>
        </p:txBody>
      </p: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273578" y="7310263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002060"/>
                </a:solidFill>
                <a:latin typeface="+mj-ea"/>
              </a:rPr>
              <a:t>六、报价单</a:t>
            </a:r>
            <a:endParaRPr lang="zh-CN" altLang="en-US" sz="2400" dirty="0"/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rchitectural-design-architecture-buildings-83089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22555" y="-20955"/>
            <a:ext cx="14170025" cy="90417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22555" y="-20955"/>
            <a:ext cx="14093825" cy="907542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63620" y="2407285"/>
            <a:ext cx="8138160" cy="29533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8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THANK YOU</a:t>
            </a:r>
            <a:endParaRPr lang="en-US" altLang="zh-CN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   谢谢观看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69730" y="8215630"/>
            <a:ext cx="4796790" cy="33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厦门博视源机器视觉技术有限公司</a:t>
            </a:r>
            <a:endParaRPr lang="zh-CN" altLang="en-US" sz="16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3978" y="8607302"/>
            <a:ext cx="58420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800" spc="1000">
                <a:solidFill>
                  <a:schemeClr val="bg1"/>
                </a:solidFill>
                <a:uFillTx/>
              </a:rPr>
              <a:t>www.xmbsy.ne</a:t>
            </a:r>
            <a:r>
              <a:rPr lang="en-US" altLang="zh-CN" kern="1800" spc="1000">
                <a:solidFill>
                  <a:schemeClr val="bg1"/>
                </a:solidFill>
                <a:uFillTx/>
              </a:rPr>
              <a:t>t</a:t>
            </a:r>
            <a:endParaRPr lang="en-US" altLang="zh-CN" kern="1800" spc="1000">
              <a:solidFill>
                <a:schemeClr val="bg1"/>
              </a:solidFill>
              <a:uFillTx/>
            </a:endParaRPr>
          </a:p>
        </p:txBody>
      </p:sp>
      <p:pic>
        <p:nvPicPr>
          <p:cNvPr id="18435" name="图片 24" descr="公司LOGI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965" y="-44450"/>
            <a:ext cx="2093595" cy="15201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 descr="公司LOG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66880" y="202565"/>
            <a:ext cx="1201420" cy="9715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一、项目概述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graphicFrame>
        <p:nvGraphicFramePr>
          <p:cNvPr id="26" name="表格 2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603269" y="1530597"/>
          <a:ext cx="11027886" cy="6137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280"/>
                <a:gridCol w="850171"/>
                <a:gridCol w="299720"/>
                <a:gridCol w="2949877"/>
                <a:gridCol w="5830838"/>
              </a:tblGrid>
              <a:tr h="5251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项目编号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182245" marR="0" lvl="0" indent="-182245" algn="ctr" defTabSz="914400" rtl="0" eaLnBrk="0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202202091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1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客户名称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南昌汇恒</a:t>
                      </a:r>
                      <a:endParaRPr kumimoji="0" lang="zh-CN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111479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125592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1" i="0" u="none" strike="noStrike" dirty="0">
                          <a:effectLst/>
                        </a:rPr>
                        <a:t>检测节拍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63897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1" i="0" u="none" strike="noStrike" dirty="0">
                          <a:effectLst/>
                        </a:rPr>
                        <a:t>项目需求概述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产品在转盘上，随转盘转动，至1号、2号和</a:t>
                      </a:r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号相机处分别拍照检测。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9591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具体需求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滤膜黑点检测</a:t>
                      </a:r>
                      <a:endParaRPr lang="zh-CN" altLang="en-US" sz="1400" b="1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1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滤膜缺边检测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94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滤膜有无检测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94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药过上组装后有无组装不到位检测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1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胶塞是否焊接到位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591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卷边是否有毛边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302359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0" y="1650365"/>
            <a:ext cx="3904615" cy="31781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5430974" y="1930421"/>
            <a:ext cx="418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ym typeface="+mn-ea"/>
              </a:rPr>
              <a:t>CCD1</a:t>
            </a:r>
            <a:r>
              <a:rPr lang="zh-CN" altLang="en-US" sz="2800" b="1" dirty="0" smtClean="0">
                <a:sym typeface="+mn-ea"/>
              </a:rPr>
              <a:t>成像</a:t>
            </a:r>
            <a:r>
              <a:rPr lang="zh-CN" altLang="en-US" sz="2800" b="1" dirty="0">
                <a:sym typeface="+mn-ea"/>
              </a:rPr>
              <a:t>效果</a:t>
            </a:r>
            <a:r>
              <a:rPr lang="en-US" altLang="zh-CN" sz="2800" b="1" dirty="0" smtClean="0">
                <a:sym typeface="+mn-ea"/>
              </a:rPr>
              <a:t>:</a:t>
            </a:r>
            <a:r>
              <a:rPr lang="zh-CN" altLang="en-US" sz="2800" b="1" dirty="0" smtClean="0">
                <a:sym typeface="+mn-ea"/>
              </a:rPr>
              <a:t>滤膜</a:t>
            </a:r>
            <a:r>
              <a:rPr lang="zh-CN" altLang="en-US" sz="2800" b="1" dirty="0">
                <a:sym typeface="+mn-ea"/>
              </a:rPr>
              <a:t>缺边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990" y="2666365"/>
            <a:ext cx="5810885" cy="503999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026525" y="5784215"/>
            <a:ext cx="333375" cy="37909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5654675" y="1654175"/>
            <a:ext cx="1882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345" y="2329180"/>
            <a:ext cx="9505315" cy="54851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4660900" y="1749537"/>
            <a:ext cx="476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ym typeface="+mn-ea"/>
              </a:rPr>
              <a:t>CCD1</a:t>
            </a:r>
            <a:r>
              <a:rPr lang="zh-CN" altLang="en-US" sz="2800" b="1" dirty="0" smtClean="0">
                <a:sym typeface="+mn-ea"/>
              </a:rPr>
              <a:t>成像</a:t>
            </a:r>
            <a:r>
              <a:rPr lang="zh-CN" altLang="en-US" sz="2800" b="1" dirty="0">
                <a:sym typeface="+mn-ea"/>
              </a:rPr>
              <a:t>效果</a:t>
            </a:r>
            <a:r>
              <a:rPr lang="zh-CN" altLang="en-US" sz="2800" b="1" dirty="0" smtClean="0">
                <a:sym typeface="+mn-ea"/>
              </a:rPr>
              <a:t>：滤膜</a:t>
            </a:r>
            <a:r>
              <a:rPr lang="zh-CN" altLang="en-US" sz="2800" b="1" dirty="0">
                <a:sym typeface="+mn-ea"/>
              </a:rPr>
              <a:t>黑点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475" y="2477770"/>
            <a:ext cx="5931535" cy="542417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6558280" y="4888865"/>
            <a:ext cx="780415" cy="5861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5654675" y="1654175"/>
            <a:ext cx="1882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635" y="2303145"/>
            <a:ext cx="9778365" cy="5654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4542790" y="1734185"/>
            <a:ext cx="4728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ym typeface="+mn-ea"/>
              </a:rPr>
              <a:t>CCD1</a:t>
            </a:r>
            <a:r>
              <a:rPr lang="zh-CN" altLang="en-US" sz="2800" b="1" dirty="0" smtClean="0">
                <a:sym typeface="+mn-ea"/>
              </a:rPr>
              <a:t>成像</a:t>
            </a:r>
            <a:r>
              <a:rPr lang="zh-CN" altLang="en-US" sz="2800" b="1" dirty="0">
                <a:sym typeface="+mn-ea"/>
              </a:rPr>
              <a:t>效果：滤膜有无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115" y="2420620"/>
            <a:ext cx="6551930" cy="5597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微软雅黑" panose="020B0503020204020204" charset="-122"/>
              </a:rPr>
              <a:t>二、视觉检测介绍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77" y="7814474"/>
            <a:ext cx="14231391" cy="1199707"/>
            <a:chOff x="1457" y="10983"/>
            <a:chExt cx="18101" cy="1526"/>
          </a:xfrm>
        </p:grpSpPr>
        <p:pic>
          <p:nvPicPr>
            <p:cNvPr id="17" name="图片 16" descr="注射针高速包装机-设备方案@浙江康德莱20190405-00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5654675" y="1654175"/>
            <a:ext cx="1882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ym typeface="+mn-ea"/>
              </a:rPr>
              <a:t>成像效果</a:t>
            </a:r>
            <a:endParaRPr lang="zh-CN" altLang="en-US" sz="2800" b="1" dirty="0">
              <a:sym typeface="+mn-ea"/>
            </a:endParaRPr>
          </a:p>
        </p:txBody>
      </p:sp>
      <p:pic>
        <p:nvPicPr>
          <p:cNvPr id="8" name="图片 7" descr="公司LO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5" y="281305"/>
            <a:ext cx="1201420" cy="971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010" y="2326640"/>
            <a:ext cx="9355455" cy="57270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KSO_WM_SPECIAL_SOURCE" val="bdnull"/>
</p:tagLst>
</file>

<file path=ppt/tags/tag6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4.xml><?xml version="1.0" encoding="utf-8"?>
<p:tagLst xmlns:p="http://schemas.openxmlformats.org/presentationml/2006/main">
  <p:tag name="KSO_WM_UNIT_TABLE_BEAUTIFY" val="smartTable{3b23666c-70bf-4869-95ba-e979e67aec25}"/>
</p:tagLst>
</file>

<file path=ppt/tags/tag6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UNIT_TABLE_BEAUTIFY" val="smartTable{7eafe7b6-3420-48d0-b1f0-6fc3d853d4b2}"/>
  <p:tag name="TABLE_ENDDRAG_ORIGIN_RECT" val="729*476"/>
  <p:tag name="TABLE_ENDDRAG_RECT" val="235*189*729*476"/>
</p:tagLst>
</file>

<file path=ppt/tags/tag78.xml><?xml version="1.0" encoding="utf-8"?>
<p:tagLst xmlns:p="http://schemas.openxmlformats.org/presentationml/2006/main">
  <p:tag name="KSO_WM_SPECIAL_SOURCE" val="bdnull"/>
</p:tagLst>
</file>

<file path=ppt/tags/tag7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2.xml><?xml version="1.0" encoding="utf-8"?>
<p:tagLst xmlns:p="http://schemas.openxmlformats.org/presentationml/2006/main">
  <p:tag name="KSO_WM_UNIT_TABLE_BEAUTIFY" val="smartTable{38b70305-1423-474a-818f-3471f5e68fd3}"/>
</p:tagLst>
</file>

<file path=ppt/tags/tag8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5.xml><?xml version="1.0" encoding="utf-8"?>
<p:tagLst xmlns:p="http://schemas.openxmlformats.org/presentationml/2006/main">
  <p:tag name="KSO_WM_DOC_GUID" val="{0cdc0930-2a5b-47d9-b1c4-9a184807605b}"/>
  <p:tag name="KSO_DOCER_TEMPLATE_OPEN_ONCE_MARK" val="1"/>
  <p:tag name="COMMONDATA" val="eyJoZGlkIjoiNDlmOWQ1MDY2ZDhjOTBiZTIyNWU0ODgyNDQ5YjllNmY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2795</Words>
  <Application>WPS 演示</Application>
  <PresentationFormat>自定义</PresentationFormat>
  <Paragraphs>551</Paragraphs>
  <Slides>20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黑体</vt:lpstr>
      <vt:lpstr>华文新魏</vt:lpstr>
      <vt:lpstr>Gulim</vt:lpstr>
      <vt:lpstr>Calibri</vt:lpstr>
      <vt:lpstr>Arial Unicode MS</vt:lpstr>
      <vt:lpstr>Century Schoolbook</vt:lpstr>
      <vt:lpstr>Segoe Print</vt:lpstr>
      <vt:lpstr>思源黑体</vt:lpstr>
      <vt:lpstr>Helvetica Neue Light</vt:lpstr>
      <vt:lpstr>新宋体</vt:lpstr>
      <vt:lpstr>Malgun 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古道西风</cp:lastModifiedBy>
  <cp:revision>736</cp:revision>
  <dcterms:created xsi:type="dcterms:W3CDTF">2019-04-20T08:50:00Z</dcterms:created>
  <dcterms:modified xsi:type="dcterms:W3CDTF">2023-08-18T08:15:09Z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E441D5B57AE54601A60F92E299D6625A</vt:lpwstr>
  </property>
</Properties>
</file>