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51" r:id="rId10"/>
    <p:sldMasterId id="2147483764" r:id="rId11"/>
  </p:sldMasterIdLst>
  <p:notesMasterIdLst>
    <p:notesMasterId r:id="rId13"/>
  </p:notesMasterIdLst>
  <p:handoutMasterIdLst>
    <p:handoutMasterId r:id="rId28"/>
  </p:handoutMasterIdLst>
  <p:sldIdLst>
    <p:sldId id="2772" r:id="rId12"/>
    <p:sldId id="2716" r:id="rId14"/>
    <p:sldId id="2707" r:id="rId15"/>
    <p:sldId id="2790" r:id="rId16"/>
    <p:sldId id="2791" r:id="rId17"/>
    <p:sldId id="2800" r:id="rId18"/>
    <p:sldId id="2784" r:id="rId19"/>
    <p:sldId id="2802" r:id="rId20"/>
    <p:sldId id="2803" r:id="rId21"/>
    <p:sldId id="2775" r:id="rId22"/>
    <p:sldId id="2804" r:id="rId23"/>
    <p:sldId id="2805" r:id="rId24"/>
    <p:sldId id="2806" r:id="rId25"/>
    <p:sldId id="2711" r:id="rId26"/>
    <p:sldId id="2757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790"/>
            <p14:sldId id="2791"/>
            <p14:sldId id="2800"/>
            <p14:sldId id="2784"/>
            <p14:sldId id="2802"/>
            <p14:sldId id="2803"/>
            <p14:sldId id="2775"/>
            <p14:sldId id="2804"/>
            <p14:sldId id="2805"/>
            <p14:sldId id="2806"/>
            <p14:sldId id="2711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78"/>
    <a:srgbClr val="FFFFFF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8628" autoAdjust="0"/>
  </p:normalViewPr>
  <p:slideViewPr>
    <p:cSldViewPr snapToGrid="0">
      <p:cViewPr varScale="1">
        <p:scale>
          <a:sx n="101" d="100"/>
          <a:sy n="101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gs" Target="tags/tag138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7.xml"/><Relationship Id="rId3" Type="http://schemas.openxmlformats.org/officeDocument/2006/relationships/image" Target="../media/image19.pn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2.xml"/><Relationship Id="rId4" Type="http://schemas.openxmlformats.org/officeDocument/2006/relationships/tags" Target="../tags/tag130.xml"/><Relationship Id="rId3" Type="http://schemas.openxmlformats.org/officeDocument/2006/relationships/image" Target="../media/image20.pn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4.xml"/><Relationship Id="rId4" Type="http://schemas.openxmlformats.org/officeDocument/2006/relationships/tags" Target="../tags/tag133.xml"/><Relationship Id="rId3" Type="http://schemas.openxmlformats.org/officeDocument/2006/relationships/image" Target="../media/image21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image" Target="../media/image10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1.xml"/><Relationship Id="rId4" Type="http://schemas.openxmlformats.org/officeDocument/2006/relationships/image" Target="../media/image11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4.xml"/><Relationship Id="rId6" Type="http://schemas.openxmlformats.org/officeDocument/2006/relationships/tags" Target="../tags/tag10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0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11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16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90.xml"/><Relationship Id="rId6" Type="http://schemas.openxmlformats.org/officeDocument/2006/relationships/tags" Target="../tags/tag120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42790"/>
            <a:ext cx="2312035" cy="51054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汇报人：刘蒙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2160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2022.12.17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  <a:solidFill>
            <a:srgbClr val="FFFF00"/>
          </a:solidFill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390650" y="908685"/>
          <a:ext cx="9907905" cy="4769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2965"/>
                <a:gridCol w="1864360"/>
                <a:gridCol w="2402840"/>
                <a:gridCol w="1165860"/>
                <a:gridCol w="1189990"/>
                <a:gridCol w="242189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底部无干扰缺胶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缺胶面积</a:t>
                      </a:r>
                      <a:r>
                        <a:rPr lang="en-US" altLang="zh-CN"/>
                        <a:t>&gt;0.6</a:t>
                      </a:r>
                      <a:r>
                        <a:rPr lang="zh-CN" altLang="en-US"/>
                        <a:t>可检</a:t>
                      </a: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混料</a:t>
                      </a: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有无</a:t>
                      </a: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40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堵孔</a:t>
                      </a: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实物样品</a:t>
                      </a: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sym typeface="+mn-ea"/>
                        </a:rPr>
                        <a:t>底部干扰部分缺胶</a:t>
                      </a: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缺胶面积</a:t>
                      </a:r>
                      <a:r>
                        <a:rPr lang="en-US" altLang="zh-CN" sz="1800">
                          <a:sym typeface="+mn-ea"/>
                        </a:rPr>
                        <a:t>&gt;0.4</a:t>
                      </a:r>
                      <a:r>
                        <a:rPr lang="zh-CN" altLang="en-US" sz="1800">
                          <a:sym typeface="+mn-ea"/>
                        </a:rPr>
                        <a:t>可检</a:t>
                      </a:r>
                      <a:endParaRPr lang="en-US" altLang="zh-CN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部分可行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缺胶过小则无法检测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5048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12896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31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堵孔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混料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60*50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2366645"/>
            <a:ext cx="5410835" cy="31235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31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缺胶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混料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80*60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环光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771650"/>
            <a:ext cx="4934585" cy="4250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31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缺胶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MV-CE013-80GM*3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35*30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条光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" y="1686560"/>
            <a:ext cx="5873115" cy="4260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9865" y="908685"/>
          <a:ext cx="11454130" cy="586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/>
                <a:gridCol w="1776730"/>
                <a:gridCol w="2719705"/>
                <a:gridCol w="877570"/>
                <a:gridCol w="841375"/>
                <a:gridCol w="2004695"/>
                <a:gridCol w="1948180"/>
              </a:tblGrid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C4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不要显卡，扩展到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个网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V21</a:t>
                      </a:r>
                      <a:endParaRPr 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-CE013-80GM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MFA230-S25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  <a:sym typeface="+mn-ea"/>
                        </a:rPr>
                        <a:t>MFA230-S16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16mm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BSY-2BS10238-W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</a:t>
                      </a: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-PHFS</a:t>
                      </a: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120120</a:t>
                      </a: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</a:t>
                      </a: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背光源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BSY-RS12030-W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环形光源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BSY-DPS24120CM-8TD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8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0634" y="1167865"/>
            <a:ext cx="2804753" cy="3861533"/>
            <a:chOff x="5327694" y="1721787"/>
            <a:chExt cx="2320737" cy="2562737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498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&amp;2022121701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卡扣外观检测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外观检测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侧面一圈缺胶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/>
                        <a:t>混料</a:t>
                      </a:r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堵孔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35" y="908685"/>
            <a:ext cx="3505200" cy="2630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有无堵孔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Image_202212131545274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835" y="1328420"/>
            <a:ext cx="6295390" cy="47218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93920" y="3667760"/>
            <a:ext cx="398145" cy="555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6200" y="3667760"/>
            <a:ext cx="398145" cy="555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缺胶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 descr="Image_202212131642074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52245" y="1588770"/>
            <a:ext cx="4907280" cy="36804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73500" y="2341880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Image_20221213164217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1588770"/>
            <a:ext cx="4725035" cy="35439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78810" y="2440305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缺胶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Image_20221217105027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80" y="1562735"/>
            <a:ext cx="4340225" cy="32550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7955" y="3319780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Image_202212171022008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5" y="1870075"/>
            <a:ext cx="4157345" cy="3117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堵孔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混料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斑点检测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Image_202212131545274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25" y="2762885"/>
            <a:ext cx="3816350" cy="2862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" y="2762885"/>
            <a:ext cx="5427980" cy="26301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缺胶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混料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斑点检测</a:t>
                      </a: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直线毛刺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715895"/>
            <a:ext cx="5342890" cy="2785110"/>
          </a:xfrm>
          <a:prstGeom prst="rect">
            <a:avLst/>
          </a:prstGeom>
        </p:spPr>
      </p:pic>
      <p:pic>
        <p:nvPicPr>
          <p:cNvPr id="6" name="图片 5" descr="Image_20221213164217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745" y="2495550"/>
            <a:ext cx="4725035" cy="35439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90664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底部干扰部分缺胶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瑕疵面积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3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626360"/>
            <a:ext cx="5377815" cy="2803525"/>
          </a:xfrm>
          <a:prstGeom prst="rect">
            <a:avLst/>
          </a:prstGeom>
        </p:spPr>
      </p:pic>
      <p:pic>
        <p:nvPicPr>
          <p:cNvPr id="8" name="图片 7" descr="Image_202212171022008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655" y="2469515"/>
            <a:ext cx="4157345" cy="3117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10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2.xml><?xml version="1.0" encoding="utf-8"?>
<p:tagLst xmlns:p="http://schemas.openxmlformats.org/presentationml/2006/main">
  <p:tag name="KSO_WM_FULL_TEXT_BEAUTIFY_COPY_ID" val="3"/>
</p:tagLst>
</file>

<file path=ppt/tags/tag103.xml><?xml version="1.0" encoding="utf-8"?>
<p:tagLst xmlns:p="http://schemas.openxmlformats.org/presentationml/2006/main">
  <p:tag name="KSO_WM_FULL_TEXT_BEAUTIFY_COPY_ID" val="10"/>
</p:tagLst>
</file>

<file path=ppt/tags/tag104.xml><?xml version="1.0" encoding="utf-8"?>
<p:tagLst xmlns:p="http://schemas.openxmlformats.org/presentationml/2006/main">
  <p:tag name="KSO_WM_UNIT_PLACING_PICTURE_USER_VIEWPORT" val="{&quot;height&quot;:5796,&quot;width&quot;:7728}"/>
</p:tagLst>
</file>

<file path=ppt/tags/tag10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6.xml><?xml version="1.0" encoding="utf-8"?>
<p:tagLst xmlns:p="http://schemas.openxmlformats.org/presentationml/2006/main">
  <p:tag name="KSO_WM_FULL_TEXT_BEAUTIFY_COPY_ID" val="3"/>
</p:tagLst>
</file>

<file path=ppt/tags/tag107.xml><?xml version="1.0" encoding="utf-8"?>
<p:tagLst xmlns:p="http://schemas.openxmlformats.org/presentationml/2006/main">
  <p:tag name="KSO_WM_FULL_TEXT_BEAUTIFY_COPY_ID" val="10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0"/>
</p:tagLst>
</file>

<file path=ppt/tags/tag111.xml><?xml version="1.0" encoding="utf-8"?>
<p:tagLst xmlns:p="http://schemas.openxmlformats.org/presentationml/2006/main">
  <p:tag name="KSO_WM_UNIT_TABLE_BEAUTIFY" val="smartTable{cf37d5f8-f551-4dff-90ff-9dd85a95a8da}"/>
</p:tagLst>
</file>

<file path=ppt/tags/tag11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3.xml><?xml version="1.0" encoding="utf-8"?>
<p:tagLst xmlns:p="http://schemas.openxmlformats.org/presentationml/2006/main">
  <p:tag name="KSO_WM_FULL_TEXT_BEAUTIFY_COPY_ID" val="3"/>
</p:tagLst>
</file>

<file path=ppt/tags/tag114.xml><?xml version="1.0" encoding="utf-8"?>
<p:tagLst xmlns:p="http://schemas.openxmlformats.org/presentationml/2006/main">
  <p:tag name="KSO_WM_FULL_TEXT_BEAUTIFY_COPY_ID" val="10"/>
</p:tagLst>
</file>

<file path=ppt/tags/tag115.xml><?xml version="1.0" encoding="utf-8"?>
<p:tagLst xmlns:p="http://schemas.openxmlformats.org/presentationml/2006/main">
  <p:tag name="KSO_WM_UNIT_TABLE_BEAUTIFY" val="smartTable{cf37d5f8-f551-4dff-90ff-9dd85a95a8da}"/>
</p:tagLst>
</file>

<file path=ppt/tags/tag1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7.xml><?xml version="1.0" encoding="utf-8"?>
<p:tagLst xmlns:p="http://schemas.openxmlformats.org/presentationml/2006/main">
  <p:tag name="KSO_WM_FULL_TEXT_BEAUTIFY_COPY_ID" val="3"/>
</p:tagLst>
</file>

<file path=ppt/tags/tag118.xml><?xml version="1.0" encoding="utf-8"?>
<p:tagLst xmlns:p="http://schemas.openxmlformats.org/presentationml/2006/main">
  <p:tag name="KSO_WM_FULL_TEXT_BEAUTIFY_COPY_ID" val="10"/>
</p:tagLst>
</file>

<file path=ppt/tags/tag119.xml><?xml version="1.0" encoding="utf-8"?>
<p:tagLst xmlns:p="http://schemas.openxmlformats.org/presentationml/2006/main">
  <p:tag name="KSO_WM_UNIT_TABLE_BEAUTIFY" val="smartTable{cf37d5f8-f551-4dff-90ff-9dd85a95a8da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FULL_TEXT_BEAUTIFY_COPY_ID" val="10"/>
</p:tagLst>
</file>

<file path=ppt/tags/tag123.xml><?xml version="1.0" encoding="utf-8"?>
<p:tagLst xmlns:p="http://schemas.openxmlformats.org/presentationml/2006/main">
  <p:tag name="KSO_WM_UNIT_TABLE_BEAUTIFY" val="smartTable{df0d8998-f4f3-46d2-b5a2-ea0aece305d1}"/>
  <p:tag name="TABLE_ENDDRAG_ORIGIN_RECT" val="780*390"/>
  <p:tag name="TABLE_ENDDRAG_RECT" val="118*66*780*390"/>
</p:tagLst>
</file>

<file path=ppt/tags/tag12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5.xml><?xml version="1.0" encoding="utf-8"?>
<p:tagLst xmlns:p="http://schemas.openxmlformats.org/presentationml/2006/main">
  <p:tag name="KSO_WM_FULL_TEXT_BEAUTIFY_COPY_ID" val="3"/>
</p:tagLst>
</file>

<file path=ppt/tags/tag126.xml><?xml version="1.0" encoding="utf-8"?>
<p:tagLst xmlns:p="http://schemas.openxmlformats.org/presentationml/2006/main">
  <p:tag name="KSO_WM_UNIT_TABLE_BEAUTIFY" val="smartTable{cf37d5f8-f551-4dff-90ff-9dd85a95a8da}"/>
</p:tagLst>
</file>

<file path=ppt/tags/tag12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8.xml><?xml version="1.0" encoding="utf-8"?>
<p:tagLst xmlns:p="http://schemas.openxmlformats.org/presentationml/2006/main">
  <p:tag name="KSO_WM_FULL_TEXT_BEAUTIFY_COPY_ID" val="3"/>
</p:tagLst>
</file>

<file path=ppt/tags/tag129.xml><?xml version="1.0" encoding="utf-8"?>
<p:tagLst xmlns:p="http://schemas.openxmlformats.org/presentationml/2006/main">
  <p:tag name="KSO_WM_UNIT_TABLE_BEAUTIFY" val="smartTable{cf37d5f8-f551-4dff-90ff-9dd85a95a8da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1.xml><?xml version="1.0" encoding="utf-8"?>
<p:tagLst xmlns:p="http://schemas.openxmlformats.org/presentationml/2006/main">
  <p:tag name="KSO_WM_FULL_TEXT_BEAUTIFY_COPY_ID" val="3"/>
</p:tagLst>
</file>

<file path=ppt/tags/tag132.xml><?xml version="1.0" encoding="utf-8"?>
<p:tagLst xmlns:p="http://schemas.openxmlformats.org/presentationml/2006/main">
  <p:tag name="KSO_WM_UNIT_TABLE_BEAUTIFY" val="smartTable{cf37d5f8-f551-4dff-90ff-9dd85a95a8da}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M_FULL_TEXT_BEAUTIFY_COPY_ID" val="3"/>
</p:tagLst>
</file>

<file path=ppt/tags/tag135.xml><?xml version="1.0" encoding="utf-8"?>
<p:tagLst xmlns:p="http://schemas.openxmlformats.org/presentationml/2006/main">
  <p:tag name="KSO_WM_UNIT_TABLE_BEAUTIFY" val="smartTable{254daf79-d011-4d99-afef-c6e068268b0b}"/>
  <p:tag name="TABLE_ENDDRAG_ORIGIN_RECT" val="901*412"/>
  <p:tag name="TABLE_ENDDRAG_RECT" val="14*71*901*412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8.xml><?xml version="1.0" encoding="utf-8"?>
<p:tagLst xmlns:p="http://schemas.openxmlformats.org/presentationml/2006/main">
  <p:tag name="COMMONDATA" val="eyJoZGlkIjoiMzI0ZWJkMzNlOTcyYWE1ZGFhNDJmYzAzNTQwYTA5NDUifQ=="/>
  <p:tag name="KSO_WPP_MARK_KEY" val="88259b0d-3fad-4187-9d1d-537aa91153b1"/>
  <p:tag name="commondata" val="eyJoZGlkIjoiNTQwZmI4YTliYzc1OGM5MGJkYzZhODhjODY1MDE4ZjE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0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UNIT_TABLE_BEAUTIFY" val="smartTable{cc06c357-9195-4aac-8e1c-7702941fd828}"/>
  <p:tag name="TABLE_ENDDRAG_ORIGIN_RECT" val="837*366"/>
  <p:tag name="TABLE_ENDDRAG_RECT" val="55*99*837*366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FULL_TEXT_BEAUTIFY_COPY_ID" val="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1834</Words>
  <Application>WPS 演示</Application>
  <PresentationFormat>宽屏</PresentationFormat>
  <Paragraphs>620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15</vt:i4>
      </vt:variant>
    </vt:vector>
  </HeadingPairs>
  <TitlesOfParts>
    <vt:vector size="43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等线 Light</vt:lpstr>
      <vt:lpstr>Calibri</vt:lpstr>
      <vt:lpstr>Arial Unicode MS</vt:lpstr>
      <vt:lpstr>Office 主题​​</vt:lpstr>
      <vt:lpstr>自定义设计方案</vt:lpstr>
      <vt:lpstr>3_Office 主题​​</vt:lpstr>
      <vt:lpstr>5_Office 主题​​</vt:lpstr>
      <vt:lpstr>1_Office 主题​​</vt:lpstr>
      <vt:lpstr>2_Office 主题​​</vt:lpstr>
      <vt:lpstr>4_Office 主题​​</vt:lpstr>
      <vt:lpstr>6_Office 主题​​</vt:lpstr>
      <vt:lpstr>7_Office 主题​​</vt:lpstr>
      <vt:lpstr>8_Office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233</cp:revision>
  <dcterms:created xsi:type="dcterms:W3CDTF">2019-11-19T13:27:00Z</dcterms:created>
  <dcterms:modified xsi:type="dcterms:W3CDTF">2024-03-15T07:23:46Z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1C73BC51BCC641089E76E2E15AEFBE46</vt:lpwstr>
  </property>
</Properties>
</file>