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6" r:id="rId5"/>
    <p:sldMasterId id="2147483699" r:id="rId6"/>
    <p:sldMasterId id="2147483712" r:id="rId7"/>
    <p:sldMasterId id="2147483725" r:id="rId8"/>
    <p:sldMasterId id="2147483738" r:id="rId9"/>
    <p:sldMasterId id="2147483751" r:id="rId10"/>
    <p:sldMasterId id="2147483764" r:id="rId11"/>
    <p:sldMasterId id="2147483777" r:id="rId12"/>
    <p:sldMasterId id="2147483790" r:id="rId13"/>
    <p:sldMasterId id="2147483803" r:id="rId14"/>
    <p:sldMasterId id="2147483816" r:id="rId15"/>
    <p:sldMasterId id="2147483829" r:id="rId16"/>
  </p:sldMasterIdLst>
  <p:notesMasterIdLst>
    <p:notesMasterId r:id="rId18"/>
  </p:notesMasterIdLst>
  <p:handoutMasterIdLst>
    <p:handoutMasterId r:id="rId36"/>
  </p:handoutMasterIdLst>
  <p:sldIdLst>
    <p:sldId id="2772" r:id="rId17"/>
    <p:sldId id="2800" r:id="rId19"/>
    <p:sldId id="2707" r:id="rId20"/>
    <p:sldId id="2876" r:id="rId21"/>
    <p:sldId id="2828" r:id="rId22"/>
    <p:sldId id="2877" r:id="rId23"/>
    <p:sldId id="2878" r:id="rId24"/>
    <p:sldId id="2879" r:id="rId25"/>
    <p:sldId id="2880" r:id="rId26"/>
    <p:sldId id="2872" r:id="rId27"/>
    <p:sldId id="2881" r:id="rId28"/>
    <p:sldId id="2882" r:id="rId29"/>
    <p:sldId id="2883" r:id="rId30"/>
    <p:sldId id="2884" r:id="rId31"/>
    <p:sldId id="2885" r:id="rId32"/>
    <p:sldId id="2809" r:id="rId33"/>
    <p:sldId id="2811" r:id="rId34"/>
    <p:sldId id="2757" r:id="rId35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F1224284-8750-4B8F-B9C2-B60B62C70E6B}">
          <p14:sldIdLst>
            <p14:sldId id="2772"/>
            <p14:sldId id="2800"/>
            <p14:sldId id="2707"/>
            <p14:sldId id="2876"/>
            <p14:sldId id="2828"/>
            <p14:sldId id="2877"/>
            <p14:sldId id="2878"/>
            <p14:sldId id="2879"/>
            <p14:sldId id="2880"/>
            <p14:sldId id="2872"/>
            <p14:sldId id="2881"/>
            <p14:sldId id="2882"/>
            <p14:sldId id="2883"/>
            <p14:sldId id="2884"/>
            <p14:sldId id="2885"/>
            <p14:sldId id="2809"/>
            <p14:sldId id="2811"/>
            <p14:sldId id="2757"/>
          </p14:sldIdLst>
        </p14:section>
        <p14:section name="无标题节" id="{4AFB3A38-0D32-418E-8468-E6A7803A917B}">
          <p14:sldIdLst/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3" name="Author" initials="A" lastIdx="1" clrIdx="2"/>
  <p:cmAuthor id="0" name="wyb" initials="w" lastIdx="1" clrIdx="0"/>
  <p:cmAuthor id="1" name="HESHILONG" initials="H" lastIdx="3" clrIdx="0"/>
  <p:cmAuthor id="4" name="Deanna Schuler (Bookey Consulting)" initials="D" lastIdx="2" clrIdx="0"/>
  <p:cmAuthor id="5" name="moliemylin" initials="m" lastIdx="1" clrIdx="0"/>
  <p:cmAuthor id="6" name="Xinxchen" initials="X" lastIdx="2" clrIdx="0"/>
  <p:cmAuthor id="7" name="S0209388" initials="S" lastIdx="0" clrIdx="0"/>
  <p:cmAuthor id="8" name="ShiauHuaSun" initials="S" lastIdx="3" clrIdx="0"/>
  <p:cmAuthor id="9" name="happyyao" initials="h" lastIdx="0" clrIdx="0"/>
  <p:cmAuthor id="10" name="jiantingchen" initials="j" lastIdx="4" clrIdx="1"/>
  <p:cmAuthor id="11" name="x1029157" initials="x" lastIdx="1" clrIdx="0"/>
  <p:cmAuthor id="12" name="zhipeng" initials="z" lastIdx="1" clrIdx="0"/>
  <p:cmAuthor id="13" name="Paula White (Silver Fox)" initials="P" lastIdx="4" clrIdx="0"/>
  <p:cmAuthor id="14" name="x0923560" initials="x" lastIdx="1" clrIdx="0"/>
  <p:cmAuthor id="15" name="zzhen.wang" initials="z" lastIdx="1" clrIdx="0"/>
  <p:cmAuthor id="18" name="auo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B78"/>
    <a:srgbClr val="FFFFFF"/>
    <a:srgbClr val="E7E6E6"/>
    <a:srgbClr val="ED7D31"/>
    <a:srgbClr val="F37A29"/>
    <a:srgbClr val="D6680F"/>
    <a:srgbClr val="BF835A"/>
    <a:srgbClr val="FF9900"/>
    <a:srgbClr val="333F50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98" autoAdjust="0"/>
    <p:restoredTop sz="88628" autoAdjust="0"/>
  </p:normalViewPr>
  <p:slideViewPr>
    <p:cSldViewPr snapToGrid="0">
      <p:cViewPr varScale="1">
        <p:scale>
          <a:sx n="93" d="100"/>
          <a:sy n="93" d="100"/>
        </p:scale>
        <p:origin x="16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1" Type="http://schemas.openxmlformats.org/officeDocument/2006/relationships/tags" Target="tags/tag199.xml"/><Relationship Id="rId40" Type="http://schemas.openxmlformats.org/officeDocument/2006/relationships/commentAuthors" Target="commentAuthors.xml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handoutMaster" Target="handoutMasters/handoutMaster1.xml"/><Relationship Id="rId35" Type="http://schemas.openxmlformats.org/officeDocument/2006/relationships/slide" Target="slides/slide18.xml"/><Relationship Id="rId34" Type="http://schemas.openxmlformats.org/officeDocument/2006/relationships/slide" Target="slides/slide17.xml"/><Relationship Id="rId33" Type="http://schemas.openxmlformats.org/officeDocument/2006/relationships/slide" Target="slides/slide16.xml"/><Relationship Id="rId32" Type="http://schemas.openxmlformats.org/officeDocument/2006/relationships/slide" Target="slides/slide15.xml"/><Relationship Id="rId31" Type="http://schemas.openxmlformats.org/officeDocument/2006/relationships/slide" Target="slides/slide14.xml"/><Relationship Id="rId30" Type="http://schemas.openxmlformats.org/officeDocument/2006/relationships/slide" Target="slides/slide1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8" Type="http://schemas.openxmlformats.org/officeDocument/2006/relationships/slide" Target="slides/slide11.xml"/><Relationship Id="rId27" Type="http://schemas.openxmlformats.org/officeDocument/2006/relationships/slide" Target="slides/slide10.xml"/><Relationship Id="rId26" Type="http://schemas.openxmlformats.org/officeDocument/2006/relationships/slide" Target="slides/slide9.xml"/><Relationship Id="rId25" Type="http://schemas.openxmlformats.org/officeDocument/2006/relationships/slide" Target="slides/slide8.xml"/><Relationship Id="rId24" Type="http://schemas.openxmlformats.org/officeDocument/2006/relationships/slide" Target="slides/slide7.xml"/><Relationship Id="rId23" Type="http://schemas.openxmlformats.org/officeDocument/2006/relationships/slide" Target="slides/slide6.xml"/><Relationship Id="rId22" Type="http://schemas.openxmlformats.org/officeDocument/2006/relationships/slide" Target="slides/slide5.xml"/><Relationship Id="rId21" Type="http://schemas.openxmlformats.org/officeDocument/2006/relationships/slide" Target="slides/slide4.xml"/><Relationship Id="rId20" Type="http://schemas.openxmlformats.org/officeDocument/2006/relationships/slide" Target="slides/slide3.xml"/><Relationship Id="rId2" Type="http://schemas.openxmlformats.org/officeDocument/2006/relationships/theme" Target="theme/theme1.xml"/><Relationship Id="rId19" Type="http://schemas.openxmlformats.org/officeDocument/2006/relationships/slide" Target="slides/slide2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zh-CN" altLang="en-US"/>
              <a:t>博视源企业宣传画册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zh-CN" altLang="en-US"/>
              <a:t>博视源企业宣传画册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87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90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93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96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99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102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66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69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72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75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78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8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84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873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873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873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873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873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873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873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873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873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873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873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734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873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873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6.xml"/><Relationship Id="rId8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12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12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3.xml"/><Relationship Id="rId13" Type="http://schemas.openxmlformats.org/officeDocument/2006/relationships/theme" Target="../theme/theme12.xml"/><Relationship Id="rId12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2.xml"/><Relationship Id="rId8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5.xml"/><Relationship Id="rId13" Type="http://schemas.openxmlformats.org/officeDocument/2006/relationships/theme" Target="../theme/theme13.xml"/><Relationship Id="rId12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4.xml"/><Relationship Id="rId8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57.xml"/><Relationship Id="rId13" Type="http://schemas.openxmlformats.org/officeDocument/2006/relationships/theme" Target="../theme/theme14.xml"/><Relationship Id="rId12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56.xml"/></Relationships>
</file>

<file path=ppt/slideMasters/_rels/slideMaster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6.xml"/><Relationship Id="rId8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9.xml"/><Relationship Id="rId13" Type="http://schemas.openxmlformats.org/officeDocument/2006/relationships/theme" Target="../theme/theme15.xml"/><Relationship Id="rId12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6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8" Type="http://schemas.openxmlformats.org/officeDocument/2006/relationships/theme" Target="../theme/theme2.xml"/><Relationship Id="rId17" Type="http://schemas.openxmlformats.org/officeDocument/2006/relationships/tags" Target="../tags/tag65.xml"/><Relationship Id="rId16" Type="http://schemas.openxmlformats.org/officeDocument/2006/relationships/tags" Target="../tags/tag64.xml"/><Relationship Id="rId15" Type="http://schemas.openxmlformats.org/officeDocument/2006/relationships/tags" Target="../tags/tag63.xml"/><Relationship Id="rId14" Type="http://schemas.openxmlformats.org/officeDocument/2006/relationships/tags" Target="../tags/tag62.xml"/><Relationship Id="rId13" Type="http://schemas.openxmlformats.org/officeDocument/2006/relationships/tags" Target="../tags/tag61.xml"/><Relationship Id="rId12" Type="http://schemas.openxmlformats.org/officeDocument/2006/relationships/tags" Target="../tags/tag60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0.xml"/><Relationship Id="rId8" Type="http://schemas.openxmlformats.org/officeDocument/2006/relationships/slideLayout" Target="../slideLayouts/slideLayout79.xml"/><Relationship Id="rId7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3" Type="http://schemas.openxmlformats.org/officeDocument/2006/relationships/theme" Target="../theme/theme7.xml"/><Relationship Id="rId12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2.xml"/><Relationship Id="rId8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0.xml"/><Relationship Id="rId6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12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3.xml"/><Relationship Id="rId1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4.xml"/><Relationship Id="rId8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12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6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6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68.xml"/><Relationship Id="rId8" Type="http://schemas.openxmlformats.org/officeDocument/2006/relationships/tags" Target="../tags/tag167.xml"/><Relationship Id="rId7" Type="http://schemas.openxmlformats.org/officeDocument/2006/relationships/tags" Target="../tags/tag166.xml"/><Relationship Id="rId6" Type="http://schemas.openxmlformats.org/officeDocument/2006/relationships/tags" Target="../tags/tag165.xml"/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" Type="http://schemas.openxmlformats.org/officeDocument/2006/relationships/image" Target="../media/image24.png"/><Relationship Id="rId12" Type="http://schemas.openxmlformats.org/officeDocument/2006/relationships/slideLayout" Target="../slideLayouts/slideLayout138.xml"/><Relationship Id="rId11" Type="http://schemas.openxmlformats.org/officeDocument/2006/relationships/tags" Target="../tags/tag170.xml"/><Relationship Id="rId10" Type="http://schemas.openxmlformats.org/officeDocument/2006/relationships/tags" Target="../tags/tag169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77.xml"/><Relationship Id="rId8" Type="http://schemas.openxmlformats.org/officeDocument/2006/relationships/tags" Target="../tags/tag176.xml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image" Target="../media/image26.png"/><Relationship Id="rId3" Type="http://schemas.openxmlformats.org/officeDocument/2006/relationships/tags" Target="../tags/tag172.xml"/><Relationship Id="rId2" Type="http://schemas.openxmlformats.org/officeDocument/2006/relationships/image" Target="../media/image25.png"/><Relationship Id="rId14" Type="http://schemas.openxmlformats.org/officeDocument/2006/relationships/slideLayout" Target="../slideLayouts/slideLayout150.xml"/><Relationship Id="rId13" Type="http://schemas.openxmlformats.org/officeDocument/2006/relationships/tags" Target="../tags/tag181.xml"/><Relationship Id="rId12" Type="http://schemas.openxmlformats.org/officeDocument/2006/relationships/tags" Target="../tags/tag180.xml"/><Relationship Id="rId11" Type="http://schemas.openxmlformats.org/officeDocument/2006/relationships/tags" Target="../tags/tag179.xml"/><Relationship Id="rId10" Type="http://schemas.openxmlformats.org/officeDocument/2006/relationships/tags" Target="../tags/tag178.xml"/><Relationship Id="rId1" Type="http://schemas.openxmlformats.org/officeDocument/2006/relationships/tags" Target="../tags/tag17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2.xml"/><Relationship Id="rId8" Type="http://schemas.openxmlformats.org/officeDocument/2006/relationships/tags" Target="../tags/tag185.xml"/><Relationship Id="rId7" Type="http://schemas.openxmlformats.org/officeDocument/2006/relationships/tags" Target="../tags/tag18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tags" Target="../tags/tag183.xml"/><Relationship Id="rId3" Type="http://schemas.openxmlformats.org/officeDocument/2006/relationships/tags" Target="../tags/tag18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4.xml"/><Relationship Id="rId8" Type="http://schemas.openxmlformats.org/officeDocument/2006/relationships/tags" Target="../tags/tag189.xml"/><Relationship Id="rId7" Type="http://schemas.openxmlformats.org/officeDocument/2006/relationships/tags" Target="../tags/tag18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tags" Target="../tags/tag187.xml"/><Relationship Id="rId3" Type="http://schemas.openxmlformats.org/officeDocument/2006/relationships/tags" Target="../tags/tag186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0.xml"/><Relationship Id="rId4" Type="http://schemas.openxmlformats.org/officeDocument/2006/relationships/tags" Target="../tags/tag193.xml"/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tags" Target="../tags/tag190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2.xml"/><Relationship Id="rId4" Type="http://schemas.openxmlformats.org/officeDocument/2006/relationships/tags" Target="../tags/tag197.xml"/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" Type="http://schemas.openxmlformats.org/officeDocument/2006/relationships/tags" Target="../tags/tag19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98.xml"/><Relationship Id="rId1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tags" Target="../tags/tag112.xml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8" Type="http://schemas.openxmlformats.org/officeDocument/2006/relationships/notesSlide" Target="../notesSlides/notesSlide2.xml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120.xml"/><Relationship Id="rId15" Type="http://schemas.openxmlformats.org/officeDocument/2006/relationships/tags" Target="../tags/tag119.xml"/><Relationship Id="rId14" Type="http://schemas.openxmlformats.org/officeDocument/2006/relationships/tags" Target="../tags/tag118.xml"/><Relationship Id="rId13" Type="http://schemas.openxmlformats.org/officeDocument/2006/relationships/tags" Target="../tags/tag117.xml"/><Relationship Id="rId12" Type="http://schemas.openxmlformats.org/officeDocument/2006/relationships/tags" Target="../tags/tag116.xml"/><Relationship Id="rId11" Type="http://schemas.openxmlformats.org/officeDocument/2006/relationships/tags" Target="../tags/tag115.xml"/><Relationship Id="rId10" Type="http://schemas.openxmlformats.org/officeDocument/2006/relationships/tags" Target="../tags/tag114.xml"/><Relationship Id="rId1" Type="http://schemas.openxmlformats.org/officeDocument/2006/relationships/tags" Target="../tags/tag105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3.xml"/><Relationship Id="rId3" Type="http://schemas.openxmlformats.org/officeDocument/2006/relationships/image" Target="../media/image10.png"/><Relationship Id="rId2" Type="http://schemas.openxmlformats.org/officeDocument/2006/relationships/tags" Target="../tags/tag122.xml"/><Relationship Id="rId1" Type="http://schemas.openxmlformats.org/officeDocument/2006/relationships/tags" Target="../tags/tag1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42.xml"/><Relationship Id="rId6" Type="http://schemas.openxmlformats.org/officeDocument/2006/relationships/tags" Target="../tags/tag128.xml"/><Relationship Id="rId5" Type="http://schemas.openxmlformats.org/officeDocument/2006/relationships/image" Target="../media/image11.png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54.xml"/><Relationship Id="rId7" Type="http://schemas.openxmlformats.org/officeDocument/2006/relationships/tags" Target="../tags/tag13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tags" Target="../tags/tag12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78.xml"/><Relationship Id="rId7" Type="http://schemas.openxmlformats.org/officeDocument/2006/relationships/tags" Target="../tags/tag13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90.xml"/><Relationship Id="rId6" Type="http://schemas.openxmlformats.org/officeDocument/2006/relationships/tags" Target="../tags/tag143.xml"/><Relationship Id="rId5" Type="http://schemas.openxmlformats.org/officeDocument/2006/relationships/image" Target="../media/image16.png"/><Relationship Id="rId4" Type="http://schemas.openxmlformats.org/officeDocument/2006/relationships/tags" Target="../tags/tag142.xml"/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tags" Target="../tags/tag13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02.xml"/><Relationship Id="rId7" Type="http://schemas.openxmlformats.org/officeDocument/2006/relationships/tags" Target="../tags/tag14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tags" Target="../tags/tag14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114.xml"/><Relationship Id="rId7" Type="http://schemas.openxmlformats.org/officeDocument/2006/relationships/tags" Target="../tags/tag15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tags" Target="../tags/tag1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0830" y="1925320"/>
            <a:ext cx="9836150" cy="702945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/>
          <a:p>
            <a:pPr algn="l"/>
            <a:r>
              <a:rPr lang="zh-CN" altLang="en-US" sz="4000" spc="600" dirty="0">
                <a:ln w="19050">
                  <a:noFill/>
                  <a:prstDash val="solid"/>
                </a:ln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  <a:cs typeface="阿里巴巴普惠体 Heavy" panose="00020600040101010101" charset="-122"/>
              </a:rPr>
              <a:t>厦门博视源机器视觉技术有限公司</a:t>
            </a:r>
            <a:endParaRPr lang="zh-CN" altLang="en-US" sz="4000" spc="600" dirty="0">
              <a:ln w="19050">
                <a:noFill/>
                <a:prstDash val="solid"/>
              </a:ln>
              <a:solidFill>
                <a:srgbClr val="F37A29"/>
              </a:solidFill>
              <a:latin typeface="汉仪雅酷黑 75W" panose="020B0804020202020204" charset="-122"/>
              <a:ea typeface="汉仪雅酷黑 75W" panose="020B0804020202020204" charset="-122"/>
              <a:cs typeface="阿里巴巴普惠体 Heavy" panose="0002060004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58140" y="4540250"/>
            <a:ext cx="2468880" cy="354330"/>
          </a:xfrm>
          <a:prstGeom prst="rect">
            <a:avLst/>
          </a:prstGeom>
          <a:solidFill>
            <a:srgbClr val="F37A29">
              <a:alpha val="63000"/>
            </a:srgbClr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汇报人：</a:t>
            </a:r>
            <a:endParaRPr lang="zh-CN" altLang="en-US" b="1" dirty="0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58140" y="5201285"/>
            <a:ext cx="2468245" cy="412750"/>
          </a:xfrm>
          <a:prstGeom prst="rect">
            <a:avLst/>
          </a:prstGeom>
          <a:solidFill>
            <a:srgbClr val="F37A29">
              <a:alpha val="63000"/>
            </a:srgbClr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时间：</a:t>
            </a:r>
            <a:r>
              <a:rPr lang="en-US" altLang="zh-CN" b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2024.11.16</a:t>
            </a:r>
            <a:endParaRPr lang="en-US" altLang="zh-CN" b="1" dirty="0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2" name="TextBox 5"/>
          <p:cNvSpPr txBox="1"/>
          <p:nvPr/>
        </p:nvSpPr>
        <p:spPr>
          <a:xfrm>
            <a:off x="358140" y="2982595"/>
            <a:ext cx="7559675" cy="64135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/>
          <a:p>
            <a:pPr algn="l"/>
            <a:r>
              <a:rPr lang="zh-CN" altLang="en-US" sz="360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宋体" panose="02010609030101010101" charset="-122"/>
                <a:ea typeface="新宋体" panose="02010609030101010101" charset="-122"/>
                <a:sym typeface="+mn-ea"/>
              </a:rPr>
              <a:t>塑料瓶体外观检测</a:t>
            </a:r>
            <a:endParaRPr lang="zh-CN" altLang="en-US" sz="360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新宋体" panose="02010609030101010101" charset="-122"/>
              <a:ea typeface="新宋体" panose="0201060903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8140" y="5801995"/>
            <a:ext cx="3507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源于视觉  不止视觉源至精密  追求卓越</a:t>
            </a:r>
            <a:endParaRPr lang="zh-CN" altLang="en-US" sz="2800" dirty="0">
              <a:solidFill>
                <a:srgbClr val="F37A29"/>
              </a:solidFill>
              <a:latin typeface="汉仪雅酷黑 75W" panose="020B0804020202020204" charset="-122"/>
              <a:ea typeface="汉仪雅酷黑 75W" panose="020B080402020202020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58140" y="3976613"/>
            <a:ext cx="1972580" cy="256854"/>
            <a:chOff x="565079" y="6325713"/>
            <a:chExt cx="1972580" cy="256854"/>
          </a:xfrm>
        </p:grpSpPr>
        <p:sp>
          <p:nvSpPr>
            <p:cNvPr id="4" name="星形: 五角 3"/>
            <p:cNvSpPr/>
            <p:nvPr/>
          </p:nvSpPr>
          <p:spPr>
            <a:xfrm>
              <a:off x="565079" y="6325713"/>
              <a:ext cx="246579" cy="256854"/>
            </a:xfrm>
            <a:prstGeom prst="star5">
              <a:avLst/>
            </a:prstGeom>
            <a:solidFill>
              <a:schemeClr val="accent2"/>
            </a:solidFill>
            <a:ln>
              <a:solidFill>
                <a:srgbClr val="F7AB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星形: 五角 7"/>
            <p:cNvSpPr/>
            <p:nvPr/>
          </p:nvSpPr>
          <p:spPr>
            <a:xfrm>
              <a:off x="996579" y="6325713"/>
              <a:ext cx="246579" cy="256854"/>
            </a:xfrm>
            <a:prstGeom prst="star5">
              <a:avLst/>
            </a:prstGeom>
            <a:solidFill>
              <a:schemeClr val="accent2"/>
            </a:solidFill>
            <a:ln>
              <a:solidFill>
                <a:srgbClr val="F7AB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星形: 五角 10"/>
            <p:cNvSpPr/>
            <p:nvPr/>
          </p:nvSpPr>
          <p:spPr>
            <a:xfrm>
              <a:off x="1428079" y="6325713"/>
              <a:ext cx="246579" cy="256854"/>
            </a:xfrm>
            <a:prstGeom prst="star5">
              <a:avLst/>
            </a:prstGeom>
            <a:solidFill>
              <a:schemeClr val="accent2"/>
            </a:solidFill>
            <a:ln>
              <a:solidFill>
                <a:srgbClr val="F7AB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星形: 五角 12"/>
            <p:cNvSpPr/>
            <p:nvPr/>
          </p:nvSpPr>
          <p:spPr>
            <a:xfrm>
              <a:off x="1859579" y="6325713"/>
              <a:ext cx="246579" cy="256854"/>
            </a:xfrm>
            <a:prstGeom prst="star5">
              <a:avLst/>
            </a:prstGeom>
            <a:solidFill>
              <a:schemeClr val="accent2"/>
            </a:solidFill>
            <a:ln>
              <a:solidFill>
                <a:srgbClr val="F7AB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星形: 五角 14"/>
            <p:cNvSpPr/>
            <p:nvPr/>
          </p:nvSpPr>
          <p:spPr>
            <a:xfrm>
              <a:off x="2291080" y="6325713"/>
              <a:ext cx="246579" cy="256854"/>
            </a:xfrm>
            <a:prstGeom prst="star5">
              <a:avLst/>
            </a:prstGeom>
            <a:noFill/>
            <a:ln>
              <a:solidFill>
                <a:srgbClr val="F7AB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bldLvl="0" animBg="1"/>
      <p:bldP spid="3" grpId="0" bldLvl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305" y="1251585"/>
            <a:ext cx="4301490" cy="4749800"/>
          </a:xfrm>
          <a:prstGeom prst="rect">
            <a:avLst/>
          </a:prstGeom>
        </p:spPr>
      </p:pic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4770755" y="535940"/>
            <a:ext cx="6062345" cy="825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809665" y="4568784"/>
            <a:ext cx="185195" cy="208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84175" y="852805"/>
            <a:ext cx="419862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工位一</a:t>
            </a:r>
            <a:r>
              <a:rPr lang="en-US" altLang="zh-CN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 </a:t>
            </a:r>
            <a:r>
              <a:rPr lang="zh-CN" altLang="en-US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瓶底检测</a:t>
            </a:r>
            <a:endParaRPr lang="zh-CN" altLang="en-US" sz="2000" dirty="0">
              <a:latin typeface="思源黑体" panose="020B0400000000000000" charset="-122"/>
              <a:ea typeface="思源黑体" panose="020B0400000000000000" charset="-122"/>
              <a:sym typeface="+mn-ea"/>
            </a:endParaRPr>
          </a:p>
        </p:txBody>
      </p:sp>
      <p:sp>
        <p:nvSpPr>
          <p:cNvPr id="8" name="标题 1"/>
          <p:cNvSpPr txBox="1"/>
          <p:nvPr>
            <p:custDataLst>
              <p:tags r:id="rId3"/>
            </p:custDataLst>
          </p:nvPr>
        </p:nvSpPr>
        <p:spPr>
          <a:xfrm>
            <a:off x="461645" y="263525"/>
            <a:ext cx="451675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、检测说明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（工位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861310" y="6011545"/>
            <a:ext cx="19094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架设</a:t>
            </a:r>
            <a:r>
              <a:rPr lang="zh-CN" altLang="en-US"/>
              <a:t>图</a:t>
            </a:r>
            <a:endParaRPr lang="zh-CN" altLang="en-US"/>
          </a:p>
        </p:txBody>
      </p:sp>
      <p:graphicFrame>
        <p:nvGraphicFramePr>
          <p:cNvPr id="26" name="表格 12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5861050" y="1251585"/>
          <a:ext cx="5656580" cy="45339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73505"/>
                <a:gridCol w="2197735"/>
                <a:gridCol w="2085340"/>
              </a:tblGrid>
              <a:tr h="949960">
                <a:tc>
                  <a:txBody>
                    <a:bodyPr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序号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检测项名称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可行性分析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792605">
                <a:tc>
                  <a:txBody>
                    <a:bodyPr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sym typeface="+mn-ea"/>
                        </a:rPr>
                        <a:t>瓶底检测</a:t>
                      </a:r>
                      <a:endParaRPr lang="zh-CN" altLang="en-US" sz="14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3822065" y="41402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BSY-2KHFS300250Y40-W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941320" y="51904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CS050-10G</a:t>
            </a:r>
            <a:r>
              <a:rPr lang="en-US" altLang="zh-CN"/>
              <a:t>C</a:t>
            </a:r>
            <a:endParaRPr lang="en-US" altLang="zh-CN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9625" y="1422400"/>
            <a:ext cx="2813685" cy="3772535"/>
          </a:xfrm>
          <a:prstGeom prst="rect">
            <a:avLst/>
          </a:prstGeom>
        </p:spPr>
      </p:pic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4770755" y="535940"/>
            <a:ext cx="6062345" cy="825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809665" y="4568784"/>
            <a:ext cx="185195" cy="208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84175" y="852805"/>
            <a:ext cx="419862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工位</a:t>
            </a:r>
            <a:r>
              <a:rPr lang="en-US" altLang="zh-CN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2 </a:t>
            </a:r>
            <a:r>
              <a:rPr lang="zh-CN" altLang="en-US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瓶身、瓶口、瓶肩与瓶把手检测</a:t>
            </a:r>
            <a:endParaRPr lang="zh-CN" altLang="en-US" sz="2000" dirty="0">
              <a:latin typeface="思源黑体" panose="020B0400000000000000" charset="-122"/>
              <a:ea typeface="思源黑体" panose="020B0400000000000000" charset="-122"/>
              <a:sym typeface="+mn-ea"/>
            </a:endParaRPr>
          </a:p>
        </p:txBody>
      </p:sp>
      <p:sp>
        <p:nvSpPr>
          <p:cNvPr id="8" name="标题 1"/>
          <p:cNvSpPr txBox="1"/>
          <p:nvPr>
            <p:custDataLst>
              <p:tags r:id="rId3"/>
            </p:custDataLst>
          </p:nvPr>
        </p:nvSpPr>
        <p:spPr>
          <a:xfrm>
            <a:off x="461645" y="263525"/>
            <a:ext cx="451675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、检测说明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（工位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861310" y="6011545"/>
            <a:ext cx="19094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架设</a:t>
            </a:r>
            <a:r>
              <a:rPr lang="zh-CN" altLang="en-US"/>
              <a:t>图</a:t>
            </a:r>
            <a:endParaRPr lang="zh-CN" altLang="en-US"/>
          </a:p>
        </p:txBody>
      </p:sp>
      <p:graphicFrame>
        <p:nvGraphicFramePr>
          <p:cNvPr id="26" name="表格 12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5928360" y="1251585"/>
          <a:ext cx="5589270" cy="1879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56995"/>
                <a:gridCol w="2171700"/>
                <a:gridCol w="2060575"/>
              </a:tblGrid>
              <a:tr h="650875">
                <a:tc>
                  <a:txBody>
                    <a:bodyPr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序号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检测项名称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可行性分析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228725">
                <a:tc>
                  <a:txBody>
                    <a:bodyPr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sym typeface="+mn-ea"/>
                        </a:rPr>
                        <a:t>瓶口与瓶肩检测</a:t>
                      </a:r>
                      <a:endParaRPr lang="zh-CN" altLang="en-US" sz="1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表格 12"/>
          <p:cNvGraphicFramePr>
            <a:graphicFrameLocks noGrp="1"/>
          </p:cNvGraphicFramePr>
          <p:nvPr/>
        </p:nvGraphicFramePr>
        <p:xfrm>
          <a:off x="5928360" y="3131185"/>
          <a:ext cx="5589270" cy="2457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56995"/>
                <a:gridCol w="2171700"/>
                <a:gridCol w="2060575"/>
              </a:tblGrid>
              <a:tr h="1228725">
                <a:tc>
                  <a:txBody>
                    <a:bodyPr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sym typeface="+mn-ea"/>
                        </a:rPr>
                        <a:t>瓶身检测</a:t>
                      </a:r>
                      <a:endParaRPr lang="zh-CN" altLang="en-US" sz="14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228725">
                <a:tc>
                  <a:txBody>
                    <a:bodyPr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sym typeface="+mn-ea"/>
                        </a:rPr>
                        <a:t>瓶把手检测</a:t>
                      </a:r>
                      <a:endParaRPr lang="zh-CN" altLang="en-US" sz="14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2636520" y="25654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BSY-2KHFS300250Y40-W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272030" y="17868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CS050-10G</a:t>
            </a:r>
            <a:r>
              <a:rPr lang="en-US" altLang="zh-CN"/>
              <a:t>C</a:t>
            </a:r>
            <a:endParaRPr lang="en-US" altLang="zh-CN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7975" y="2136140"/>
            <a:ext cx="5506085" cy="35598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155" y="2317750"/>
            <a:ext cx="5709920" cy="3763010"/>
          </a:xfrm>
          <a:prstGeom prst="rect">
            <a:avLst/>
          </a:prstGeom>
        </p:spPr>
      </p:pic>
      <p:cxnSp>
        <p:nvCxnSpPr>
          <p:cNvPr id="5" name="直接连接符 4"/>
          <p:cNvCxnSpPr/>
          <p:nvPr>
            <p:custDataLst>
              <p:tags r:id="rId3"/>
            </p:custDataLst>
          </p:nvPr>
        </p:nvCxnSpPr>
        <p:spPr>
          <a:xfrm>
            <a:off x="4770755" y="535940"/>
            <a:ext cx="6062345" cy="825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809665" y="4568784"/>
            <a:ext cx="185195" cy="208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84175" y="852805"/>
            <a:ext cx="419862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工位</a:t>
            </a:r>
            <a:r>
              <a:rPr lang="en-US" altLang="zh-CN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2 </a:t>
            </a:r>
            <a:r>
              <a:rPr lang="zh-CN" altLang="en-US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瓶身、瓶口、瓶肩与瓶把手检测</a:t>
            </a:r>
            <a:endParaRPr lang="zh-CN" altLang="en-US" sz="2000" dirty="0">
              <a:latin typeface="思源黑体" panose="020B0400000000000000" charset="-122"/>
              <a:ea typeface="思源黑体" panose="020B0400000000000000" charset="-122"/>
              <a:sym typeface="+mn-ea"/>
            </a:endParaRPr>
          </a:p>
        </p:txBody>
      </p:sp>
      <p:sp>
        <p:nvSpPr>
          <p:cNvPr id="8" name="标题 1"/>
          <p:cNvSpPr txBox="1"/>
          <p:nvPr>
            <p:custDataLst>
              <p:tags r:id="rId5"/>
            </p:custDataLst>
          </p:nvPr>
        </p:nvSpPr>
        <p:spPr>
          <a:xfrm>
            <a:off x="461645" y="263525"/>
            <a:ext cx="451675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、检测说明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（工位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861310" y="6011545"/>
            <a:ext cx="19094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架设</a:t>
            </a:r>
            <a:r>
              <a:rPr lang="zh-CN" altLang="en-US"/>
              <a:t>图</a:t>
            </a:r>
            <a:endParaRPr lang="zh-CN" altLang="en-US"/>
          </a:p>
        </p:txBody>
      </p:sp>
      <p:graphicFrame>
        <p:nvGraphicFramePr>
          <p:cNvPr id="3" name="表格 12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4490085" y="1058545"/>
          <a:ext cx="3211830" cy="208597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87400"/>
                <a:gridCol w="1243965"/>
                <a:gridCol w="1180465"/>
              </a:tblGrid>
              <a:tr h="725170">
                <a:tc>
                  <a:txBody>
                    <a:bodyPr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序号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检测项名称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可行性分析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49605">
                <a:tc>
                  <a:txBody>
                    <a:bodyPr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sym typeface="+mn-ea"/>
                        </a:rPr>
                        <a:t>瓶口与瓶肩检测</a:t>
                      </a:r>
                      <a:endParaRPr lang="zh-CN" altLang="en-US" sz="1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sym typeface="+mn-ea"/>
                        </a:rPr>
                        <a:t>瓶身检测</a:t>
                      </a:r>
                      <a:endParaRPr lang="zh-CN" altLang="en-US" sz="14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sym typeface="+mn-ea"/>
                        </a:rPr>
                        <a:t>瓶把手检测</a:t>
                      </a:r>
                      <a:endParaRPr lang="zh-CN" altLang="en-US" sz="14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875665" y="578612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BSY-2FS500400-W</a:t>
            </a:r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8653780" y="3060700"/>
            <a:ext cx="39712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BSY-2FS500400-W</a:t>
            </a:r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461645" y="33350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CS050-10G</a:t>
            </a:r>
            <a:r>
              <a:rPr lang="en-US" altLang="zh-CN"/>
              <a:t>C</a:t>
            </a:r>
            <a:endParaRPr lang="en-US" altLang="zh-CN"/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7920990" y="4782820"/>
            <a:ext cx="1616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CS050-10G</a:t>
            </a:r>
            <a:r>
              <a:rPr lang="en-US" altLang="zh-CN"/>
              <a:t>C</a:t>
            </a:r>
            <a:endParaRPr lang="en-US" altLang="zh-CN"/>
          </a:p>
        </p:txBody>
      </p:sp>
      <p:sp>
        <p:nvSpPr>
          <p:cNvPr id="14" name="矩形 13"/>
          <p:cNvSpPr/>
          <p:nvPr/>
        </p:nvSpPr>
        <p:spPr>
          <a:xfrm>
            <a:off x="8541385" y="3608705"/>
            <a:ext cx="348615" cy="132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800">
                <a:solidFill>
                  <a:schemeClr val="tx1"/>
                </a:solidFill>
              </a:rPr>
              <a:t>510</a:t>
            </a:r>
            <a:endParaRPr lang="en-US" altLang="zh-CN" sz="800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192770" y="4606290"/>
            <a:ext cx="386080" cy="132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800">
                <a:solidFill>
                  <a:schemeClr val="tx1"/>
                </a:solidFill>
              </a:rPr>
              <a:t>510</a:t>
            </a:r>
            <a:endParaRPr lang="en-US" altLang="zh-CN" sz="800">
              <a:solidFill>
                <a:schemeClr val="tx1"/>
              </a:solidFill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66700" y="2203450"/>
            <a:ext cx="5172075" cy="39211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991985" y="2727960"/>
            <a:ext cx="4633595" cy="3283585"/>
          </a:xfrm>
          <a:prstGeom prst="rect">
            <a:avLst/>
          </a:prstGeom>
        </p:spPr>
      </p:pic>
      <p:cxnSp>
        <p:nvCxnSpPr>
          <p:cNvPr id="5" name="直接连接符 4"/>
          <p:cNvCxnSpPr/>
          <p:nvPr>
            <p:custDataLst>
              <p:tags r:id="rId5"/>
            </p:custDataLst>
          </p:nvPr>
        </p:nvCxnSpPr>
        <p:spPr>
          <a:xfrm>
            <a:off x="4770755" y="535940"/>
            <a:ext cx="6062345" cy="825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809665" y="4568784"/>
            <a:ext cx="185195" cy="208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84175" y="852805"/>
            <a:ext cx="419862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工位</a:t>
            </a:r>
            <a:r>
              <a:rPr lang="en-US" altLang="zh-CN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2 </a:t>
            </a:r>
            <a:r>
              <a:rPr lang="zh-CN" altLang="en-US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瓶身、瓶口、瓶肩与瓶把手检测</a:t>
            </a:r>
            <a:endParaRPr lang="zh-CN" altLang="en-US" sz="2000" dirty="0">
              <a:latin typeface="思源黑体" panose="020B0400000000000000" charset="-122"/>
              <a:ea typeface="思源黑体" panose="020B0400000000000000" charset="-122"/>
              <a:sym typeface="+mn-ea"/>
            </a:endParaRPr>
          </a:p>
        </p:txBody>
      </p:sp>
      <p:sp>
        <p:nvSpPr>
          <p:cNvPr id="8" name="标题 1"/>
          <p:cNvSpPr txBox="1"/>
          <p:nvPr>
            <p:custDataLst>
              <p:tags r:id="rId7"/>
            </p:custDataLst>
          </p:nvPr>
        </p:nvSpPr>
        <p:spPr>
          <a:xfrm>
            <a:off x="461645" y="263525"/>
            <a:ext cx="451675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、检测说明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（工位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861310" y="6011545"/>
            <a:ext cx="19094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架设</a:t>
            </a:r>
            <a:r>
              <a:rPr lang="zh-CN" altLang="en-US"/>
              <a:t>图</a:t>
            </a:r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2358390" y="2788920"/>
            <a:ext cx="24898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BSY-2FS500400-W</a:t>
            </a:r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8216900" y="5506720"/>
            <a:ext cx="24898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BSY-2FS500400-W</a:t>
            </a:r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10243185" y="3802380"/>
            <a:ext cx="1616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CS050-10G</a:t>
            </a:r>
            <a:r>
              <a:rPr lang="en-US" altLang="zh-CN"/>
              <a:t>C</a:t>
            </a:r>
            <a:endParaRPr lang="en-US" altLang="zh-CN"/>
          </a:p>
        </p:txBody>
      </p: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461645" y="4166235"/>
            <a:ext cx="1616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CS050-10G</a:t>
            </a:r>
            <a:r>
              <a:rPr lang="en-US" altLang="zh-CN"/>
              <a:t>C</a:t>
            </a:r>
            <a:endParaRPr lang="en-US" altLang="zh-CN"/>
          </a:p>
        </p:txBody>
      </p:sp>
      <p:graphicFrame>
        <p:nvGraphicFramePr>
          <p:cNvPr id="19" name="表格 12"/>
          <p:cNvGraphicFramePr>
            <a:graphicFrameLocks noGrp="1"/>
          </p:cNvGraphicFramePr>
          <p:nvPr>
            <p:custDataLst>
              <p:tags r:id="rId12"/>
            </p:custDataLst>
          </p:nvPr>
        </p:nvGraphicFramePr>
        <p:xfrm>
          <a:off x="4582795" y="1196975"/>
          <a:ext cx="3211830" cy="208597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87400"/>
                <a:gridCol w="1243965"/>
                <a:gridCol w="1180465"/>
              </a:tblGrid>
              <a:tr h="725170">
                <a:tc>
                  <a:txBody>
                    <a:bodyPr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序号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检测项名称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可行性分析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49605">
                <a:tc>
                  <a:txBody>
                    <a:bodyPr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sym typeface="+mn-ea"/>
                        </a:rPr>
                        <a:t>瓶口与瓶肩检测</a:t>
                      </a:r>
                      <a:endParaRPr lang="zh-CN" altLang="en-US" sz="1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sym typeface="+mn-ea"/>
                        </a:rPr>
                        <a:t>瓶身检测</a:t>
                      </a:r>
                      <a:endParaRPr lang="zh-CN" altLang="en-US" sz="14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sym typeface="+mn-ea"/>
                        </a:rPr>
                        <a:t>瓶把手检测</a:t>
                      </a:r>
                      <a:endParaRPr lang="zh-CN" altLang="en-US" sz="14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8795" y="1604645"/>
            <a:ext cx="3305175" cy="21209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590" y="908685"/>
            <a:ext cx="4334510" cy="3009900"/>
          </a:xfrm>
          <a:prstGeom prst="rect">
            <a:avLst/>
          </a:prstGeom>
        </p:spPr>
      </p:pic>
      <p:cxnSp>
        <p:nvCxnSpPr>
          <p:cNvPr id="5" name="直接连接符 4"/>
          <p:cNvCxnSpPr/>
          <p:nvPr>
            <p:custDataLst>
              <p:tags r:id="rId3"/>
            </p:custDataLst>
          </p:nvPr>
        </p:nvCxnSpPr>
        <p:spPr>
          <a:xfrm>
            <a:off x="4770755" y="535940"/>
            <a:ext cx="6062345" cy="825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809665" y="4568784"/>
            <a:ext cx="185195" cy="208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84175" y="852805"/>
            <a:ext cx="419862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工位</a:t>
            </a:r>
            <a:r>
              <a:rPr lang="en-US" altLang="zh-CN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2 </a:t>
            </a:r>
            <a:r>
              <a:rPr lang="zh-CN" altLang="en-US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瓶身、瓶口、瓶肩与瓶把手检测</a:t>
            </a:r>
            <a:endParaRPr lang="zh-CN" altLang="en-US" sz="2000" dirty="0">
              <a:latin typeface="思源黑体" panose="020B0400000000000000" charset="-122"/>
              <a:ea typeface="思源黑体" panose="020B0400000000000000" charset="-122"/>
              <a:sym typeface="+mn-ea"/>
            </a:endParaRPr>
          </a:p>
        </p:txBody>
      </p:sp>
      <p:sp>
        <p:nvSpPr>
          <p:cNvPr id="8" name="标题 1"/>
          <p:cNvSpPr txBox="1"/>
          <p:nvPr>
            <p:custDataLst>
              <p:tags r:id="rId4"/>
            </p:custDataLst>
          </p:nvPr>
        </p:nvSpPr>
        <p:spPr>
          <a:xfrm>
            <a:off x="461645" y="263525"/>
            <a:ext cx="451675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、检测说明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（工位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861310" y="6011545"/>
            <a:ext cx="19094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架设</a:t>
            </a:r>
            <a:r>
              <a:rPr lang="zh-CN" altLang="en-US"/>
              <a:t>图</a:t>
            </a:r>
            <a:endParaRPr lang="zh-CN" altLang="en-US"/>
          </a:p>
        </p:txBody>
      </p:sp>
      <p:pic>
        <p:nvPicPr>
          <p:cNvPr id="11" name="图片 10" descr="Image_202411141629473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275" y="3822065"/>
            <a:ext cx="2778125" cy="2324100"/>
          </a:xfrm>
          <a:prstGeom prst="rect">
            <a:avLst/>
          </a:prstGeom>
        </p:spPr>
      </p:pic>
      <p:pic>
        <p:nvPicPr>
          <p:cNvPr id="12" name="图片 11" descr="Image_202411141629512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7510" y="3524250"/>
            <a:ext cx="3488690" cy="29190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84175" y="3357245"/>
            <a:ext cx="28282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BSY-2FS500400-W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653655" y="611505"/>
            <a:ext cx="28282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BSY-2FS500400-W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61645" y="1561465"/>
            <a:ext cx="153416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CE013-80G</a:t>
            </a:r>
            <a:r>
              <a:rPr lang="en-US" altLang="zh-CN"/>
              <a:t>C</a:t>
            </a:r>
            <a:endParaRPr lang="en-US" altLang="zh-CN"/>
          </a:p>
        </p:txBody>
      </p:sp>
      <p:sp>
        <p:nvSpPr>
          <p:cNvPr id="14" name="文本框 13"/>
          <p:cNvSpPr txBox="1"/>
          <p:nvPr/>
        </p:nvSpPr>
        <p:spPr>
          <a:xfrm>
            <a:off x="9586595" y="3054350"/>
            <a:ext cx="153416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CE013-80G</a:t>
            </a:r>
            <a:r>
              <a:rPr lang="en-US" altLang="zh-CN"/>
              <a:t>C</a:t>
            </a:r>
            <a:endParaRPr lang="en-US" altLang="zh-CN"/>
          </a:p>
        </p:txBody>
      </p:sp>
      <p:graphicFrame>
        <p:nvGraphicFramePr>
          <p:cNvPr id="20" name="表格 12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4490085" y="1058545"/>
          <a:ext cx="3211830" cy="208597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87400"/>
                <a:gridCol w="1243965"/>
                <a:gridCol w="1180465"/>
              </a:tblGrid>
              <a:tr h="725170">
                <a:tc>
                  <a:txBody>
                    <a:bodyPr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序号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检测项名称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可行性分析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49605">
                <a:tc>
                  <a:txBody>
                    <a:bodyPr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sym typeface="+mn-ea"/>
                        </a:rPr>
                        <a:t>瓶口与瓶肩检测</a:t>
                      </a:r>
                      <a:endParaRPr lang="zh-CN" altLang="en-US" sz="1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sym typeface="+mn-ea"/>
                        </a:rPr>
                        <a:t>瓶身检测</a:t>
                      </a:r>
                      <a:endParaRPr lang="zh-CN" altLang="en-US" sz="14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sym typeface="+mn-ea"/>
                        </a:rPr>
                        <a:t>瓶把手检测</a:t>
                      </a:r>
                      <a:endParaRPr lang="zh-CN" altLang="en-US" sz="14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72070" y="1109345"/>
            <a:ext cx="2957830" cy="18351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" y="1651635"/>
            <a:ext cx="2667635" cy="1725295"/>
          </a:xfrm>
          <a:prstGeom prst="rect">
            <a:avLst/>
          </a:prstGeom>
        </p:spPr>
      </p:pic>
      <p:cxnSp>
        <p:nvCxnSpPr>
          <p:cNvPr id="5" name="直接连接符 4"/>
          <p:cNvCxnSpPr/>
          <p:nvPr>
            <p:custDataLst>
              <p:tags r:id="rId3"/>
            </p:custDataLst>
          </p:nvPr>
        </p:nvCxnSpPr>
        <p:spPr>
          <a:xfrm>
            <a:off x="4770755" y="535940"/>
            <a:ext cx="6062345" cy="825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809665" y="4568784"/>
            <a:ext cx="185195" cy="208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84175" y="852805"/>
            <a:ext cx="419862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工位</a:t>
            </a:r>
            <a:r>
              <a:rPr lang="en-US" altLang="zh-CN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2 </a:t>
            </a:r>
            <a:r>
              <a:rPr lang="zh-CN" altLang="en-US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瓶身、瓶口、瓶肩与瓶把手检测</a:t>
            </a:r>
            <a:endParaRPr lang="zh-CN" altLang="en-US" sz="2000" dirty="0">
              <a:latin typeface="思源黑体" panose="020B0400000000000000" charset="-122"/>
              <a:ea typeface="思源黑体" panose="020B0400000000000000" charset="-122"/>
              <a:sym typeface="+mn-ea"/>
            </a:endParaRPr>
          </a:p>
        </p:txBody>
      </p:sp>
      <p:sp>
        <p:nvSpPr>
          <p:cNvPr id="8" name="标题 1"/>
          <p:cNvSpPr txBox="1"/>
          <p:nvPr>
            <p:custDataLst>
              <p:tags r:id="rId4"/>
            </p:custDataLst>
          </p:nvPr>
        </p:nvSpPr>
        <p:spPr>
          <a:xfrm>
            <a:off x="461645" y="263525"/>
            <a:ext cx="451675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、检测说明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（工位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861310" y="6011545"/>
            <a:ext cx="19094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架设</a:t>
            </a:r>
            <a:r>
              <a:rPr lang="zh-CN" altLang="en-US"/>
              <a:t>图</a:t>
            </a:r>
            <a:endParaRPr lang="zh-CN" altLang="en-US"/>
          </a:p>
        </p:txBody>
      </p:sp>
      <p:pic>
        <p:nvPicPr>
          <p:cNvPr id="13" name="图片 12" descr="Image_202411141630305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50" y="3429000"/>
            <a:ext cx="3024505" cy="2530475"/>
          </a:xfrm>
          <a:prstGeom prst="rect">
            <a:avLst/>
          </a:prstGeom>
        </p:spPr>
      </p:pic>
      <p:pic>
        <p:nvPicPr>
          <p:cNvPr id="14" name="图片 13" descr="Image_202411141630407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7440" y="3480435"/>
            <a:ext cx="3219450" cy="2693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3030" y="2846705"/>
            <a:ext cx="28282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BSY-2FS500400-W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3030" y="1984375"/>
            <a:ext cx="153416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CE013-80G</a:t>
            </a:r>
            <a:r>
              <a:rPr lang="en-US" altLang="zh-CN"/>
              <a:t>C</a:t>
            </a:r>
            <a:endParaRPr lang="en-US" altLang="zh-CN"/>
          </a:p>
        </p:txBody>
      </p:sp>
      <p:sp>
        <p:nvSpPr>
          <p:cNvPr id="11" name="文本框 10"/>
          <p:cNvSpPr txBox="1"/>
          <p:nvPr/>
        </p:nvSpPr>
        <p:spPr>
          <a:xfrm>
            <a:off x="9118600" y="1984375"/>
            <a:ext cx="28282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BSY-2FS500400-W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868410" y="2846705"/>
            <a:ext cx="153416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CE013-80G</a:t>
            </a:r>
            <a:r>
              <a:rPr lang="en-US" altLang="zh-CN"/>
              <a:t>C</a:t>
            </a:r>
            <a:endParaRPr lang="en-US" altLang="zh-CN"/>
          </a:p>
        </p:txBody>
      </p:sp>
      <p:graphicFrame>
        <p:nvGraphicFramePr>
          <p:cNvPr id="17" name="表格 12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4490085" y="1058545"/>
          <a:ext cx="3211830" cy="208597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87400"/>
                <a:gridCol w="1243965"/>
                <a:gridCol w="1180465"/>
              </a:tblGrid>
              <a:tr h="725170">
                <a:tc>
                  <a:txBody>
                    <a:bodyPr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序号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检测项名称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可行性分析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49605">
                <a:tc>
                  <a:txBody>
                    <a:bodyPr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sym typeface="+mn-ea"/>
                        </a:rPr>
                        <a:t>瓶口与瓶肩检测</a:t>
                      </a:r>
                      <a:endParaRPr lang="zh-CN" altLang="en-US" sz="1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sym typeface="+mn-ea"/>
                        </a:rPr>
                        <a:t>瓶身检测</a:t>
                      </a:r>
                      <a:endParaRPr lang="zh-CN" altLang="en-US" sz="14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sym typeface="+mn-ea"/>
                        </a:rPr>
                        <a:t>瓶把手检测</a:t>
                      </a:r>
                      <a:endParaRPr lang="zh-CN" altLang="en-US" sz="14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3683000" y="524510"/>
            <a:ext cx="7214235" cy="1968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473265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、视觉方案总结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2" name="表格 12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61645" y="730885"/>
          <a:ext cx="11609705" cy="668083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27405"/>
                <a:gridCol w="2315210"/>
                <a:gridCol w="2079625"/>
                <a:gridCol w="1403350"/>
                <a:gridCol w="980440"/>
                <a:gridCol w="4003675"/>
              </a:tblGrid>
              <a:tr h="41211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序号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检测项名称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判定标准定义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判定依据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可行性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备注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瓶底黑点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异物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0.5mm*0.5mm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，灰度值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阶以上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实物样品</a:t>
                      </a:r>
                      <a:endParaRPr lang="en-US" altLang="zh-CN" sz="1400" u="none" strike="noStrik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endParaRPr lang="zh-CN" altLang="en-US" sz="1400" u="none" strike="noStrik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</a:pPr>
                      <a:endParaRPr lang="zh-CN" altLang="en-US" sz="14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anchor="ctr"/>
                </a:tc>
              </a:tr>
              <a:tr h="86296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瓶肩黑点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异物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0.5mm*0.5mm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，灰度值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30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阶以上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实物样品</a:t>
                      </a:r>
                      <a:endParaRPr lang="en-US" altLang="zh-CN" sz="1400" u="none" strike="noStrik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endParaRPr lang="en-US" altLang="zh-CN" sz="1400" u="none" strike="noStrik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endParaRPr lang="zh-CN" altLang="en-US" sz="1400" u="none" strike="noStrik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612140">
                <a:tc>
                  <a:txBody>
                    <a:bodyPr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3.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瓶口内积料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黑点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异物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瓶口缺损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椭圆度检测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1.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黑点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异物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积料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0.5mm*0.5mm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，灰度值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30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阶以上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2.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缺损＞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1mm*1mm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，灰度值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30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阶以上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3.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椭圆度直径最长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r1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与最短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r2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相差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1mm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，可检出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实物样品</a:t>
                      </a:r>
                      <a:endParaRPr lang="zh-CN" altLang="en-US" sz="1400" u="none" strike="noStrik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endParaRPr lang="zh-CN" altLang="en-US" sz="1400" u="none" strike="noStrik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107632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瓶身黑点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异物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壁薄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0.5mm*0.5mm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，灰度值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30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阶以上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实物样品</a:t>
                      </a:r>
                      <a:endParaRPr lang="en-US" altLang="zh-CN" sz="1400" u="none" strike="noStrik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endParaRPr lang="en-US" altLang="zh-CN" sz="1400" u="none" strike="noStrik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endParaRPr lang="en-US" altLang="zh-CN" sz="1400" u="none" strike="noStrik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endParaRPr lang="zh-CN" altLang="en-US" sz="1400" u="none" strike="noStrik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790575">
                <a:tc>
                  <a:txBody>
                    <a:bodyPr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瓶把手黑点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异物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0.5mm*0.5mm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，灰度值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30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阶以上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实物样品</a:t>
                      </a:r>
                      <a:endParaRPr lang="en-US" altLang="zh-CN" sz="1400" u="none" strike="noStrik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endParaRPr lang="zh-CN" altLang="en-US" sz="1400" u="none" strike="noStrik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endParaRPr lang="zh-CN" altLang="en-US" sz="1400" u="none" strike="noStrik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4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/>
                </a:tc>
              </a:tr>
              <a:tr h="1918970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备注：</a:t>
                      </a:r>
                      <a:endParaRPr lang="en-US" altLang="zh-CN" sz="12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1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、检测时应保持黑色背景干净，避免其他干扰物。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2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、避免其他杂光干扰。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 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3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、此方案检测效果是以实验室模拟为标准。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4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、方案检测项判定以技术协议专项为验收标准。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>
                          <a:solidFill>
                            <a:srgbClr val="FF0000"/>
                          </a:solidFill>
                          <a:latin typeface="+mn-ea"/>
                          <a:cs typeface="+mn-ea"/>
                          <a:sym typeface="+mn-ea"/>
                        </a:rPr>
                        <a:t>5</a:t>
                      </a:r>
                      <a:r>
                        <a:rPr lang="zh-CN" altLang="en-US" sz="1600" b="1" dirty="0">
                          <a:solidFill>
                            <a:srgbClr val="FF0000"/>
                          </a:solidFill>
                          <a:latin typeface="+mn-ea"/>
                          <a:cs typeface="+mn-ea"/>
                          <a:sym typeface="+mn-ea"/>
                        </a:rPr>
                        <a:t>、客户所提供的不良品缺陷均比较大，缺陷部位明显，目前测试均可以检测。</a:t>
                      </a:r>
                      <a:endParaRPr lang="zh-CN" altLang="en-US" sz="1600" b="1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>
                          <a:solidFill>
                            <a:srgbClr val="FF0000"/>
                          </a:solidFill>
                          <a:latin typeface="+mn-ea"/>
                          <a:cs typeface="+mn-ea"/>
                          <a:sym typeface="+mn-ea"/>
                        </a:rPr>
                        <a:t>      </a:t>
                      </a:r>
                      <a:r>
                        <a:rPr lang="zh-CN" altLang="en-US" sz="1600" b="1" dirty="0">
                          <a:solidFill>
                            <a:srgbClr val="FF0000"/>
                          </a:solidFill>
                          <a:latin typeface="+mn-ea"/>
                          <a:cs typeface="+mn-ea"/>
                          <a:sym typeface="+mn-ea"/>
                        </a:rPr>
                        <a:t>如有部位不明显处</a:t>
                      </a:r>
                      <a:r>
                        <a:rPr lang="en-US" altLang="zh-CN" sz="1600" b="1" dirty="0">
                          <a:solidFill>
                            <a:srgbClr val="FF0000"/>
                          </a:solidFill>
                          <a:latin typeface="+mn-ea"/>
                          <a:cs typeface="+mn-ea"/>
                          <a:sym typeface="+mn-ea"/>
                        </a:rPr>
                        <a:t>,</a:t>
                      </a:r>
                      <a:r>
                        <a:rPr lang="zh-CN" altLang="en-US" sz="1600" b="1" dirty="0">
                          <a:solidFill>
                            <a:srgbClr val="FF0000"/>
                          </a:solidFill>
                          <a:latin typeface="+mn-ea"/>
                          <a:cs typeface="+mn-ea"/>
                          <a:sym typeface="+mn-ea"/>
                        </a:rPr>
                        <a:t>缺陷大小比较极限，需重新提供样品，再次测试。</a:t>
                      </a:r>
                      <a:endParaRPr lang="zh-CN" altLang="en-US" sz="1600" b="1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6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/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3683000" y="524510"/>
            <a:ext cx="7214235" cy="1968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363791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、视觉方案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配置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002665" y="855345"/>
          <a:ext cx="9450070" cy="5683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0915"/>
                <a:gridCol w="2088515"/>
                <a:gridCol w="2727325"/>
                <a:gridCol w="1254760"/>
                <a:gridCol w="933450"/>
                <a:gridCol w="1475105"/>
              </a:tblGrid>
              <a:tr h="616585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货物名称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型号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单位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品牌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38150"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主机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800" dirty="0">
                          <a:sym typeface="+mn-ea"/>
                        </a:rPr>
                        <a:t>windows</a:t>
                      </a:r>
                      <a:r>
                        <a:rPr lang="zh-CN" altLang="en-US" sz="1800" dirty="0">
                          <a:sym typeface="+mn-ea"/>
                        </a:rPr>
                        <a:t>多线程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台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1800" kern="1200" dirty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0055"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显示器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>
                          <a:sym typeface="+mn-ea"/>
                        </a:rPr>
                        <a:t>15.6</a:t>
                      </a:r>
                      <a:r>
                        <a:rPr lang="zh-CN" altLang="en-US" sz="1800" dirty="0">
                          <a:sym typeface="+mn-ea"/>
                        </a:rPr>
                        <a:t>寸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台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1800" kern="1200" dirty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2140">
                <a:tc>
                  <a:txBody>
                    <a:bodyPr/>
                    <a:p>
                      <a:pPr algn="ctr">
                        <a:lnSpc>
                          <a:spcPct val="190000"/>
                        </a:lnSpc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80000"/>
                        </a:lnSpc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相机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CE013-80GC</a:t>
                      </a:r>
                      <a:endParaRPr lang="en-US" altLang="zh-CN" sz="14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件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2140">
                <a:tc>
                  <a:txBody>
                    <a:bodyPr/>
                    <a:p>
                      <a:pPr algn="ctr">
                        <a:lnSpc>
                          <a:spcPct val="190000"/>
                        </a:lnSpc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80000"/>
                        </a:lnSpc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相机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CS050-10GC</a:t>
                      </a:r>
                      <a:endParaRPr lang="en-US" altLang="zh-CN" sz="18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件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9425"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镜头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8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lt"/>
                        </a:rPr>
                        <a:t>MFA230-S12-12mm</a:t>
                      </a:r>
                      <a:endParaRPr lang="en-US" altLang="zh-CN" sz="18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lt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件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4400"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光源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开孔背光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BSY-2KHFS300250Y40-W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件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1655"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光源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背光</a:t>
                      </a:r>
                      <a:r>
                        <a:rPr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BSY-2FS500400-W</a:t>
                      </a:r>
                      <a:endParaRPr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件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7680"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光源控制器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件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" y="4306570"/>
            <a:ext cx="1207135" cy="1207135"/>
          </a:xfrm>
          <a:prstGeom prst="rect">
            <a:avLst/>
          </a:prstGeom>
        </p:spPr>
      </p:pic>
      <p:sp>
        <p:nvSpPr>
          <p:cNvPr id="23" name="TextBox 16"/>
          <p:cNvSpPr txBox="1"/>
          <p:nvPr/>
        </p:nvSpPr>
        <p:spPr>
          <a:xfrm>
            <a:off x="1359941" y="4315088"/>
            <a:ext cx="433156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spc="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厦门博视源机器视觉技术有限公司</a:t>
            </a:r>
            <a:endParaRPr lang="zh-CN" altLang="en-US" sz="1200" spc="200" dirty="0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地址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福建省厦门市集美区杏林瑶山路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13-17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号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电话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 0592-6077810 / 15392038593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邮箱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tulinxiu@xmbsy.net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邮编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361021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官网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: http://www.xmbsy.net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TextBox 7"/>
          <p:cNvSpPr txBox="1"/>
          <p:nvPr/>
        </p:nvSpPr>
        <p:spPr>
          <a:xfrm>
            <a:off x="1922780" y="1884680"/>
            <a:ext cx="4648835" cy="1010920"/>
          </a:xfrm>
          <a:prstGeom prst="rect">
            <a:avLst/>
          </a:prstGeom>
          <a:noFill/>
          <a:effectLst/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/>
        </p:spPr>
        <p:txBody>
          <a:bodyPr wrap="square" lIns="87764" tIns="43882" rIns="87764" bIns="43882" rtlCol="0">
            <a:spAutoFit/>
          </a:bodyPr>
          <a:lstStyle/>
          <a:p>
            <a:pPr algn="dist"/>
            <a:r>
              <a:rPr lang="zh-CN" altLang="en-US" sz="6000" b="1" spc="600" dirty="0">
                <a:ln w="19050">
                  <a:noFill/>
                  <a:prstDash val="solid"/>
                </a:ln>
                <a:solidFill>
                  <a:srgbClr val="F37A29"/>
                </a:solidFill>
                <a:latin typeface="黑体" panose="02010609060101010101" charset="-122"/>
                <a:ea typeface="黑体" panose="02010609060101010101" charset="-122"/>
                <a:cs typeface="阿里巴巴普惠体 Heavy" panose="00020600040101010101" charset="-122"/>
              </a:rPr>
              <a:t>谢谢观看</a:t>
            </a:r>
            <a:endParaRPr lang="zh-CN" altLang="en-US" sz="6000" b="1" spc="600" dirty="0">
              <a:ln w="19050">
                <a:noFill/>
                <a:prstDash val="solid"/>
              </a:ln>
              <a:solidFill>
                <a:srgbClr val="F37A29"/>
              </a:solidFill>
              <a:latin typeface="黑体" panose="02010609060101010101" charset="-122"/>
              <a:ea typeface="黑体" panose="02010609060101010101" charset="-122"/>
              <a:cs typeface="阿里巴巴普惠体 Heavy" panose="0002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3035" y="5765800"/>
            <a:ext cx="3507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源于视觉  不止视觉</a:t>
            </a:r>
            <a:endParaRPr lang="en-US" altLang="zh-CN" sz="2800" dirty="0">
              <a:solidFill>
                <a:srgbClr val="F37A29"/>
              </a:solidFill>
              <a:latin typeface="汉仪雅酷黑 75W" panose="020B0804020202020204" charset="-122"/>
              <a:ea typeface="汉仪雅酷黑 75W" panose="020B0804020202020204" charset="-122"/>
            </a:endParaRPr>
          </a:p>
          <a:p>
            <a:r>
              <a:rPr lang="zh-CN" altLang="en-US" sz="2800" dirty="0"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源至精密  追求卓越</a:t>
            </a:r>
            <a:endParaRPr lang="zh-CN" altLang="en-US" sz="2800" dirty="0">
              <a:solidFill>
                <a:srgbClr val="F37A29"/>
              </a:solidFill>
              <a:latin typeface="汉仪雅酷黑 75W" panose="020B0804020202020204" charset="-122"/>
              <a:ea typeface="汉仪雅酷黑 75W" panose="020B080402020202020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 flipH="1">
            <a:off x="-10160" y="264795"/>
            <a:ext cx="629920" cy="6305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 flipH="1">
            <a:off x="437515" y="543560"/>
            <a:ext cx="518160" cy="467360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756061" y="1601564"/>
            <a:ext cx="2455235" cy="3581620"/>
            <a:chOff x="1050203" y="1628603"/>
            <a:chExt cx="2455235" cy="3581620"/>
          </a:xfrm>
        </p:grpSpPr>
        <p:sp>
          <p:nvSpPr>
            <p:cNvPr id="31" name="MH_Others_1"/>
            <p:cNvSpPr txBox="1"/>
            <p:nvPr>
              <p:custDataLst>
                <p:tags r:id="rId3"/>
              </p:custDataLst>
            </p:nvPr>
          </p:nvSpPr>
          <p:spPr>
            <a:xfrm>
              <a:off x="1509314" y="1628603"/>
              <a:ext cx="1228725" cy="3581620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square" lIns="0" tIns="0" rIns="0" bIns="0" rtlCol="0" anchor="ctr" anchorCtr="0">
              <a:spAutoFit/>
            </a:bodyPr>
            <a:lstStyle/>
            <a:p>
              <a:pPr algn="ctr" defTabSz="86487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7990" b="1" dirty="0">
                  <a:solidFill>
                    <a:schemeClr val="tx2">
                      <a:lumMod val="7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目录</a:t>
              </a:r>
              <a:endParaRPr lang="zh-CN" altLang="en-US" sz="7990" b="1" dirty="0">
                <a:solidFill>
                  <a:schemeClr val="tx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32" name="MH_Others_2"/>
            <p:cNvSpPr txBox="1"/>
            <p:nvPr>
              <p:custDataLst>
                <p:tags r:id="rId4"/>
              </p:custDataLst>
            </p:nvPr>
          </p:nvSpPr>
          <p:spPr>
            <a:xfrm rot="5400000">
              <a:off x="-277623" y="3309739"/>
              <a:ext cx="3114122" cy="45847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8648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980" dirty="0">
                  <a:solidFill>
                    <a:schemeClr val="tx2">
                      <a:lumMod val="7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CONTENTS</a:t>
              </a:r>
              <a:endParaRPr lang="en-US" altLang="zh-CN" sz="2980" dirty="0">
                <a:solidFill>
                  <a:schemeClr val="tx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041850" y="2627705"/>
              <a:ext cx="46358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dirty="0">
                  <a:solidFill>
                    <a:schemeClr val="tx2">
                      <a:lumMod val="75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|</a:t>
              </a:r>
              <a:endParaRPr lang="en-US" altLang="zh-CN" sz="9600" dirty="0">
                <a:solidFill>
                  <a:schemeClr val="tx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6898005" y="33940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grpSp>
        <p:nvGrpSpPr>
          <p:cNvPr id="3" name="组合 2"/>
          <p:cNvGrpSpPr/>
          <p:nvPr>
            <p:custDataLst>
              <p:tags r:id="rId5"/>
            </p:custDataLst>
          </p:nvPr>
        </p:nvGrpSpPr>
        <p:grpSpPr>
          <a:xfrm>
            <a:off x="5813921" y="2221624"/>
            <a:ext cx="2699984" cy="2340365"/>
            <a:chOff x="5327694" y="1694701"/>
            <a:chExt cx="2327385" cy="2589823"/>
          </a:xfrm>
        </p:grpSpPr>
        <p:sp>
          <p:nvSpPr>
            <p:cNvPr id="5" name="TextBox 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092812" y="1694701"/>
              <a:ext cx="1158240" cy="40755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项目概况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6" name="TextBox 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068661" y="2244194"/>
              <a:ext cx="1573979" cy="40755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设备结构说明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7" name="TextBox 2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082909" y="2772311"/>
              <a:ext cx="1334037" cy="40755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检测</a:t>
              </a:r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说明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8" name="TextBox 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6070594" y="3323523"/>
              <a:ext cx="1480635" cy="40755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  <a:sym typeface="+mn-ea"/>
                </a:rPr>
                <a:t>视觉方案总结</a:t>
              </a:r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  <a:sym typeface="+mn-ea"/>
                </a:rPr>
                <a:t> 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9" name="TextBox 2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6082503" y="3875155"/>
              <a:ext cx="1572576" cy="40755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  <a:sym typeface="+mn-ea"/>
                </a:rPr>
                <a:t>视觉</a:t>
              </a:r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  <a:sym typeface="+mn-ea"/>
                </a:rPr>
                <a:t>方案配置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1" name="矩形: 圆角 3"/>
            <p:cNvSpPr/>
            <p:nvPr>
              <p:custDataLst>
                <p:tags r:id="rId11"/>
              </p:custDataLst>
            </p:nvPr>
          </p:nvSpPr>
          <p:spPr>
            <a:xfrm>
              <a:off x="5327764" y="1722372"/>
              <a:ext cx="540000" cy="360000"/>
            </a:xfrm>
            <a:prstGeom prst="roundRect">
              <a:avLst/>
            </a:prstGeom>
            <a:solidFill>
              <a:srgbClr val="D6680F"/>
            </a:solidFill>
            <a:ln>
              <a:solidFill>
                <a:srgbClr val="D668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</a:rPr>
                <a:t>1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矩形: 圆角 37"/>
            <p:cNvSpPr/>
            <p:nvPr>
              <p:custDataLst>
                <p:tags r:id="rId12"/>
              </p:custDataLst>
            </p:nvPr>
          </p:nvSpPr>
          <p:spPr>
            <a:xfrm>
              <a:off x="5327764" y="2823437"/>
              <a:ext cx="540000" cy="360000"/>
            </a:xfrm>
            <a:prstGeom prst="roundRect">
              <a:avLst/>
            </a:prstGeom>
            <a:solidFill>
              <a:srgbClr val="D6680F"/>
            </a:solidFill>
            <a:ln>
              <a:solidFill>
                <a:srgbClr val="D668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/>
                <a:t>3</a:t>
              </a:r>
              <a:endParaRPr lang="zh-CN" altLang="en-US" b="1" dirty="0"/>
            </a:p>
          </p:txBody>
        </p:sp>
        <p:sp>
          <p:nvSpPr>
            <p:cNvPr id="17" name="矩形: 圆角 43"/>
            <p:cNvSpPr/>
            <p:nvPr>
              <p:custDataLst>
                <p:tags r:id="rId13"/>
              </p:custDataLst>
            </p:nvPr>
          </p:nvSpPr>
          <p:spPr>
            <a:xfrm>
              <a:off x="5327694" y="3379147"/>
              <a:ext cx="540000" cy="3600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rgbClr val="BFBFBF"/>
                  </a:solidFill>
                </a:rPr>
                <a:t>4</a:t>
              </a:r>
              <a:endParaRPr lang="zh-CN" altLang="en-US" b="1" dirty="0">
                <a:solidFill>
                  <a:srgbClr val="BFBFBF"/>
                </a:solidFill>
              </a:endParaRPr>
            </a:p>
          </p:txBody>
        </p:sp>
        <p:sp>
          <p:nvSpPr>
            <p:cNvPr id="19" name="矩形: 圆角 44"/>
            <p:cNvSpPr/>
            <p:nvPr>
              <p:custDataLst>
                <p:tags r:id="rId14"/>
              </p:custDataLst>
            </p:nvPr>
          </p:nvSpPr>
          <p:spPr>
            <a:xfrm>
              <a:off x="5327764" y="2267164"/>
              <a:ext cx="540000" cy="3600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rgbClr val="BFBFB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2</a:t>
              </a:r>
              <a:endParaRPr lang="zh-CN" altLang="en-US" b="1" dirty="0">
                <a:solidFill>
                  <a:srgbClr val="BFBFBF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20" name="矩形: 圆角 46"/>
            <p:cNvSpPr/>
            <p:nvPr>
              <p:custDataLst>
                <p:tags r:id="rId15"/>
              </p:custDataLst>
            </p:nvPr>
          </p:nvSpPr>
          <p:spPr>
            <a:xfrm>
              <a:off x="5327694" y="3924524"/>
              <a:ext cx="540000" cy="360000"/>
            </a:xfrm>
            <a:prstGeom prst="roundRect">
              <a:avLst/>
            </a:prstGeom>
            <a:solidFill>
              <a:srgbClr val="D6680F"/>
            </a:solidFill>
            <a:ln>
              <a:solidFill>
                <a:srgbClr val="D668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/>
                <a:t>5</a:t>
              </a:r>
              <a:endParaRPr lang="zh-CN" altLang="en-US" b="1" dirty="0"/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 flipV="1">
            <a:off x="2820670" y="525145"/>
            <a:ext cx="8051165" cy="698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81635" y="263525"/>
            <a:ext cx="2522220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、项目概况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15" name="表格 14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81635" y="908685"/>
          <a:ext cx="11029950" cy="52870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4165"/>
                <a:gridCol w="374015"/>
                <a:gridCol w="299085"/>
                <a:gridCol w="2950210"/>
                <a:gridCol w="5832475"/>
              </a:tblGrid>
              <a:tr h="52260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项目编号</a:t>
                      </a:r>
                      <a:endParaRPr lang="zh-CN" alt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182245" marR="0" lvl="0" indent="-182245" algn="ctr" defTabSz="914400" rtl="0" eaLnBrk="0" fontAlgn="base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20241114v1.0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402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u="none" strike="noStrike" dirty="0">
                          <a:effectLst/>
                        </a:rPr>
                        <a:t>客户名称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000" dirty="0">
                        <a:solidFill>
                          <a:srgbClr val="000000"/>
                        </a:solidFill>
                        <a:effectLst/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vMerge="1">
                  <a:tcPr/>
                </a:tc>
              </a:tr>
              <a:tr h="66865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u="none" strike="noStrike" dirty="0">
                          <a:effectLst/>
                        </a:rPr>
                        <a:t>设备名称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新宋体" panose="02010609030101010101" charset="-122"/>
                          <a:ea typeface="新宋体" panose="02010609030101010101" charset="-122"/>
                          <a:cs typeface="+mn-cs"/>
                        </a:rPr>
                        <a:t>塑料瓶体外观检测</a:t>
                      </a:r>
                      <a:endParaRPr kumimoji="0" lang="zh-CN" altLang="en-US" sz="2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新宋体" panose="02010609030101010101" charset="-122"/>
                        <a:ea typeface="新宋体" panose="02010609030101010101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vMerge="1">
                  <a:tcPr/>
                </a:tc>
              </a:tr>
              <a:tr h="426720">
                <a:tc gridSpan="4"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vMerge="1">
                  <a:tcPr/>
                </a:tc>
              </a:tr>
              <a:tr h="8890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effectLst/>
                        </a:rPr>
                        <a:t>检测节拍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     280pcs/min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vMerge="1">
                  <a:tcPr/>
                </a:tc>
              </a:tr>
              <a:tr h="56007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effectLst/>
                        </a:rPr>
                        <a:t>项目概述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altLang="en-US" sz="1800" u="none" strike="noStrike" dirty="0"/>
                        <a:t>塑料瓶体外观检测，黑点、沙眼、毛边、缺料</a:t>
                      </a:r>
                      <a:endParaRPr lang="zh-CN" altLang="en-US" sz="1800" u="none" strike="noStrike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04800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effectLst/>
                        </a:rPr>
                        <a:t>具体需求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r>
                        <a:rPr lang="zh-CN" dirty="0"/>
                        <a:t>四周瓶身</a:t>
                      </a:r>
                      <a:endParaRPr lang="zh-CN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304800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r>
                        <a:rPr lang="zh-CN"/>
                        <a:t>瓶口</a:t>
                      </a:r>
                      <a:endParaRPr lang="zh-CN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304800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r>
                        <a:rPr lang="zh-CN" altLang="en-US" dirty="0"/>
                        <a:t>瓶肩</a:t>
                      </a:r>
                      <a:endParaRPr lang="zh-CN" altLang="en-US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83845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瓶底</a:t>
                      </a:r>
                      <a:endParaRPr lang="zh-CN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83845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瓶把手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83845">
                <a:tc v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6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6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1385" y="908685"/>
            <a:ext cx="2193290" cy="29260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 flipV="1">
            <a:off x="4441190" y="544195"/>
            <a:ext cx="6456045" cy="12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41350" y="1135999"/>
          <a:ext cx="10830656" cy="489267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88715"/>
                <a:gridCol w="1103678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检测产品规格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effectLst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瓶底</a:t>
                      </a:r>
                      <a:endParaRPr lang="zh-CN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1</a:t>
                      </a:r>
                      <a:endParaRPr lang="en-US" altLang="zh-CN" sz="1600" b="1" dirty="0"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12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  <a:cs typeface="思源黑体" panose="020B0400000000000000" charset="-122"/>
                          <a:sym typeface="Helvetica Neue" charset="0"/>
                        </a:rPr>
                        <a:t>产品原图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粗黑宋简体" panose="02000000000000000000" pitchFamily="2" charset="-122"/>
                        <a:ea typeface="方正粗黑宋简体" panose="02000000000000000000" pitchFamily="2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600" dirty="0">
                          <a:ln>
                            <a:noFill/>
                          </a:ln>
                          <a:effectLst/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  <a:cs typeface="思源黑体" panose="020B0400000000000000" charset="-122"/>
                          <a:sym typeface="Helvetica Neue" charset="0"/>
                        </a:rPr>
                        <a:t>产品原图</a:t>
                      </a:r>
                      <a:endParaRPr kumimoji="0" lang="zh-CN" alt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粗黑宋简体" panose="02000000000000000000" pitchFamily="2" charset="-122"/>
                        <a:ea typeface="方正粗黑宋简体" panose="02000000000000000000" pitchFamily="2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8683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8" name="标题 1"/>
          <p:cNvSpPr txBox="1"/>
          <p:nvPr>
            <p:custDataLst>
              <p:tags r:id="rId4"/>
            </p:custDataLst>
          </p:nvPr>
        </p:nvSpPr>
        <p:spPr>
          <a:xfrm>
            <a:off x="538480" y="263525"/>
            <a:ext cx="451675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、检测说明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（工位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Image_202411141628334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2080" y="2150110"/>
            <a:ext cx="4635500" cy="387858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 flipV="1">
            <a:off x="4441190" y="544195"/>
            <a:ext cx="6456045" cy="12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41350" y="1135999"/>
          <a:ext cx="10830656" cy="489267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88715"/>
                <a:gridCol w="1103678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检测产品规格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effectLst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瓶身四周、瓶口与瓶肩</a:t>
                      </a:r>
                      <a:endParaRPr lang="zh-CN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2</a:t>
                      </a:r>
                      <a:endParaRPr lang="en-US" altLang="zh-CN" sz="1600" b="1" dirty="0"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12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  <a:cs typeface="思源黑体" panose="020B0400000000000000" charset="-122"/>
                          <a:sym typeface="Helvetica Neue" charset="0"/>
                        </a:rPr>
                        <a:t>产品原图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粗黑宋简体" panose="02000000000000000000" pitchFamily="2" charset="-122"/>
                        <a:ea typeface="方正粗黑宋简体" panose="02000000000000000000" pitchFamily="2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600" dirty="0">
                          <a:ln>
                            <a:noFill/>
                          </a:ln>
                          <a:effectLst/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  <a:cs typeface="思源黑体" panose="020B0400000000000000" charset="-122"/>
                          <a:sym typeface="Helvetica Neue" charset="0"/>
                        </a:rPr>
                        <a:t>产品原图</a:t>
                      </a:r>
                      <a:endParaRPr kumimoji="0" lang="zh-CN" alt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粗黑宋简体" panose="02000000000000000000" pitchFamily="2" charset="-122"/>
                        <a:ea typeface="方正粗黑宋简体" panose="02000000000000000000" pitchFamily="2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8683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8" name="标题 1"/>
          <p:cNvSpPr txBox="1"/>
          <p:nvPr>
            <p:custDataLst>
              <p:tags r:id="rId4"/>
            </p:custDataLst>
          </p:nvPr>
        </p:nvSpPr>
        <p:spPr>
          <a:xfrm>
            <a:off x="538480" y="263525"/>
            <a:ext cx="451675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、检测说明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（工位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50" y="2135505"/>
            <a:ext cx="5476240" cy="37344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7590" y="2135505"/>
            <a:ext cx="5538470" cy="373507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 flipV="1">
            <a:off x="4441190" y="544195"/>
            <a:ext cx="6456045" cy="12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41350" y="1135999"/>
          <a:ext cx="10830656" cy="489267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88715"/>
                <a:gridCol w="1103678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检测产品规格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effectLst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瓶身四周、瓶口与瓶肩</a:t>
                      </a:r>
                      <a:endParaRPr lang="zh-CN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2</a:t>
                      </a:r>
                      <a:endParaRPr lang="en-US" altLang="zh-CN" sz="1600" b="1" dirty="0"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12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  <a:cs typeface="思源黑体" panose="020B0400000000000000" charset="-122"/>
                          <a:sym typeface="Helvetica Neue" charset="0"/>
                        </a:rPr>
                        <a:t>产品原图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粗黑宋简体" panose="02000000000000000000" pitchFamily="2" charset="-122"/>
                        <a:ea typeface="方正粗黑宋简体" panose="02000000000000000000" pitchFamily="2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600" dirty="0">
                          <a:ln>
                            <a:noFill/>
                          </a:ln>
                          <a:effectLst/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  <a:cs typeface="思源黑体" panose="020B0400000000000000" charset="-122"/>
                          <a:sym typeface="Helvetica Neue" charset="0"/>
                        </a:rPr>
                        <a:t>产品原图</a:t>
                      </a:r>
                      <a:endParaRPr kumimoji="0" lang="zh-CN" alt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粗黑宋简体" panose="02000000000000000000" pitchFamily="2" charset="-122"/>
                        <a:ea typeface="方正粗黑宋简体" panose="02000000000000000000" pitchFamily="2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8683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zh-CN" sz="1400" b="1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8" name="标题 1"/>
          <p:cNvSpPr txBox="1"/>
          <p:nvPr>
            <p:custDataLst>
              <p:tags r:id="rId4"/>
            </p:custDataLst>
          </p:nvPr>
        </p:nvSpPr>
        <p:spPr>
          <a:xfrm>
            <a:off x="538480" y="263525"/>
            <a:ext cx="451675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、检测说明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（工位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50" y="2155825"/>
            <a:ext cx="5426075" cy="36626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7425" y="2155825"/>
            <a:ext cx="5467985" cy="366268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 flipV="1">
            <a:off x="4441190" y="544195"/>
            <a:ext cx="6456045" cy="12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41350" y="1135999"/>
          <a:ext cx="10830656" cy="489267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88715"/>
                <a:gridCol w="1103678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检测产品规格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effectLst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瓶身四周、瓶口与瓶肩</a:t>
                      </a:r>
                      <a:endParaRPr lang="zh-CN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2</a:t>
                      </a:r>
                      <a:endParaRPr lang="en-US" altLang="zh-CN" sz="1600" b="1" dirty="0"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12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  <a:cs typeface="思源黑体" panose="020B0400000000000000" charset="-122"/>
                          <a:sym typeface="Helvetica Neue" charset="0"/>
                        </a:rPr>
                        <a:t>产品原图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粗黑宋简体" panose="02000000000000000000" pitchFamily="2" charset="-122"/>
                        <a:ea typeface="方正粗黑宋简体" panose="02000000000000000000" pitchFamily="2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600" dirty="0">
                          <a:ln>
                            <a:noFill/>
                          </a:ln>
                          <a:effectLst/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  <a:cs typeface="思源黑体" panose="020B0400000000000000" charset="-122"/>
                          <a:sym typeface="Helvetica Neue" charset="0"/>
                        </a:rPr>
                        <a:t>产品原图</a:t>
                      </a:r>
                      <a:endParaRPr kumimoji="0" lang="zh-CN" alt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粗黑宋简体" panose="02000000000000000000" pitchFamily="2" charset="-122"/>
                        <a:ea typeface="方正粗黑宋简体" panose="02000000000000000000" pitchFamily="2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8683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zh-CN" sz="1400" b="1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8" name="标题 1"/>
          <p:cNvSpPr txBox="1"/>
          <p:nvPr>
            <p:custDataLst>
              <p:tags r:id="rId4"/>
            </p:custDataLst>
          </p:nvPr>
        </p:nvSpPr>
        <p:spPr>
          <a:xfrm>
            <a:off x="538480" y="263525"/>
            <a:ext cx="451675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、检测说明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（工位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Image_202411141629069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585" y="2157095"/>
            <a:ext cx="4590415" cy="384048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 flipV="1">
            <a:off x="4441190" y="544195"/>
            <a:ext cx="6456045" cy="12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41350" y="1135999"/>
          <a:ext cx="10830656" cy="489267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88715"/>
                <a:gridCol w="1103678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检测产品规格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effectLst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瓶把手</a:t>
                      </a:r>
                      <a:endParaRPr lang="zh-CN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3</a:t>
                      </a:r>
                      <a:endParaRPr lang="en-US" altLang="zh-CN" sz="1600" b="1" dirty="0"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12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  <a:cs typeface="思源黑体" panose="020B0400000000000000" charset="-122"/>
                          <a:sym typeface="Helvetica Neue" charset="0"/>
                        </a:rPr>
                        <a:t>产品原图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粗黑宋简体" panose="02000000000000000000" pitchFamily="2" charset="-122"/>
                        <a:ea typeface="方正粗黑宋简体" panose="02000000000000000000" pitchFamily="2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600" dirty="0">
                          <a:ln>
                            <a:noFill/>
                          </a:ln>
                          <a:effectLst/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  <a:cs typeface="思源黑体" panose="020B0400000000000000" charset="-122"/>
                          <a:sym typeface="Helvetica Neue" charset="0"/>
                        </a:rPr>
                        <a:t>产品原图</a:t>
                      </a:r>
                      <a:endParaRPr kumimoji="0" lang="zh-CN" alt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粗黑宋简体" panose="02000000000000000000" pitchFamily="2" charset="-122"/>
                        <a:ea typeface="方正粗黑宋简体" panose="02000000000000000000" pitchFamily="2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8683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zh-CN" sz="1400" b="1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8" name="标题 1"/>
          <p:cNvSpPr txBox="1"/>
          <p:nvPr>
            <p:custDataLst>
              <p:tags r:id="rId4"/>
            </p:custDataLst>
          </p:nvPr>
        </p:nvSpPr>
        <p:spPr>
          <a:xfrm>
            <a:off x="538480" y="263525"/>
            <a:ext cx="451675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、检测说明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（工位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50" y="2113280"/>
            <a:ext cx="5432425" cy="36499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3775" y="2113280"/>
            <a:ext cx="5380355" cy="380428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 flipV="1">
            <a:off x="4441190" y="544195"/>
            <a:ext cx="6456045" cy="12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41350" y="1135999"/>
          <a:ext cx="10830656" cy="489267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88715"/>
                <a:gridCol w="1103678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检测产品规格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effectLst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瓶把手</a:t>
                      </a:r>
                      <a:endParaRPr lang="zh-CN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3</a:t>
                      </a:r>
                      <a:endParaRPr lang="en-US" altLang="zh-CN" sz="1600" b="1" dirty="0"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12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  <a:cs typeface="思源黑体" panose="020B0400000000000000" charset="-122"/>
                          <a:sym typeface="Helvetica Neue" charset="0"/>
                        </a:rPr>
                        <a:t>产品原图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粗黑宋简体" panose="02000000000000000000" pitchFamily="2" charset="-122"/>
                        <a:ea typeface="方正粗黑宋简体" panose="02000000000000000000" pitchFamily="2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600" dirty="0">
                          <a:ln>
                            <a:noFill/>
                          </a:ln>
                          <a:effectLst/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  <a:cs typeface="思源黑体" panose="020B0400000000000000" charset="-122"/>
                          <a:sym typeface="Helvetica Neue" charset="0"/>
                        </a:rPr>
                        <a:t>产品原图</a:t>
                      </a:r>
                      <a:endParaRPr kumimoji="0" lang="zh-CN" alt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粗黑宋简体" panose="02000000000000000000" pitchFamily="2" charset="-122"/>
                        <a:ea typeface="方正粗黑宋简体" panose="02000000000000000000" pitchFamily="2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8683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zh-CN" sz="1400" b="1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8" name="标题 1"/>
          <p:cNvSpPr txBox="1"/>
          <p:nvPr>
            <p:custDataLst>
              <p:tags r:id="rId4"/>
            </p:custDataLst>
          </p:nvPr>
        </p:nvSpPr>
        <p:spPr>
          <a:xfrm>
            <a:off x="538480" y="263525"/>
            <a:ext cx="451675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、检测说明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（工位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315" y="2078990"/>
            <a:ext cx="5351145" cy="39497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3460" y="1939290"/>
            <a:ext cx="4319270" cy="430720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KSO_WM_FULL_TEXT_BEAUTIFY_COPY_ID" val="17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FULL_TEXT_BEAUTIFY_COPY_ID" val="10"/>
</p:tagLst>
</file>

<file path=ppt/tags/tag101.xml><?xml version="1.0" encoding="utf-8"?>
<p:tagLst xmlns:p="http://schemas.openxmlformats.org/presentationml/2006/main">
  <p:tag name="KSO_WM_FULL_TEXT_BEAUTIFY_COPY_ID" val="17"/>
</p:tagLst>
</file>

<file path=ppt/tags/tag102.xml><?xml version="1.0" encoding="utf-8"?>
<p:tagLst xmlns:p="http://schemas.openxmlformats.org/presentationml/2006/main">
  <p:tag name="KSO_WM_FULL_TEXT_BEAUTIFY_COPY_ID" val="17"/>
</p:tagLst>
</file>

<file path=ppt/tags/tag103.xml><?xml version="1.0" encoding="utf-8"?>
<p:tagLst xmlns:p="http://schemas.openxmlformats.org/presentationml/2006/main">
  <p:tag name="KSO_WM_FULL_TEXT_BEAUTIFY_COPY_ID" val="10"/>
</p:tagLst>
</file>

<file path=ppt/tags/tag104.xml><?xml version="1.0" encoding="utf-8"?>
<p:tagLst xmlns:p="http://schemas.openxmlformats.org/presentationml/2006/main">
  <p:tag name="KSO_WM_FULL_TEXT_BEAUTIFY_COPY_ID" val="17"/>
</p:tagLst>
</file>

<file path=ppt/tags/tag105.xml><?xml version="1.0" encoding="utf-8"?>
<p:tagLst xmlns:p="http://schemas.openxmlformats.org/presentationml/2006/main">
  <p:tag name="KSO_WM_FULL_TEXT_BEAUTIFY_COPY_ID" val="10"/>
</p:tagLst>
</file>

<file path=ppt/tags/tag106.xml><?xml version="1.0" encoding="utf-8"?>
<p:tagLst xmlns:p="http://schemas.openxmlformats.org/presentationml/2006/main">
  <p:tag name="KSO_WM_FULL_TEXT_BEAUTIFY_COPY_ID" val="10"/>
</p:tagLst>
</file>

<file path=ppt/tags/tag107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108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109.xml><?xml version="1.0" encoding="utf-8"?>
<p:tagLst xmlns:p="http://schemas.openxmlformats.org/presentationml/2006/main">
  <p:tag name="KSO_WM_DIAGRAM_VIRTUALLY_FRAME" val="{&quot;height&quot;:305.66897637795273,&quot;left&quot;:507.85,&quot;top&quot;:88.48102362204725,&quot;width&quot;:212.9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  <p:tag name="KSO_WM_DIAGRAM_VIRTUALLY_FRAME" val="{&quot;height&quot;:305.66897637795273,&quot;left&quot;:507.85,&quot;top&quot;:88.48102362204725,&quot;width&quot;:212.95}"/>
</p:tagLst>
</file>

<file path=ppt/tags/tag111.xml><?xml version="1.0" encoding="utf-8"?>
<p:tagLst xmlns:p="http://schemas.openxmlformats.org/presentationml/2006/main">
  <p:tag name="KSO_WM_BEAUTIFY_FLAG" val=""/>
  <p:tag name="KSO_WM_DIAGRAM_VIRTUALLY_FRAME" val="{&quot;height&quot;:305.66897637795273,&quot;left&quot;:507.85,&quot;top&quot;:88.48102362204725,&quot;width&quot;:212.95}"/>
</p:tagLst>
</file>

<file path=ppt/tags/tag112.xml><?xml version="1.0" encoding="utf-8"?>
<p:tagLst xmlns:p="http://schemas.openxmlformats.org/presentationml/2006/main">
  <p:tag name="KSO_WM_BEAUTIFY_FLAG" val=""/>
  <p:tag name="KSO_WM_DIAGRAM_VIRTUALLY_FRAME" val="{&quot;height&quot;:305.66897637795273,&quot;left&quot;:507.85,&quot;top&quot;:88.48102362204725,&quot;width&quot;:212.95}"/>
</p:tagLst>
</file>

<file path=ppt/tags/tag113.xml><?xml version="1.0" encoding="utf-8"?>
<p:tagLst xmlns:p="http://schemas.openxmlformats.org/presentationml/2006/main">
  <p:tag name="KSO_WM_BEAUTIFY_FLAG" val=""/>
  <p:tag name="KSO_WM_DIAGRAM_VIRTUALLY_FRAME" val="{&quot;height&quot;:305.66897637795273,&quot;left&quot;:507.85,&quot;top&quot;:88.48102362204725,&quot;width&quot;:212.95}"/>
</p:tagLst>
</file>

<file path=ppt/tags/tag114.xml><?xml version="1.0" encoding="utf-8"?>
<p:tagLst xmlns:p="http://schemas.openxmlformats.org/presentationml/2006/main">
  <p:tag name="KSO_WM_BEAUTIFY_FLAG" val=""/>
  <p:tag name="KSO_WM_DIAGRAM_VIRTUALLY_FRAME" val="{&quot;height&quot;:305.66897637795273,&quot;left&quot;:507.85,&quot;top&quot;:88.48102362204725,&quot;width&quot;:212.95}"/>
</p:tagLst>
</file>

<file path=ppt/tags/tag115.xml><?xml version="1.0" encoding="utf-8"?>
<p:tagLst xmlns:p="http://schemas.openxmlformats.org/presentationml/2006/main">
  <p:tag name="KSO_WM_BEAUTIFY_FLAG" val=""/>
  <p:tag name="KSO_WM_DIAGRAM_VIRTUALLY_FRAME" val="{&quot;height&quot;:305.66897637795273,&quot;left&quot;:507.85,&quot;top&quot;:88.48102362204725,&quot;width&quot;:212.95}"/>
</p:tagLst>
</file>

<file path=ppt/tags/tag116.xml><?xml version="1.0" encoding="utf-8"?>
<p:tagLst xmlns:p="http://schemas.openxmlformats.org/presentationml/2006/main">
  <p:tag name="KSO_WM_BEAUTIFY_FLAG" val=""/>
  <p:tag name="KSO_WM_DIAGRAM_VIRTUALLY_FRAME" val="{&quot;height&quot;:305.66897637795273,&quot;left&quot;:507.85,&quot;top&quot;:88.48102362204725,&quot;width&quot;:212.95}"/>
</p:tagLst>
</file>

<file path=ppt/tags/tag117.xml><?xml version="1.0" encoding="utf-8"?>
<p:tagLst xmlns:p="http://schemas.openxmlformats.org/presentationml/2006/main">
  <p:tag name="KSO_WM_BEAUTIFY_FLAG" val=""/>
  <p:tag name="KSO_WM_DIAGRAM_VIRTUALLY_FRAME" val="{&quot;height&quot;:305.66897637795273,&quot;left&quot;:507.85,&quot;top&quot;:88.48102362204725,&quot;width&quot;:212.95}"/>
</p:tagLst>
</file>

<file path=ppt/tags/tag118.xml><?xml version="1.0" encoding="utf-8"?>
<p:tagLst xmlns:p="http://schemas.openxmlformats.org/presentationml/2006/main">
  <p:tag name="KSO_WM_BEAUTIFY_FLAG" val=""/>
  <p:tag name="KSO_WM_DIAGRAM_VIRTUALLY_FRAME" val="{&quot;height&quot;:305.66897637795273,&quot;left&quot;:507.85,&quot;top&quot;:88.48102362204725,&quot;width&quot;:212.95}"/>
</p:tagLst>
</file>

<file path=ppt/tags/tag119.xml><?xml version="1.0" encoding="utf-8"?>
<p:tagLst xmlns:p="http://schemas.openxmlformats.org/presentationml/2006/main">
  <p:tag name="KSO_WM_BEAUTIFY_FLAG" val=""/>
  <p:tag name="KSO_WM_DIAGRAM_VIRTUALLY_FRAME" val="{&quot;height&quot;:305.66897637795273,&quot;left&quot;:507.85,&quot;top&quot;:88.48102362204725,&quot;width&quot;:212.95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21.xml><?xml version="1.0" encoding="utf-8"?>
<p:tagLst xmlns:p="http://schemas.openxmlformats.org/presentationml/2006/main">
  <p:tag name="KSO_WM_FULL_TEXT_BEAUTIFY_COPY_ID" val="3"/>
</p:tagLst>
</file>

<file path=ppt/tags/tag122.xml><?xml version="1.0" encoding="utf-8"?>
<p:tagLst xmlns:p="http://schemas.openxmlformats.org/presentationml/2006/main">
  <p:tag name="KSO_WM_UNIT_TABLE_BEAUTIFY" val="smartTable{0a2c4846-e23d-4a01-9e8f-698596da9b85}"/>
  <p:tag name="TABLE_ENDDRAG_ORIGIN_RECT" val="868*416"/>
  <p:tag name="TABLE_ENDDRAG_RECT" val="30*71*868*416"/>
</p:tagLst>
</file>

<file path=ppt/tags/tag123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24.xml><?xml version="1.0" encoding="utf-8"?>
<p:tagLst xmlns:p="http://schemas.openxmlformats.org/presentationml/2006/main">
  <p:tag name="KSO_WM_FULL_TEXT_BEAUTIFY_COPY_ID" val="3"/>
</p:tagLst>
</file>

<file path=ppt/tags/tag125.xml><?xml version="1.0" encoding="utf-8"?>
<p:tagLst xmlns:p="http://schemas.openxmlformats.org/presentationml/2006/main">
  <p:tag name="KSO_WM_FULL_TEXT_BEAUTIFY_COPY_ID" val="10"/>
</p:tagLst>
</file>

<file path=ppt/tags/tag126.xml><?xml version="1.0" encoding="utf-8"?>
<p:tagLst xmlns:p="http://schemas.openxmlformats.org/presentationml/2006/main">
  <p:tag name="KSO_WM_UNIT_TABLE_BEAUTIFY" val="smartTable{96e3b663-9ceb-4674-8fdb-d2a055987c54}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29.xml><?xml version="1.0" encoding="utf-8"?>
<p:tagLst xmlns:p="http://schemas.openxmlformats.org/presentationml/2006/main">
  <p:tag name="KSO_WM_FULL_TEXT_BEAUTIFY_COPY_ID" val="3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FULL_TEXT_BEAUTIFY_COPY_ID" val="10"/>
</p:tagLst>
</file>

<file path=ppt/tags/tag131.xml><?xml version="1.0" encoding="utf-8"?>
<p:tagLst xmlns:p="http://schemas.openxmlformats.org/presentationml/2006/main">
  <p:tag name="KSO_WM_UNIT_TABLE_BEAUTIFY" val="smartTable{fedd7ce8-7bd5-40e8-aa05-4c91ae5582bc}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34.xml><?xml version="1.0" encoding="utf-8"?>
<p:tagLst xmlns:p="http://schemas.openxmlformats.org/presentationml/2006/main">
  <p:tag name="KSO_WM_FULL_TEXT_BEAUTIFY_COPY_ID" val="3"/>
</p:tagLst>
</file>

<file path=ppt/tags/tag135.xml><?xml version="1.0" encoding="utf-8"?>
<p:tagLst xmlns:p="http://schemas.openxmlformats.org/presentationml/2006/main">
  <p:tag name="KSO_WM_FULL_TEXT_BEAUTIFY_COPY_ID" val="10"/>
</p:tagLst>
</file>

<file path=ppt/tags/tag136.xml><?xml version="1.0" encoding="utf-8"?>
<p:tagLst xmlns:p="http://schemas.openxmlformats.org/presentationml/2006/main">
  <p:tag name="KSO_WM_UNIT_TABLE_BEAUTIFY" val="smartTable{5dee8db5-480a-4d56-b925-b21b74bda3e2}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39.xml><?xml version="1.0" encoding="utf-8"?>
<p:tagLst xmlns:p="http://schemas.openxmlformats.org/presentationml/2006/main">
  <p:tag name="KSO_WM_FULL_TEXT_BEAUTIFY_COPY_ID" val="3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FULL_TEXT_BEAUTIFY_COPY_ID" val="10"/>
</p:tagLst>
</file>

<file path=ppt/tags/tag141.xml><?xml version="1.0" encoding="utf-8"?>
<p:tagLst xmlns:p="http://schemas.openxmlformats.org/presentationml/2006/main">
  <p:tag name="KSO_WM_UNIT_TABLE_BEAUTIFY" val="smartTable{8fe15130-c2b9-4868-b4b8-1ae9c4b41948}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44.xml><?xml version="1.0" encoding="utf-8"?>
<p:tagLst xmlns:p="http://schemas.openxmlformats.org/presentationml/2006/main">
  <p:tag name="KSO_WM_FULL_TEXT_BEAUTIFY_COPY_ID" val="3"/>
</p:tagLst>
</file>

<file path=ppt/tags/tag145.xml><?xml version="1.0" encoding="utf-8"?>
<p:tagLst xmlns:p="http://schemas.openxmlformats.org/presentationml/2006/main">
  <p:tag name="KSO_WM_FULL_TEXT_BEAUTIFY_COPY_ID" val="10"/>
</p:tagLst>
</file>

<file path=ppt/tags/tag146.xml><?xml version="1.0" encoding="utf-8"?>
<p:tagLst xmlns:p="http://schemas.openxmlformats.org/presentationml/2006/main">
  <p:tag name="KSO_WM_UNIT_TABLE_BEAUTIFY" val="smartTable{2131a152-6a42-4adc-9023-64fba50d8190}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49.xml><?xml version="1.0" encoding="utf-8"?>
<p:tagLst xmlns:p="http://schemas.openxmlformats.org/presentationml/2006/main">
  <p:tag name="KSO_WM_FULL_TEXT_BEAUTIFY_COPY_ID" val="3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FULL_TEXT_BEAUTIFY_COPY_ID" val="10"/>
</p:tagLst>
</file>

<file path=ppt/tags/tag151.xml><?xml version="1.0" encoding="utf-8"?>
<p:tagLst xmlns:p="http://schemas.openxmlformats.org/presentationml/2006/main">
  <p:tag name="KSO_WM_UNIT_TABLE_BEAUTIFY" val="smartTable{cbcd44b7-1bd4-4026-9ea6-57a1bdaacf16}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54.xml><?xml version="1.0" encoding="utf-8"?>
<p:tagLst xmlns:p="http://schemas.openxmlformats.org/presentationml/2006/main">
  <p:tag name="KSO_WM_FULL_TEXT_BEAUTIFY_COPY_ID" val="3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TABLE_ENDDRAG_ORIGIN_RECT" val="445*357"/>
  <p:tag name="TABLE_ENDDRAG_RECT" val="461*98*445*357"/>
  <p:tag name="KSO_WM_BEAUTIFY_FLAG" val=""/>
</p:tagLst>
</file>

<file path=ppt/tags/tag157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58.xml><?xml version="1.0" encoding="utf-8"?>
<p:tagLst xmlns:p="http://schemas.openxmlformats.org/presentationml/2006/main">
  <p:tag name="KSO_WM_FULL_TEXT_BEAUTIFY_COPY_ID" val="3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TABLE_ENDDRAG_ORIGIN_RECT" val="440*147"/>
  <p:tag name="TABLE_ENDDRAG_RECT" val="466*98*440*148"/>
  <p:tag name="KSO_WM_BEAUTIFY_FLAG" val=""/>
</p:tagLst>
</file>

<file path=ppt/tags/tag161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62.xml><?xml version="1.0" encoding="utf-8"?>
<p:tagLst xmlns:p="http://schemas.openxmlformats.org/presentationml/2006/main">
  <p:tag name="KSO_WM_FULL_TEXT_BEAUTIFY_COPY_ID" val="3"/>
</p:tagLst>
</file>

<file path=ppt/tags/tag163.xml><?xml version="1.0" encoding="utf-8"?>
<p:tagLst xmlns:p="http://schemas.openxmlformats.org/presentationml/2006/main">
  <p:tag name="KSO_WM_DIAGRAM_VIRTUALLY_FRAME" val="{&quot;height&quot;:348.05,&quot;left&quot;:19.6,&quot;top&quot;:130.75,&quot;width&quot;:974.5}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TABLE_ENDDRAG_ORIGIN_RECT" val="252*73"/>
  <p:tag name="TABLE_ENDDRAG_RECT" val="627*195*252*73"/>
  <p:tag name="KSO_WM_BEAUTIFY_FLAG" val=""/>
</p:tagLst>
</file>

<file path=ppt/tags/tag166.xml><?xml version="1.0" encoding="utf-8"?>
<p:tagLst xmlns:p="http://schemas.openxmlformats.org/presentationml/2006/main">
  <p:tag name="KSO_WM_DIAGRAM_VIRTUALLY_FRAME" val="{&quot;height&quot;:348.05,&quot;left&quot;:19.6,&quot;top&quot;:130.75,&quot;width&quot;:974.5}"/>
</p:tagLst>
</file>

<file path=ppt/tags/tag167.xml><?xml version="1.0" encoding="utf-8"?>
<p:tagLst xmlns:p="http://schemas.openxmlformats.org/presentationml/2006/main">
  <p:tag name="KSO_WM_DIAGRAM_VIRTUALLY_FRAME" val="{&quot;height&quot;:348.05,&quot;left&quot;:19.6,&quot;top&quot;:130.75,&quot;width&quot;:974.5}"/>
</p:tagLst>
</file>

<file path=ppt/tags/tag168.xml><?xml version="1.0" encoding="utf-8"?>
<p:tagLst xmlns:p="http://schemas.openxmlformats.org/presentationml/2006/main">
  <p:tag name="KSO_WM_DIAGRAM_VIRTUALLY_FRAME" val="{&quot;height&quot;:348.05,&quot;left&quot;:19.6,&quot;top&quot;:130.75,&quot;width&quot;:974.5}"/>
</p:tagLst>
</file>

<file path=ppt/tags/tag169.xml><?xml version="1.0" encoding="utf-8"?>
<p:tagLst xmlns:p="http://schemas.openxmlformats.org/presentationml/2006/main">
  <p:tag name="KSO_WM_DIAGRAM_VIRTUALLY_FRAME" val="{&quot;height&quot;:348.05,&quot;left&quot;:19.6,&quot;top&quot;:130.75,&quot;width&quot;:974.5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71.xml><?xml version="1.0" encoding="utf-8"?>
<p:tagLst xmlns:p="http://schemas.openxmlformats.org/presentationml/2006/main">
  <p:tag name="KSO_WM_DIAGRAM_VIRTUALLY_FRAME" val="{&quot;height&quot;:313,&quot;left&quot;:21,&quot;top&quot;:169.35,&quot;width&quot;:913.3}"/>
</p:tagLst>
</file>

<file path=ppt/tags/tag172.xml><?xml version="1.0" encoding="utf-8"?>
<p:tagLst xmlns:p="http://schemas.openxmlformats.org/presentationml/2006/main">
  <p:tag name="KSO_WM_DIAGRAM_VIRTUALLY_FRAME" val="{&quot;height&quot;:313,&quot;left&quot;:21,&quot;top&quot;:169.35,&quot;width&quot;:913.3}"/>
</p:tagLst>
</file>

<file path=ppt/tags/tag173.xml><?xml version="1.0" encoding="utf-8"?>
<p:tagLst xmlns:p="http://schemas.openxmlformats.org/presentationml/2006/main">
  <p:tag name="KSO_WM_FULL_TEXT_BEAUTIFY_COPY_ID" val="3"/>
</p:tagLst>
</file>

<file path=ppt/tags/tag174.xml><?xml version="1.0" encoding="utf-8"?>
<p:tagLst xmlns:p="http://schemas.openxmlformats.org/presentationml/2006/main">
  <p:tag name="KSO_WM_DIAGRAM_VIRTUALLY_FRAME" val="{&quot;height&quot;:313,&quot;left&quot;:21,&quot;top&quot;:169.35,&quot;width&quot;:913.3}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DIAGRAM_VIRTUALLY_FRAME" val="{&quot;height&quot;:313,&quot;left&quot;:21,&quot;top&quot;:169.35,&quot;width&quot;:913.3}"/>
</p:tagLst>
</file>

<file path=ppt/tags/tag177.xml><?xml version="1.0" encoding="utf-8"?>
<p:tagLst xmlns:p="http://schemas.openxmlformats.org/presentationml/2006/main">
  <p:tag name="KSO_WM_DIAGRAM_VIRTUALLY_FRAME" val="{&quot;height&quot;:313,&quot;left&quot;:21,&quot;top&quot;:169.35,&quot;width&quot;:913.3}"/>
</p:tagLst>
</file>

<file path=ppt/tags/tag178.xml><?xml version="1.0" encoding="utf-8"?>
<p:tagLst xmlns:p="http://schemas.openxmlformats.org/presentationml/2006/main">
  <p:tag name="KSO_WM_DIAGRAM_VIRTUALLY_FRAME" val="{&quot;height&quot;:313,&quot;left&quot;:21,&quot;top&quot;:169.35,&quot;width&quot;:913.3}"/>
</p:tagLst>
</file>

<file path=ppt/tags/tag179.xml><?xml version="1.0" encoding="utf-8"?>
<p:tagLst xmlns:p="http://schemas.openxmlformats.org/presentationml/2006/main">
  <p:tag name="KSO_WM_DIAGRAM_VIRTUALLY_FRAME" val="{&quot;height&quot;:313,&quot;left&quot;:21,&quot;top&quot;:169.35,&quot;width&quot;:913.3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TABLE_ENDDRAG_ORIGIN_RECT" val="252*73"/>
  <p:tag name="TABLE_ENDDRAG_RECT" val="627*195*252*73"/>
  <p:tag name="KSO_WM_BEAUTIFY_FLAG" val=""/>
</p:tagLst>
</file>

<file path=ppt/tags/tag181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82.xml><?xml version="1.0" encoding="utf-8"?>
<p:tagLst xmlns:p="http://schemas.openxmlformats.org/presentationml/2006/main">
  <p:tag name="KSO_WM_FULL_TEXT_BEAUTIFY_COPY_ID" val="3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TABLE_ENDDRAG_ORIGIN_RECT" val="252*73"/>
  <p:tag name="TABLE_ENDDRAG_RECT" val="627*195*252*73"/>
  <p:tag name="KSO_WM_BEAUTIFY_FLAG" val=""/>
</p:tagLst>
</file>

<file path=ppt/tags/tag185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86.xml><?xml version="1.0" encoding="utf-8"?>
<p:tagLst xmlns:p="http://schemas.openxmlformats.org/presentationml/2006/main">
  <p:tag name="KSO_WM_FULL_TEXT_BEAUTIFY_COPY_ID" val="3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TABLE_ENDDRAG_ORIGIN_RECT" val="252*73"/>
  <p:tag name="TABLE_ENDDRAG_RECT" val="627*195*252*73"/>
  <p:tag name="KSO_WM_BEAUTIFY_FLAG" val=""/>
</p:tagLst>
</file>

<file path=ppt/tags/tag189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FULL_TEXT_BEAUTIFY_COPY_ID" val="3"/>
</p:tagLst>
</file>

<file path=ppt/tags/tag191.xml><?xml version="1.0" encoding="utf-8"?>
<p:tagLst xmlns:p="http://schemas.openxmlformats.org/presentationml/2006/main">
  <p:tag name="KSO_WM_FULL_TEXT_BEAUTIFY_COPY_ID" val="10"/>
</p:tagLst>
</file>

<file path=ppt/tags/tag192.xml><?xml version="1.0" encoding="utf-8"?>
<p:tagLst xmlns:p="http://schemas.openxmlformats.org/presentationml/2006/main">
  <p:tag name="KSO_WM_UNIT_TABLE_BEAUTIFY" val="smartTable{56b3d5bf-836a-49f0-aad5-c3b8fbd073e6}"/>
  <p:tag name="TABLE_ENDDRAG_ORIGIN_RECT" val="914*432"/>
  <p:tag name="TABLE_ENDDRAG_RECT" val="36*71*914*432"/>
</p:tagLst>
</file>

<file path=ppt/tags/tag193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94.xml><?xml version="1.0" encoding="utf-8"?>
<p:tagLst xmlns:p="http://schemas.openxmlformats.org/presentationml/2006/main">
  <p:tag name="KSO_WM_FULL_TEXT_BEAUTIFY_COPY_ID" val="3"/>
</p:tagLst>
</file>

<file path=ppt/tags/tag195.xml><?xml version="1.0" encoding="utf-8"?>
<p:tagLst xmlns:p="http://schemas.openxmlformats.org/presentationml/2006/main">
  <p:tag name="KSO_WM_FULL_TEXT_BEAUTIFY_COPY_ID" val="10"/>
</p:tagLst>
</file>

<file path=ppt/tags/tag196.xml><?xml version="1.0" encoding="utf-8"?>
<p:tagLst xmlns:p="http://schemas.openxmlformats.org/presentationml/2006/main">
  <p:tag name="KSO_WM_UNIT_TABLE_BEAUTIFY" val="smartTable{c3c56a22-8ed3-4a76-bbd1-856729db563c}"/>
  <p:tag name="TABLE_ENDDRAG_ORIGIN_RECT" val="744*405"/>
  <p:tag name="TABLE_ENDDRAG_RECT" val="78*67*744*405"/>
</p:tagLst>
</file>

<file path=ppt/tags/tag197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98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99.xml><?xml version="1.0" encoding="utf-8"?>
<p:tagLst xmlns:p="http://schemas.openxmlformats.org/presentationml/2006/main">
  <p:tag name="COMMONDATA" val="eyJoZGlkIjoiMjgxMzdiZjMyMzNiNDFlNTM5NjU0OTc1ZjI4YjM4YTcifQ=="/>
  <p:tag name="KSO_WPP_MARK_KEY" val="88259b0d-3fad-4187-9d1d-537aa91153b1"/>
  <p:tag name="commondata" val="eyJoZGlkIjoiYzc3MjBiY2NjN2U2ODhiNzQyMzVkYjk3NWM4MjQ0NDIifQ=="/>
</p:tagLst>
</file>

<file path=ppt/tags/tag2.xml><?xml version="1.0" encoding="utf-8"?>
<p:tagLst xmlns:p="http://schemas.openxmlformats.org/presentationml/2006/main">
  <p:tag name="KSO_WM_FULL_TEXT_BEAUTIFY_COPY_ID" val="10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FULL_TEXT_BEAUTIFY_COPY_ID" val="17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6.xml><?xml version="1.0" encoding="utf-8"?>
<p:tagLst xmlns:p="http://schemas.openxmlformats.org/presentationml/2006/main">
  <p:tag name="KSO_WM_FULL_TEXT_BEAUTIFY_COPY_ID" val="17"/>
</p:tagLst>
</file>

<file path=ppt/tags/tag67.xml><?xml version="1.0" encoding="utf-8"?>
<p:tagLst xmlns:p="http://schemas.openxmlformats.org/presentationml/2006/main">
  <p:tag name="KSO_WM_FULL_TEXT_BEAUTIFY_COPY_ID" val="10"/>
</p:tagLst>
</file>

<file path=ppt/tags/tag68.xml><?xml version="1.0" encoding="utf-8"?>
<p:tagLst xmlns:p="http://schemas.openxmlformats.org/presentationml/2006/main">
  <p:tag name="KSO_WM_FULL_TEXT_BEAUTIFY_COPY_ID" val="17"/>
</p:tagLst>
</file>

<file path=ppt/tags/tag69.xml><?xml version="1.0" encoding="utf-8"?>
<p:tagLst xmlns:p="http://schemas.openxmlformats.org/presentationml/2006/main">
  <p:tag name="KSO_WM_FULL_TEXT_BEAUTIFY_COPY_ID" val="17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FULL_TEXT_BEAUTIFY_COPY_ID" val="10"/>
</p:tagLst>
</file>

<file path=ppt/tags/tag71.xml><?xml version="1.0" encoding="utf-8"?>
<p:tagLst xmlns:p="http://schemas.openxmlformats.org/presentationml/2006/main">
  <p:tag name="KSO_WM_FULL_TEXT_BEAUTIFY_COPY_ID" val="17"/>
</p:tagLst>
</file>

<file path=ppt/tags/tag72.xml><?xml version="1.0" encoding="utf-8"?>
<p:tagLst xmlns:p="http://schemas.openxmlformats.org/presentationml/2006/main">
  <p:tag name="KSO_WM_FULL_TEXT_BEAUTIFY_COPY_ID" val="17"/>
</p:tagLst>
</file>

<file path=ppt/tags/tag73.xml><?xml version="1.0" encoding="utf-8"?>
<p:tagLst xmlns:p="http://schemas.openxmlformats.org/presentationml/2006/main">
  <p:tag name="KSO_WM_FULL_TEXT_BEAUTIFY_COPY_ID" val="10"/>
</p:tagLst>
</file>

<file path=ppt/tags/tag74.xml><?xml version="1.0" encoding="utf-8"?>
<p:tagLst xmlns:p="http://schemas.openxmlformats.org/presentationml/2006/main">
  <p:tag name="KSO_WM_FULL_TEXT_BEAUTIFY_COPY_ID" val="17"/>
</p:tagLst>
</file>

<file path=ppt/tags/tag75.xml><?xml version="1.0" encoding="utf-8"?>
<p:tagLst xmlns:p="http://schemas.openxmlformats.org/presentationml/2006/main">
  <p:tag name="KSO_WM_FULL_TEXT_BEAUTIFY_COPY_ID" val="17"/>
</p:tagLst>
</file>

<file path=ppt/tags/tag76.xml><?xml version="1.0" encoding="utf-8"?>
<p:tagLst xmlns:p="http://schemas.openxmlformats.org/presentationml/2006/main">
  <p:tag name="KSO_WM_FULL_TEXT_BEAUTIFY_COPY_ID" val="10"/>
</p:tagLst>
</file>

<file path=ppt/tags/tag77.xml><?xml version="1.0" encoding="utf-8"?>
<p:tagLst xmlns:p="http://schemas.openxmlformats.org/presentationml/2006/main">
  <p:tag name="KSO_WM_FULL_TEXT_BEAUTIFY_COPY_ID" val="17"/>
</p:tagLst>
</file>

<file path=ppt/tags/tag78.xml><?xml version="1.0" encoding="utf-8"?>
<p:tagLst xmlns:p="http://schemas.openxmlformats.org/presentationml/2006/main">
  <p:tag name="KSO_WM_FULL_TEXT_BEAUTIFY_COPY_ID" val="17"/>
</p:tagLst>
</file>

<file path=ppt/tags/tag79.xml><?xml version="1.0" encoding="utf-8"?>
<p:tagLst xmlns:p="http://schemas.openxmlformats.org/presentationml/2006/main">
  <p:tag name="KSO_WM_FULL_TEXT_BEAUTIFY_COPY_ID" val="10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FULL_TEXT_BEAUTIFY_COPY_ID" val="17"/>
</p:tagLst>
</file>

<file path=ppt/tags/tag81.xml><?xml version="1.0" encoding="utf-8"?>
<p:tagLst xmlns:p="http://schemas.openxmlformats.org/presentationml/2006/main">
  <p:tag name="KSO_WM_FULL_TEXT_BEAUTIFY_COPY_ID" val="17"/>
</p:tagLst>
</file>

<file path=ppt/tags/tag82.xml><?xml version="1.0" encoding="utf-8"?>
<p:tagLst xmlns:p="http://schemas.openxmlformats.org/presentationml/2006/main">
  <p:tag name="KSO_WM_FULL_TEXT_BEAUTIFY_COPY_ID" val="10"/>
</p:tagLst>
</file>

<file path=ppt/tags/tag83.xml><?xml version="1.0" encoding="utf-8"?>
<p:tagLst xmlns:p="http://schemas.openxmlformats.org/presentationml/2006/main">
  <p:tag name="KSO_WM_FULL_TEXT_BEAUTIFY_COPY_ID" val="17"/>
</p:tagLst>
</file>

<file path=ppt/tags/tag84.xml><?xml version="1.0" encoding="utf-8"?>
<p:tagLst xmlns:p="http://schemas.openxmlformats.org/presentationml/2006/main">
  <p:tag name="KSO_WM_FULL_TEXT_BEAUTIFY_COPY_ID" val="17"/>
</p:tagLst>
</file>

<file path=ppt/tags/tag85.xml><?xml version="1.0" encoding="utf-8"?>
<p:tagLst xmlns:p="http://schemas.openxmlformats.org/presentationml/2006/main">
  <p:tag name="KSO_WM_FULL_TEXT_BEAUTIFY_COPY_ID" val="10"/>
</p:tagLst>
</file>

<file path=ppt/tags/tag86.xml><?xml version="1.0" encoding="utf-8"?>
<p:tagLst xmlns:p="http://schemas.openxmlformats.org/presentationml/2006/main">
  <p:tag name="KSO_WM_FULL_TEXT_BEAUTIFY_COPY_ID" val="17"/>
</p:tagLst>
</file>

<file path=ppt/tags/tag87.xml><?xml version="1.0" encoding="utf-8"?>
<p:tagLst xmlns:p="http://schemas.openxmlformats.org/presentationml/2006/main">
  <p:tag name="KSO_WM_FULL_TEXT_BEAUTIFY_COPY_ID" val="17"/>
</p:tagLst>
</file>

<file path=ppt/tags/tag88.xml><?xml version="1.0" encoding="utf-8"?>
<p:tagLst xmlns:p="http://schemas.openxmlformats.org/presentationml/2006/main">
  <p:tag name="KSO_WM_FULL_TEXT_BEAUTIFY_COPY_ID" val="10"/>
</p:tagLst>
</file>

<file path=ppt/tags/tag89.xml><?xml version="1.0" encoding="utf-8"?>
<p:tagLst xmlns:p="http://schemas.openxmlformats.org/presentationml/2006/main">
  <p:tag name="KSO_WM_FULL_TEXT_BEAUTIFY_COPY_ID" val="17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FULL_TEXT_BEAUTIFY_COPY_ID" val="17"/>
</p:tagLst>
</file>

<file path=ppt/tags/tag91.xml><?xml version="1.0" encoding="utf-8"?>
<p:tagLst xmlns:p="http://schemas.openxmlformats.org/presentationml/2006/main">
  <p:tag name="KSO_WM_FULL_TEXT_BEAUTIFY_COPY_ID" val="10"/>
</p:tagLst>
</file>

<file path=ppt/tags/tag92.xml><?xml version="1.0" encoding="utf-8"?>
<p:tagLst xmlns:p="http://schemas.openxmlformats.org/presentationml/2006/main">
  <p:tag name="KSO_WM_FULL_TEXT_BEAUTIFY_COPY_ID" val="17"/>
</p:tagLst>
</file>

<file path=ppt/tags/tag93.xml><?xml version="1.0" encoding="utf-8"?>
<p:tagLst xmlns:p="http://schemas.openxmlformats.org/presentationml/2006/main">
  <p:tag name="KSO_WM_FULL_TEXT_BEAUTIFY_COPY_ID" val="17"/>
</p:tagLst>
</file>

<file path=ppt/tags/tag94.xml><?xml version="1.0" encoding="utf-8"?>
<p:tagLst xmlns:p="http://schemas.openxmlformats.org/presentationml/2006/main">
  <p:tag name="KSO_WM_FULL_TEXT_BEAUTIFY_COPY_ID" val="10"/>
</p:tagLst>
</file>

<file path=ppt/tags/tag95.xml><?xml version="1.0" encoding="utf-8"?>
<p:tagLst xmlns:p="http://schemas.openxmlformats.org/presentationml/2006/main">
  <p:tag name="KSO_WM_FULL_TEXT_BEAUTIFY_COPY_ID" val="17"/>
</p:tagLst>
</file>

<file path=ppt/tags/tag96.xml><?xml version="1.0" encoding="utf-8"?>
<p:tagLst xmlns:p="http://schemas.openxmlformats.org/presentationml/2006/main">
  <p:tag name="KSO_WM_FULL_TEXT_BEAUTIFY_COPY_ID" val="17"/>
</p:tagLst>
</file>

<file path=ppt/tags/tag97.xml><?xml version="1.0" encoding="utf-8"?>
<p:tagLst xmlns:p="http://schemas.openxmlformats.org/presentationml/2006/main">
  <p:tag name="KSO_WM_FULL_TEXT_BEAUTIFY_COPY_ID" val="10"/>
</p:tagLst>
</file>

<file path=ppt/tags/tag98.xml><?xml version="1.0" encoding="utf-8"?>
<p:tagLst xmlns:p="http://schemas.openxmlformats.org/presentationml/2006/main">
  <p:tag name="KSO_WM_FULL_TEXT_BEAUTIFY_COPY_ID" val="17"/>
</p:tagLst>
</file>

<file path=ppt/tags/tag99.xml><?xml version="1.0" encoding="utf-8"?>
<p:tagLst xmlns:p="http://schemas.openxmlformats.org/presentationml/2006/main">
  <p:tag name="KSO_WM_FULL_TEXT_BEAUTIFY_COPY_ID" val="17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0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2889</Words>
  <Application>WPS 演示</Application>
  <PresentationFormat>宽屏</PresentationFormat>
  <Paragraphs>693</Paragraphs>
  <Slides>18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15</vt:i4>
      </vt:variant>
      <vt:variant>
        <vt:lpstr>幻灯片标题</vt:lpstr>
      </vt:variant>
      <vt:variant>
        <vt:i4>18</vt:i4>
      </vt:variant>
    </vt:vector>
  </HeadingPairs>
  <TitlesOfParts>
    <vt:vector size="55" baseType="lpstr">
      <vt:lpstr>Arial</vt:lpstr>
      <vt:lpstr>宋体</vt:lpstr>
      <vt:lpstr>Wingdings</vt:lpstr>
      <vt:lpstr>思源黑体</vt:lpstr>
      <vt:lpstr>黑体</vt:lpstr>
      <vt:lpstr>微软雅黑</vt:lpstr>
      <vt:lpstr>Wingdings</vt:lpstr>
      <vt:lpstr>汉仪雅酷黑 75W</vt:lpstr>
      <vt:lpstr>阿里巴巴普惠体 Heavy</vt:lpstr>
      <vt:lpstr>仿宋</vt:lpstr>
      <vt:lpstr>新宋体</vt:lpstr>
      <vt:lpstr>等线</vt:lpstr>
      <vt:lpstr>Helvetica Neue</vt:lpstr>
      <vt:lpstr>Helvetica Neue Light</vt:lpstr>
      <vt:lpstr>方正粗黑宋简体</vt:lpstr>
      <vt:lpstr>Arial Unicode MS</vt:lpstr>
      <vt:lpstr>等线 Light</vt:lpstr>
      <vt:lpstr>Calibri</vt:lpstr>
      <vt:lpstr>汉仪雅酷黑简</vt:lpstr>
      <vt:lpstr>方正仿宋_GB2312</vt:lpstr>
      <vt:lpstr>Miss Sweetie</vt:lpstr>
      <vt:lpstr>Stymie Std Light Italic</vt:lpstr>
      <vt:lpstr>Office 主题​​</vt:lpstr>
      <vt:lpstr>自定义设计方案</vt:lpstr>
      <vt:lpstr>1_Office 主题​​</vt:lpstr>
      <vt:lpstr>3_Office 主题​​</vt:lpstr>
      <vt:lpstr>4_Office 主题​​</vt:lpstr>
      <vt:lpstr>19_Office 主题​​</vt:lpstr>
      <vt:lpstr>2_Office 主题​​</vt:lpstr>
      <vt:lpstr>5_Office 主题​​</vt:lpstr>
      <vt:lpstr>6_Office 主题​​</vt:lpstr>
      <vt:lpstr>8_Office 主题​​</vt:lpstr>
      <vt:lpstr>7_Office 主题​​</vt:lpstr>
      <vt:lpstr>9_Office 主题​​</vt:lpstr>
      <vt:lpstr>10_Office 主题​​</vt:lpstr>
      <vt:lpstr>11_Office 主题​​</vt:lpstr>
      <vt:lpstr>12_Office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Administrater</dc:creator>
  <cp:lastModifiedBy>博视源企划｜郑百思</cp:lastModifiedBy>
  <cp:revision>301</cp:revision>
  <dcterms:created xsi:type="dcterms:W3CDTF">2019-11-19T13:27:00Z</dcterms:created>
  <dcterms:modified xsi:type="dcterms:W3CDTF">2025-09-28T09:35:27Z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5C11E5A617044BDD9D5741D59FDF8371_12</vt:lpwstr>
  </property>
</Properties>
</file>