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号瓶底"/>
          <p:cNvPicPr>
            <a:picLocks noChangeAspect="1"/>
          </p:cNvPicPr>
          <p:nvPr/>
        </p:nvPicPr>
        <p:blipFill>
          <a:blip r:embed="rId1"/>
          <a:srcRect l="14296" t="25125" r="43823" b="1202"/>
          <a:stretch>
            <a:fillRect/>
          </a:stretch>
        </p:blipFill>
        <p:spPr>
          <a:xfrm>
            <a:off x="641985" y="3429635"/>
            <a:ext cx="2513965" cy="2489200"/>
          </a:xfrm>
          <a:prstGeom prst="rect">
            <a:avLst/>
          </a:prstGeom>
        </p:spPr>
      </p:pic>
      <p:pic>
        <p:nvPicPr>
          <p:cNvPr id="5" name="图片 4" descr="1号瓶口"/>
          <p:cNvPicPr>
            <a:picLocks noChangeAspect="1"/>
          </p:cNvPicPr>
          <p:nvPr/>
        </p:nvPicPr>
        <p:blipFill>
          <a:blip r:embed="rId2"/>
          <a:srcRect l="14538" t="25311" r="43853" b="-20"/>
          <a:stretch>
            <a:fillRect/>
          </a:stretch>
        </p:blipFill>
        <p:spPr>
          <a:xfrm>
            <a:off x="6086475" y="3426460"/>
            <a:ext cx="2467610" cy="2492375"/>
          </a:xfrm>
          <a:prstGeom prst="rect">
            <a:avLst/>
          </a:prstGeom>
        </p:spPr>
      </p:pic>
      <p:pic>
        <p:nvPicPr>
          <p:cNvPr id="6" name="图片 5" descr="2号支撑环"/>
          <p:cNvPicPr>
            <a:picLocks noChangeAspect="1"/>
          </p:cNvPicPr>
          <p:nvPr/>
        </p:nvPicPr>
        <p:blipFill>
          <a:blip r:embed="rId3"/>
          <a:srcRect l="13301" t="25790" r="45036" b="28"/>
          <a:stretch>
            <a:fillRect/>
          </a:stretch>
        </p:blipFill>
        <p:spPr>
          <a:xfrm>
            <a:off x="8749030" y="3431540"/>
            <a:ext cx="2482850" cy="2487295"/>
          </a:xfrm>
          <a:prstGeom prst="rect">
            <a:avLst/>
          </a:prstGeom>
        </p:spPr>
      </p:pic>
      <p:pic>
        <p:nvPicPr>
          <p:cNvPr id="7" name="图片 6" descr="5号黑点"/>
          <p:cNvPicPr>
            <a:picLocks noChangeAspect="1"/>
          </p:cNvPicPr>
          <p:nvPr/>
        </p:nvPicPr>
        <p:blipFill>
          <a:blip r:embed="rId4"/>
          <a:srcRect l="11739" t="26680" r="46133" b="-217"/>
          <a:stretch>
            <a:fillRect/>
          </a:stretch>
        </p:blipFill>
        <p:spPr>
          <a:xfrm>
            <a:off x="3350895" y="3431540"/>
            <a:ext cx="2540635" cy="2494280"/>
          </a:xfrm>
          <a:prstGeom prst="rect">
            <a:avLst/>
          </a:prstGeom>
        </p:spPr>
      </p:pic>
      <p:pic>
        <p:nvPicPr>
          <p:cNvPr id="8" name="图片 7" descr="1号瓶底"/>
          <p:cNvPicPr>
            <a:picLocks noChangeAspect="1"/>
          </p:cNvPicPr>
          <p:nvPr/>
        </p:nvPicPr>
        <p:blipFill>
          <a:blip r:embed="rId1"/>
          <a:srcRect l="32064" t="54275" r="55632" b="34146"/>
          <a:stretch>
            <a:fillRect/>
          </a:stretch>
        </p:blipFill>
        <p:spPr>
          <a:xfrm>
            <a:off x="641985" y="1920875"/>
            <a:ext cx="2505075" cy="13271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图片 8" descr="5号黑点"/>
          <p:cNvPicPr>
            <a:picLocks noChangeAspect="1"/>
          </p:cNvPicPr>
          <p:nvPr/>
        </p:nvPicPr>
        <p:blipFill>
          <a:blip r:embed="rId4"/>
          <a:srcRect l="19637" t="56106" r="72444" b="39638"/>
          <a:stretch>
            <a:fillRect/>
          </a:stretch>
        </p:blipFill>
        <p:spPr>
          <a:xfrm>
            <a:off x="3350895" y="1920240"/>
            <a:ext cx="1949450" cy="58928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图片 9" descr="5号黑点"/>
          <p:cNvPicPr>
            <a:picLocks noChangeAspect="1"/>
          </p:cNvPicPr>
          <p:nvPr/>
        </p:nvPicPr>
        <p:blipFill>
          <a:blip r:embed="rId4"/>
          <a:srcRect l="39434" t="53907" r="53717" b="41837"/>
          <a:stretch>
            <a:fillRect/>
          </a:stretch>
        </p:blipFill>
        <p:spPr>
          <a:xfrm>
            <a:off x="4244340" y="2649220"/>
            <a:ext cx="1647190" cy="57594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图片 10" descr="1号瓶口"/>
          <p:cNvPicPr>
            <a:picLocks noChangeAspect="1"/>
          </p:cNvPicPr>
          <p:nvPr/>
        </p:nvPicPr>
        <p:blipFill>
          <a:blip r:embed="rId2"/>
          <a:srcRect l="38152" t="39401" r="54181" b="53303"/>
          <a:stretch>
            <a:fillRect/>
          </a:stretch>
        </p:blipFill>
        <p:spPr>
          <a:xfrm>
            <a:off x="6086475" y="1920875"/>
            <a:ext cx="2479040" cy="13271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图片 11" descr="2号支撑环"/>
          <p:cNvPicPr>
            <a:picLocks noChangeAspect="1"/>
          </p:cNvPicPr>
          <p:nvPr/>
        </p:nvPicPr>
        <p:blipFill>
          <a:blip r:embed="rId3"/>
          <a:srcRect l="23105" t="87048" r="72228" b="8550"/>
          <a:stretch>
            <a:fillRect/>
          </a:stretch>
        </p:blipFill>
        <p:spPr>
          <a:xfrm>
            <a:off x="8745855" y="1927225"/>
            <a:ext cx="2488565" cy="13208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1788795" y="4498340"/>
            <a:ext cx="548640" cy="19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3" idx="0"/>
            <a:endCxn id="8" idx="2"/>
          </p:cNvCxnSpPr>
          <p:nvPr/>
        </p:nvCxnSpPr>
        <p:spPr>
          <a:xfrm flipH="1" flipV="1">
            <a:off x="1894840" y="3248025"/>
            <a:ext cx="168275" cy="125031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800475" y="4408805"/>
            <a:ext cx="548640" cy="19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0"/>
          </p:cNvCxnSpPr>
          <p:nvPr/>
        </p:nvCxnSpPr>
        <p:spPr>
          <a:xfrm flipH="1" flipV="1">
            <a:off x="3643630" y="2510155"/>
            <a:ext cx="431165" cy="18986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943475" y="4326255"/>
            <a:ext cx="548640" cy="19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17" idx="0"/>
            <a:endCxn id="10" idx="2"/>
          </p:cNvCxnSpPr>
          <p:nvPr/>
        </p:nvCxnSpPr>
        <p:spPr>
          <a:xfrm flipH="1" flipV="1">
            <a:off x="5067935" y="3225165"/>
            <a:ext cx="149860" cy="11010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342505" y="3942080"/>
            <a:ext cx="548640" cy="19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stCxn id="19" idx="0"/>
            <a:endCxn id="11" idx="2"/>
          </p:cNvCxnSpPr>
          <p:nvPr/>
        </p:nvCxnSpPr>
        <p:spPr>
          <a:xfrm flipH="1" flipV="1">
            <a:off x="7325995" y="3248025"/>
            <a:ext cx="290830" cy="69405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148445" y="5441315"/>
            <a:ext cx="548640" cy="19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1" idx="0"/>
            <a:endCxn id="12" idx="2"/>
          </p:cNvCxnSpPr>
          <p:nvPr/>
        </p:nvCxnSpPr>
        <p:spPr>
          <a:xfrm flipV="1">
            <a:off x="9422765" y="3248025"/>
            <a:ext cx="567690" cy="21932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博视源企划｜郑百思</cp:lastModifiedBy>
  <cp:revision>4</cp:revision>
  <dcterms:created xsi:type="dcterms:W3CDTF">2023-08-09T12:44:00Z</dcterms:created>
  <dcterms:modified xsi:type="dcterms:W3CDTF">2025-06-18T06:47:25Z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0C8AD3E92CAC496997FD394FFBA0DA08_12</vt:lpwstr>
  </property>
</Properties>
</file>