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11.svg" ContentType="image/svg+xml"/>
  <Override PartName="/ppt/media/image12.svg" ContentType="image/svg+xml"/>
  <Override PartName="/ppt/media/image16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7" r:id="rId3"/>
  </p:sldMasterIdLst>
  <p:notesMasterIdLst>
    <p:notesMasterId r:id="rId7"/>
  </p:notesMasterIdLst>
  <p:handoutMasterIdLst>
    <p:handoutMasterId r:id="rId11"/>
  </p:handoutMasterIdLst>
  <p:sldIdLst>
    <p:sldId id="373" r:id="rId4"/>
    <p:sldId id="374" r:id="rId5"/>
    <p:sldId id="375" r:id="rId6"/>
    <p:sldId id="376" r:id="rId8"/>
    <p:sldId id="377" r:id="rId9"/>
    <p:sldId id="379" r:id="rId10"/>
  </p:sldIdLst>
  <p:sldSz cx="9144000" cy="5144135" type="screen16x9"/>
  <p:notesSz cx="6858000" cy="9144000"/>
  <p:embeddedFontLst>
    <p:embeddedFont>
      <p:font typeface="思源黑体 CN Normal" panose="020B0400000000000000" charset="-122"/>
      <p:regular r:id="rId16"/>
    </p:embeddedFont>
    <p:embeddedFont>
      <p:font typeface="思源黑体 CN Light" panose="020B0300000000000000" charset="-122"/>
      <p:regular r:id="rId17"/>
    </p:embeddedFont>
    <p:embeddedFont>
      <p:font typeface="微软雅黑" panose="020B0503020204020204" charset="-122"/>
      <p:regular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578" userDrawn="1">
          <p15:clr>
            <a:srgbClr val="A4A3A4"/>
          </p15:clr>
        </p15:guide>
        <p15:guide id="4" pos="266" userDrawn="1">
          <p15:clr>
            <a:srgbClr val="A4A3A4"/>
          </p15:clr>
        </p15:guide>
        <p15:guide id="5" pos="539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3" name="Author" initials="A" lastIdx="0" clrIdx="2"/>
  <p:cmAuthor id="229378061" name="博视源企划｜郑百思" initials="博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ACA"/>
    <a:srgbClr val="F6891C"/>
    <a:srgbClr val="F99E11"/>
    <a:srgbClr val="F78A1C"/>
    <a:srgbClr val="FCD5AB"/>
    <a:srgbClr val="F78F19"/>
    <a:srgbClr val="F7891C"/>
    <a:srgbClr val="FA9F10"/>
    <a:srgbClr val="FAA10F"/>
    <a:srgbClr val="F5F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562" y="67"/>
      </p:cViewPr>
      <p:guideLst>
        <p:guide pos="2880"/>
        <p:guide orient="horz" pos="2578"/>
        <p:guide pos="266"/>
        <p:guide pos="53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244.xml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commentAuthors" Target="commentAuthors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</a:fld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</a:fld>
            <a:endParaRPr lang="zh-CN" altLang="en-US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35306F64-5422-457B-A5DC-8239240E15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defRPr>
            </a:lvl1pPr>
          </a:lstStyle>
          <a:p>
            <a:fld id="{00F24A60-9091-4C69-8542-A30C63DE3D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charset="-122"/>
        <a:ea typeface="思源黑体 CN Normal" panose="020B0400000000000000" charset="-122"/>
        <a:cs typeface="思源黑体 CN Normal" panose="020B04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24A60-9091-4C69-8542-A30C63DE3D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0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635" y="0"/>
            <a:ext cx="9144635" cy="5143500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-635" y="-186"/>
            <a:ext cx="9144000" cy="514350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 dirty="0">
              <a:cs typeface="思源黑体 CN Normal" panose="020B0400000000000000" charset="-122"/>
            </a:endParaRPr>
          </a:p>
        </p:txBody>
      </p:sp>
      <p:grpSp>
        <p:nvGrpSpPr>
          <p:cNvPr id="22" name="组合 21"/>
          <p:cNvGrpSpPr/>
          <p:nvPr userDrawn="1"/>
        </p:nvGrpSpPr>
        <p:grpSpPr>
          <a:xfrm>
            <a:off x="521494" y="4623269"/>
            <a:ext cx="416037" cy="207749"/>
            <a:chOff x="11442293" y="304920"/>
            <a:chExt cx="427532" cy="152280"/>
          </a:xfrm>
          <a:solidFill>
            <a:srgbClr val="D9D9D9"/>
          </a:solidFill>
        </p:grpSpPr>
        <p:sp>
          <p:nvSpPr>
            <p:cNvPr id="23" name="箭头: V 形 3"/>
            <p:cNvSpPr/>
            <p:nvPr>
              <p:custDataLst>
                <p:tags r:id="rId5"/>
              </p:custDataLst>
            </p:nvPr>
          </p:nvSpPr>
          <p:spPr>
            <a:xfrm flipH="1">
              <a:off x="11583979" y="304920"/>
              <a:ext cx="142923" cy="15228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  <p:sp>
          <p:nvSpPr>
            <p:cNvPr id="24" name="箭头: V 形 4"/>
            <p:cNvSpPr/>
            <p:nvPr>
              <p:custDataLst>
                <p:tags r:id="rId6"/>
              </p:custDataLst>
            </p:nvPr>
          </p:nvSpPr>
          <p:spPr>
            <a:xfrm flipH="1">
              <a:off x="11726902" y="304920"/>
              <a:ext cx="142923" cy="15228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  <p:sp>
          <p:nvSpPr>
            <p:cNvPr id="25" name="箭头: V 形 5"/>
            <p:cNvSpPr/>
            <p:nvPr>
              <p:custDataLst>
                <p:tags r:id="rId7"/>
              </p:custDataLst>
            </p:nvPr>
          </p:nvSpPr>
          <p:spPr>
            <a:xfrm flipH="1">
              <a:off x="11442293" y="304920"/>
              <a:ext cx="142923" cy="15228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</a:defRPr>
            </a:lvl1pPr>
            <a:lvl2pPr>
              <a:defRPr>
                <a:latin typeface="+mn-ea"/>
                <a:ea typeface="+mn-ea"/>
                <a:cs typeface="+mn-ea"/>
              </a:defRPr>
            </a:lvl2pPr>
            <a:lvl3pPr>
              <a:defRPr>
                <a:latin typeface="+mn-ea"/>
                <a:ea typeface="+mn-ea"/>
                <a:cs typeface="+mn-ea"/>
              </a:defRPr>
            </a:lvl3pPr>
            <a:lvl4pPr>
              <a:defRPr>
                <a:latin typeface="+mn-ea"/>
                <a:ea typeface="+mn-ea"/>
                <a:cs typeface="+mn-ea"/>
              </a:defRPr>
            </a:lvl4pPr>
            <a:lvl5pPr>
              <a:defRPr>
                <a:latin typeface="+mn-ea"/>
                <a:ea typeface="+mn-ea"/>
                <a:cs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75 (Stroke)_#color-2050&amp;12727"/>
          <p:cNvSpPr/>
          <p:nvPr userDrawn="1">
            <p:custDataLst>
              <p:tags r:id="rId2"/>
            </p:custDataLst>
          </p:nvPr>
        </p:nvSpPr>
        <p:spPr>
          <a:xfrm>
            <a:off x="2462022" y="318"/>
            <a:ext cx="1728216" cy="5143500"/>
          </a:xfrm>
          <a:custGeom>
            <a:avLst/>
            <a:gdLst/>
            <a:ahLst/>
            <a:cxnLst/>
            <a:rect l="l" t="t" r="r" b="b"/>
            <a:pathLst>
              <a:path w="2304288" h="6858000">
                <a:moveTo>
                  <a:pt x="0" y="6858000"/>
                </a:moveTo>
                <a:lnTo>
                  <a:pt x="813816" y="6858000"/>
                </a:lnTo>
                <a:cubicBezTo>
                  <a:pt x="1728216" y="6007608"/>
                  <a:pt x="2304288" y="4782312"/>
                  <a:pt x="2304288" y="3429000"/>
                </a:cubicBezTo>
                <a:cubicBezTo>
                  <a:pt x="2304288" y="2075688"/>
                  <a:pt x="1728216" y="850392"/>
                  <a:pt x="813816" y="0"/>
                </a:cubicBezTo>
                <a:lnTo>
                  <a:pt x="0" y="0"/>
                </a:lnTo>
                <a:cubicBezTo>
                  <a:pt x="1088136" y="749808"/>
                  <a:pt x="1801368" y="2011680"/>
                  <a:pt x="1801368" y="3429000"/>
                </a:cubicBezTo>
                <a:cubicBezTo>
                  <a:pt x="1801368" y="4846320"/>
                  <a:pt x="1088136" y="6108192"/>
                  <a:pt x="0" y="6858000"/>
                </a:cubicBez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5" name="Ellipse 3 (Stroke)_#color-2050&amp;12730"/>
          <p:cNvSpPr/>
          <p:nvPr userDrawn="1">
            <p:custDataLst>
              <p:tags r:id="rId3"/>
            </p:custDataLst>
          </p:nvPr>
        </p:nvSpPr>
        <p:spPr>
          <a:xfrm>
            <a:off x="0" y="318"/>
            <a:ext cx="3504438" cy="5143500"/>
          </a:xfrm>
          <a:custGeom>
            <a:avLst/>
            <a:gdLst/>
            <a:ahLst/>
            <a:cxnLst/>
            <a:rect l="l" t="t" r="r" b="b"/>
            <a:pathLst>
              <a:path w="4672584" h="6858000">
                <a:moveTo>
                  <a:pt x="0" y="6848856"/>
                </a:moveTo>
                <a:lnTo>
                  <a:pt x="0" y="6858000"/>
                </a:lnTo>
                <a:lnTo>
                  <a:pt x="45720" y="6858000"/>
                </a:lnTo>
                <a:cubicBezTo>
                  <a:pt x="27432" y="6858000"/>
                  <a:pt x="18288" y="6848856"/>
                  <a:pt x="0" y="6848856"/>
                </a:cubicBezTo>
                <a:moveTo>
                  <a:pt x="1261872" y="6858000"/>
                </a:moveTo>
                <a:cubicBezTo>
                  <a:pt x="1463040" y="6821424"/>
                  <a:pt x="1664208" y="6766560"/>
                  <a:pt x="1856232" y="6693408"/>
                </a:cubicBezTo>
                <a:cubicBezTo>
                  <a:pt x="3666744" y="6035040"/>
                  <a:pt x="4590288" y="4032504"/>
                  <a:pt x="3931920" y="2221992"/>
                </a:cubicBezTo>
                <a:cubicBezTo>
                  <a:pt x="3493008" y="1033272"/>
                  <a:pt x="2478024" y="228600"/>
                  <a:pt x="1316736" y="0"/>
                </a:cubicBezTo>
                <a:lnTo>
                  <a:pt x="2752344" y="0"/>
                </a:lnTo>
                <a:cubicBezTo>
                  <a:pt x="3493008" y="457200"/>
                  <a:pt x="4096512" y="1152144"/>
                  <a:pt x="4425696" y="2039112"/>
                </a:cubicBezTo>
                <a:cubicBezTo>
                  <a:pt x="5093208" y="3877056"/>
                  <a:pt x="4343400" y="5888736"/>
                  <a:pt x="2734056" y="6858000"/>
                </a:cubicBezTo>
                <a:lnTo>
                  <a:pt x="1261872" y="685800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6" name="Ellipse 4 (Stroke)_#color_$accent2_$accent2-2050&amp;12733"/>
          <p:cNvSpPr/>
          <p:nvPr userDrawn="1">
            <p:custDataLst>
              <p:tags r:id="rId4"/>
            </p:custDataLst>
          </p:nvPr>
        </p:nvSpPr>
        <p:spPr>
          <a:xfrm>
            <a:off x="0" y="2969832"/>
            <a:ext cx="3435858" cy="2173986"/>
          </a:xfrm>
          <a:custGeom>
            <a:avLst/>
            <a:gdLst/>
            <a:ahLst/>
            <a:cxnLst/>
            <a:rect l="l" t="t" r="r" b="b"/>
            <a:pathLst>
              <a:path w="4581144" h="2898648">
                <a:moveTo>
                  <a:pt x="4078224" y="201168"/>
                </a:moveTo>
                <a:cubicBezTo>
                  <a:pt x="3831336" y="1335024"/>
                  <a:pt x="3035808" y="2313432"/>
                  <a:pt x="1865376" y="2743200"/>
                </a:cubicBezTo>
                <a:cubicBezTo>
                  <a:pt x="1682496" y="2807208"/>
                  <a:pt x="1499616" y="2862072"/>
                  <a:pt x="1307592" y="2898648"/>
                </a:cubicBezTo>
                <a:lnTo>
                  <a:pt x="2715768" y="2898648"/>
                </a:lnTo>
                <a:cubicBezTo>
                  <a:pt x="3685032" y="2322576"/>
                  <a:pt x="4343400" y="1371600"/>
                  <a:pt x="4572000" y="310896"/>
                </a:cubicBezTo>
                <a:cubicBezTo>
                  <a:pt x="4599432" y="173736"/>
                  <a:pt x="4517136" y="36576"/>
                  <a:pt x="4379976" y="9144"/>
                </a:cubicBezTo>
                <a:cubicBezTo>
                  <a:pt x="4242816" y="-27432"/>
                  <a:pt x="4105656" y="64008"/>
                  <a:pt x="4078224" y="201168"/>
                </a:cubicBezTo>
                <a:moveTo>
                  <a:pt x="9144" y="2898648"/>
                </a:moveTo>
                <a:cubicBezTo>
                  <a:pt x="9144" y="2898648"/>
                  <a:pt x="0" y="2898648"/>
                  <a:pt x="0" y="2898648"/>
                </a:cubicBezTo>
                <a:lnTo>
                  <a:pt x="0" y="2898648"/>
                </a:lnTo>
                <a:lnTo>
                  <a:pt x="9144" y="2898648"/>
                </a:lnTo>
              </a:path>
            </a:pathLst>
          </a:custGeom>
          <a:gradFill>
            <a:gsLst>
              <a:gs pos="100000">
                <a:schemeClr val="accent1">
                  <a:lumMod val="75000"/>
                  <a:alpha val="70000"/>
                </a:schemeClr>
              </a:gs>
              <a:gs pos="73000">
                <a:schemeClr val="accent2">
                  <a:alpha val="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935644" y="2079648"/>
            <a:ext cx="1993511" cy="984909"/>
          </a:xfrm>
        </p:spPr>
        <p:txBody>
          <a:bodyPr wrap="square" anchor="ctr" anchorCtr="0">
            <a:normAutofit/>
          </a:bodyPr>
          <a:lstStyle>
            <a:lvl1pPr>
              <a:defRPr sz="3600">
                <a:latin typeface="+mj-ea"/>
                <a:ea typeface="+mj-ea"/>
                <a:cs typeface="+mj-ea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_#color-2050&amp;12358"/>
          <p:cNvSpPr/>
          <p:nvPr userDrawn="1">
            <p:custDataLst>
              <p:tags r:id="rId2"/>
            </p:custDataLst>
          </p:nvPr>
        </p:nvSpPr>
        <p:spPr>
          <a:xfrm>
            <a:off x="1143" y="318"/>
            <a:ext cx="9141714" cy="51435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9" name="Ellipse 5 (Stroke)_#color-2050&amp;12736"/>
          <p:cNvSpPr/>
          <p:nvPr userDrawn="1">
            <p:custDataLst>
              <p:tags r:id="rId3"/>
            </p:custDataLst>
          </p:nvPr>
        </p:nvSpPr>
        <p:spPr>
          <a:xfrm>
            <a:off x="0" y="318"/>
            <a:ext cx="3106674" cy="3408426"/>
          </a:xfrm>
          <a:custGeom>
            <a:avLst/>
            <a:gdLst/>
            <a:ahLst/>
            <a:cxnLst/>
            <a:rect l="l" t="t" r="r" b="b"/>
            <a:pathLst>
              <a:path w="4142232" h="4544568">
                <a:moveTo>
                  <a:pt x="0" y="4032504"/>
                </a:moveTo>
                <a:cubicBezTo>
                  <a:pt x="91440" y="4032504"/>
                  <a:pt x="173736" y="4041648"/>
                  <a:pt x="265176" y="4041648"/>
                </a:cubicBezTo>
                <a:cubicBezTo>
                  <a:pt x="2121408" y="4041648"/>
                  <a:pt x="3630168" y="2532888"/>
                  <a:pt x="3630168" y="676656"/>
                </a:cubicBezTo>
                <a:cubicBezTo>
                  <a:pt x="3630168" y="438912"/>
                  <a:pt x="3611880" y="219456"/>
                  <a:pt x="3566160" y="0"/>
                </a:cubicBezTo>
                <a:lnTo>
                  <a:pt x="4078224" y="0"/>
                </a:lnTo>
                <a:cubicBezTo>
                  <a:pt x="4123944" y="219456"/>
                  <a:pt x="4142232" y="448056"/>
                  <a:pt x="4142232" y="676656"/>
                </a:cubicBezTo>
                <a:cubicBezTo>
                  <a:pt x="4142232" y="2816352"/>
                  <a:pt x="2404872" y="4544568"/>
                  <a:pt x="265176" y="4544568"/>
                </a:cubicBezTo>
                <a:cubicBezTo>
                  <a:pt x="173736" y="4544568"/>
                  <a:pt x="91440" y="4544568"/>
                  <a:pt x="0" y="4535424"/>
                </a:cubicBezTo>
                <a:lnTo>
                  <a:pt x="0" y="4032504"/>
                </a:lnTo>
              </a:path>
            </a:pathLst>
          </a:custGeom>
          <a:solidFill>
            <a:schemeClr val="accent1">
              <a:lumMod val="40000"/>
              <a:lumOff val="60000"/>
              <a:alpha val="75000"/>
            </a:schemeClr>
          </a:solidFill>
        </p:spPr>
      </p:sp>
      <p:sp>
        <p:nvSpPr>
          <p:cNvPr id="10" name="Ellipse 3 (Stroke)_#color_$lt1_$lt1-2050&amp;12739"/>
          <p:cNvSpPr/>
          <p:nvPr userDrawn="1">
            <p:custDataLst>
              <p:tags r:id="rId4"/>
            </p:custDataLst>
          </p:nvPr>
        </p:nvSpPr>
        <p:spPr>
          <a:xfrm>
            <a:off x="0" y="1049592"/>
            <a:ext cx="4574286" cy="4094226"/>
          </a:xfrm>
          <a:custGeom>
            <a:avLst/>
            <a:gdLst/>
            <a:ahLst/>
            <a:cxnLst/>
            <a:rect l="l" t="t" r="r" b="b"/>
            <a:pathLst>
              <a:path w="6099048" h="5458968">
                <a:moveTo>
                  <a:pt x="5760720" y="5458968"/>
                </a:moveTo>
                <a:cubicBezTo>
                  <a:pt x="5971032" y="4974336"/>
                  <a:pt x="6099048" y="4434840"/>
                  <a:pt x="6099048" y="3877056"/>
                </a:cubicBezTo>
                <a:cubicBezTo>
                  <a:pt x="6099048" y="1737360"/>
                  <a:pt x="4361688" y="0"/>
                  <a:pt x="2221992" y="0"/>
                </a:cubicBezTo>
                <a:cubicBezTo>
                  <a:pt x="1399032" y="0"/>
                  <a:pt x="630936" y="256032"/>
                  <a:pt x="0" y="704088"/>
                </a:cubicBezTo>
                <a:lnTo>
                  <a:pt x="0" y="1344168"/>
                </a:lnTo>
                <a:cubicBezTo>
                  <a:pt x="594360" y="822960"/>
                  <a:pt x="1371600" y="512064"/>
                  <a:pt x="2221992" y="512064"/>
                </a:cubicBezTo>
                <a:cubicBezTo>
                  <a:pt x="4078224" y="512064"/>
                  <a:pt x="5586984" y="2011680"/>
                  <a:pt x="5586984" y="3877056"/>
                </a:cubicBezTo>
                <a:cubicBezTo>
                  <a:pt x="5586984" y="4443984"/>
                  <a:pt x="5440680" y="4992624"/>
                  <a:pt x="5193792" y="5458968"/>
                </a:cubicBezTo>
                <a:lnTo>
                  <a:pt x="5760720" y="5458968"/>
                </a:lnTo>
              </a:path>
            </a:pathLst>
          </a:custGeom>
          <a:gradFill>
            <a:gsLst>
              <a:gs pos="41000">
                <a:schemeClr val="lt1">
                  <a:alpha val="45000"/>
                </a:schemeClr>
              </a:gs>
              <a:gs pos="0">
                <a:srgbClr val="FFFFFF">
                  <a:alpha val="0"/>
                </a:srgbClr>
              </a:gs>
              <a:gs pos="100000">
                <a:schemeClr val="lt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1" name="Ellipse 4 (Stroke)_#color_$lt1_$accent1-2050&amp;12742"/>
          <p:cNvSpPr/>
          <p:nvPr userDrawn="1">
            <p:custDataLst>
              <p:tags r:id="rId5"/>
            </p:custDataLst>
          </p:nvPr>
        </p:nvSpPr>
        <p:spPr>
          <a:xfrm>
            <a:off x="0" y="1049592"/>
            <a:ext cx="4155948" cy="1645920"/>
          </a:xfrm>
          <a:custGeom>
            <a:avLst/>
            <a:gdLst/>
            <a:ahLst/>
            <a:cxnLst/>
            <a:rect l="l" t="t" r="r" b="b"/>
            <a:pathLst>
              <a:path w="5541264" h="2194560">
                <a:moveTo>
                  <a:pt x="0" y="1353312"/>
                </a:moveTo>
                <a:lnTo>
                  <a:pt x="0" y="704088"/>
                </a:lnTo>
                <a:cubicBezTo>
                  <a:pt x="630936" y="265176"/>
                  <a:pt x="1399032" y="0"/>
                  <a:pt x="2231136" y="0"/>
                </a:cubicBezTo>
                <a:cubicBezTo>
                  <a:pt x="3602736" y="0"/>
                  <a:pt x="4809744" y="722376"/>
                  <a:pt x="5495544" y="1801368"/>
                </a:cubicBezTo>
                <a:cubicBezTo>
                  <a:pt x="5568696" y="1920240"/>
                  <a:pt x="5541264" y="2075688"/>
                  <a:pt x="5422392" y="2148840"/>
                </a:cubicBezTo>
                <a:cubicBezTo>
                  <a:pt x="5303520" y="2221992"/>
                  <a:pt x="5148072" y="2194560"/>
                  <a:pt x="5065776" y="2075688"/>
                </a:cubicBezTo>
                <a:cubicBezTo>
                  <a:pt x="4471416" y="1133856"/>
                  <a:pt x="3419856" y="512064"/>
                  <a:pt x="2231136" y="512064"/>
                </a:cubicBezTo>
                <a:cubicBezTo>
                  <a:pt x="1371600" y="512064"/>
                  <a:pt x="594360" y="822960"/>
                  <a:pt x="0" y="1353312"/>
                </a:cubicBezTo>
              </a:path>
            </a:pathLst>
          </a:custGeom>
          <a:gradFill>
            <a:gsLst>
              <a:gs pos="81000">
                <a:schemeClr val="lt1">
                  <a:alpha val="100000"/>
                </a:schemeClr>
              </a:gs>
              <a:gs pos="0">
                <a:schemeClr val="accent1">
                  <a:alpha val="100000"/>
                </a:schemeClr>
              </a:gs>
            </a:gsLst>
            <a:lin ang="74674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6"/>
            </p:custDataLst>
          </p:nvPr>
        </p:nvSpPr>
        <p:spPr>
          <a:xfrm>
            <a:off x="4970621" y="2352993"/>
            <a:ext cx="3545205" cy="1487329"/>
          </a:xfrm>
        </p:spPr>
        <p:txBody>
          <a:bodyPr wrap="square" anchor="t">
            <a:normAutofit/>
          </a:bodyPr>
          <a:lstStyle>
            <a:lvl1pPr algn="l">
              <a:defRPr sz="3375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 userDrawn="1">
            <p:ph type="body" sz="quarter" idx="13" hasCustomPrompt="1"/>
            <p:custDataLst>
              <p:tags r:id="rId7"/>
            </p:custDataLst>
          </p:nvPr>
        </p:nvSpPr>
        <p:spPr>
          <a:xfrm>
            <a:off x="364808" y="2452555"/>
            <a:ext cx="3845052" cy="2069658"/>
          </a:xfrm>
        </p:spPr>
        <p:txBody>
          <a:bodyPr wrap="square" anchor="b">
            <a:normAutofit/>
          </a:bodyPr>
          <a:lstStyle>
            <a:lvl1pPr marL="0" indent="0" algn="ctr">
              <a:buNone/>
              <a:defRPr sz="8925" b="1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+mj-ea"/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 userDrawn="1"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>
                <a:latin typeface="+mj-lt"/>
                <a:ea typeface="+mj-lt"/>
                <a:cs typeface="+mj-lt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21970" y="976630"/>
            <a:ext cx="3992880" cy="3656888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</a:defRPr>
            </a:lvl1pPr>
            <a:lvl2pPr>
              <a:defRPr>
                <a:latin typeface="+mn-ea"/>
                <a:ea typeface="+mn-ea"/>
                <a:cs typeface="+mn-ea"/>
              </a:defRPr>
            </a:lvl2pPr>
            <a:lvl3pPr>
              <a:defRPr>
                <a:latin typeface="+mn-ea"/>
                <a:ea typeface="+mn-ea"/>
                <a:cs typeface="+mn-ea"/>
              </a:defRPr>
            </a:lvl3pPr>
            <a:lvl4pPr>
              <a:defRPr>
                <a:latin typeface="+mn-ea"/>
                <a:ea typeface="+mn-ea"/>
                <a:cs typeface="+mn-ea"/>
              </a:defRPr>
            </a:lvl4pPr>
            <a:lvl5pPr>
              <a:defRPr>
                <a:latin typeface="+mn-ea"/>
                <a:ea typeface="+mn-ea"/>
                <a:cs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29150" y="976630"/>
            <a:ext cx="3992880" cy="3656888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</a:defRPr>
            </a:lvl1pPr>
            <a:lvl2pPr>
              <a:defRPr>
                <a:latin typeface="+mn-ea"/>
                <a:ea typeface="+mn-ea"/>
                <a:cs typeface="+mn-ea"/>
              </a:defRPr>
            </a:lvl2pPr>
            <a:lvl3pPr>
              <a:defRPr>
                <a:latin typeface="+mn-ea"/>
                <a:ea typeface="+mn-ea"/>
                <a:cs typeface="+mn-ea"/>
              </a:defRPr>
            </a:lvl3pPr>
            <a:lvl4pPr>
              <a:defRPr>
                <a:latin typeface="+mn-ea"/>
                <a:ea typeface="+mn-ea"/>
                <a:cs typeface="+mn-ea"/>
              </a:defRPr>
            </a:lvl4pPr>
            <a:lvl5pPr>
              <a:defRPr>
                <a:latin typeface="+mn-ea"/>
                <a:ea typeface="+mn-ea"/>
                <a:cs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21970" y="976630"/>
            <a:ext cx="3992880" cy="308477"/>
          </a:xfrm>
        </p:spPr>
        <p:txBody>
          <a:bodyPr wrap="square" anchor="b">
            <a:normAutofit/>
          </a:bodyPr>
          <a:lstStyle>
            <a:lvl1pPr marL="0" indent="0">
              <a:buNone/>
              <a:defRPr sz="1800" b="1">
                <a:latin typeface="+mn-ea"/>
                <a:ea typeface="+mn-ea"/>
                <a:cs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21970" y="1406642"/>
            <a:ext cx="3992880" cy="3225207"/>
          </a:xfrm>
        </p:spPr>
        <p:txBody>
          <a:bodyPr wrap="square">
            <a:normAutofit/>
          </a:bodyPr>
          <a:lstStyle>
            <a:lvl1pPr>
              <a:defRPr sz="1650">
                <a:latin typeface="+mn-ea"/>
                <a:ea typeface="+mn-ea"/>
                <a:cs typeface="+mn-ea"/>
              </a:defRPr>
            </a:lvl1pPr>
            <a:lvl2pPr>
              <a:defRPr>
                <a:latin typeface="+mn-ea"/>
                <a:ea typeface="+mn-ea"/>
                <a:cs typeface="+mn-ea"/>
              </a:defRPr>
            </a:lvl2pPr>
            <a:lvl3pPr>
              <a:defRPr>
                <a:latin typeface="+mn-ea"/>
                <a:ea typeface="+mn-ea"/>
                <a:cs typeface="+mn-ea"/>
              </a:defRPr>
            </a:lvl3pPr>
            <a:lvl4pPr>
              <a:defRPr>
                <a:latin typeface="+mn-ea"/>
                <a:ea typeface="+mn-ea"/>
                <a:cs typeface="+mn-ea"/>
              </a:defRPr>
            </a:lvl4pPr>
            <a:lvl5pPr>
              <a:defRPr>
                <a:latin typeface="+mn-ea"/>
                <a:ea typeface="+mn-ea"/>
                <a:cs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29150" y="976630"/>
            <a:ext cx="3992880" cy="308477"/>
          </a:xfrm>
        </p:spPr>
        <p:txBody>
          <a:bodyPr wrap="square" anchor="b">
            <a:normAutofit/>
          </a:bodyPr>
          <a:lstStyle>
            <a:lvl1pPr marL="0" indent="0">
              <a:buNone/>
              <a:defRPr sz="1800" b="1">
                <a:latin typeface="+mn-ea"/>
                <a:ea typeface="+mn-ea"/>
                <a:cs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29150" y="1406642"/>
            <a:ext cx="3992880" cy="3225207"/>
          </a:xfrm>
        </p:spPr>
        <p:txBody>
          <a:bodyPr wrap="square">
            <a:normAutofit/>
          </a:bodyPr>
          <a:lstStyle>
            <a:lvl1pPr>
              <a:defRPr sz="1650">
                <a:latin typeface="+mn-ea"/>
                <a:ea typeface="+mn-ea"/>
                <a:cs typeface="+mn-ea"/>
              </a:defRPr>
            </a:lvl1pPr>
            <a:lvl2pPr>
              <a:defRPr>
                <a:latin typeface="+mn-ea"/>
                <a:ea typeface="+mn-ea"/>
                <a:cs typeface="+mn-ea"/>
              </a:defRPr>
            </a:lvl2pPr>
            <a:lvl3pPr>
              <a:defRPr>
                <a:latin typeface="+mn-ea"/>
                <a:ea typeface="+mn-ea"/>
                <a:cs typeface="+mn-ea"/>
              </a:defRPr>
            </a:lvl3pPr>
            <a:lvl4pPr>
              <a:defRPr>
                <a:latin typeface="+mn-ea"/>
                <a:ea typeface="+mn-ea"/>
                <a:cs typeface="+mn-ea"/>
              </a:defRPr>
            </a:lvl4pPr>
            <a:lvl5pPr>
              <a:defRPr>
                <a:latin typeface="+mn-ea"/>
                <a:ea typeface="+mn-ea"/>
                <a:cs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j-lt"/>
                <a:ea typeface="+mj-lt"/>
                <a:cs typeface="+mj-lt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21970" y="270351"/>
            <a:ext cx="8101489" cy="4363403"/>
          </a:xfrm>
        </p:spPr>
        <p:txBody>
          <a:bodyPr wrap="square">
            <a:normAutofit/>
          </a:bodyPr>
          <a:lstStyle>
            <a:lvl1pPr>
              <a:defRPr>
                <a:latin typeface="+mn-lt"/>
                <a:ea typeface="+mn-lt"/>
                <a:cs typeface="+mn-lt"/>
              </a:defRPr>
            </a:lvl1pPr>
            <a:lvl2pPr>
              <a:defRPr>
                <a:latin typeface="+mn-lt"/>
                <a:ea typeface="+mn-lt"/>
                <a:cs typeface="+mn-lt"/>
              </a:defRPr>
            </a:lvl2pPr>
            <a:lvl3pPr>
              <a:defRPr>
                <a:latin typeface="+mn-lt"/>
                <a:ea typeface="+mn-lt"/>
                <a:cs typeface="+mn-lt"/>
              </a:defRPr>
            </a:lvl3pPr>
            <a:lvl4pPr>
              <a:defRPr>
                <a:latin typeface="+mn-lt"/>
                <a:ea typeface="+mn-lt"/>
                <a:cs typeface="+mn-lt"/>
              </a:defRPr>
            </a:lvl4pPr>
            <a:lvl5pPr>
              <a:defRPr>
                <a:latin typeface="+mn-lt"/>
                <a:ea typeface="+mn-lt"/>
                <a:cs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521970" y="976630"/>
            <a:ext cx="8099316" cy="304165"/>
          </a:xfrm>
        </p:spPr>
        <p:txBody>
          <a:bodyPr wrap="square" anchor="t">
            <a:normAutofit/>
          </a:bodyPr>
          <a:lstStyle>
            <a:lvl1pPr marL="0" indent="0">
              <a:buNone/>
              <a:defRPr sz="1800" b="0">
                <a:latin typeface="+mn-lt"/>
                <a:ea typeface="+mn-lt"/>
                <a:cs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g_#color-2050&amp;12433"/>
          <p:cNvSpPr/>
          <p:nvPr userDrawn="1">
            <p:custDataLst>
              <p:tags r:id="rId2"/>
            </p:custDataLst>
          </p:nvPr>
        </p:nvSpPr>
        <p:spPr>
          <a:xfrm>
            <a:off x="0" y="318"/>
            <a:ext cx="9141714" cy="51435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5" name="Ellipse 3_#color_$lt1_$lt1-2050&amp;12754"/>
          <p:cNvSpPr/>
          <p:nvPr userDrawn="1">
            <p:custDataLst>
              <p:tags r:id="rId3"/>
            </p:custDataLst>
          </p:nvPr>
        </p:nvSpPr>
        <p:spPr>
          <a:xfrm>
            <a:off x="6668262" y="318"/>
            <a:ext cx="2475738" cy="2907792"/>
          </a:xfrm>
          <a:custGeom>
            <a:avLst/>
            <a:gdLst/>
            <a:ahLst/>
            <a:cxnLst/>
            <a:rect l="l" t="t" r="r" b="b"/>
            <a:pathLst>
              <a:path w="3300984" h="3877056">
                <a:moveTo>
                  <a:pt x="512064" y="0"/>
                </a:moveTo>
                <a:lnTo>
                  <a:pt x="0" y="0"/>
                </a:lnTo>
                <a:cubicBezTo>
                  <a:pt x="-27432" y="1920240"/>
                  <a:pt x="1380744" y="3584448"/>
                  <a:pt x="3300984" y="3877056"/>
                </a:cubicBezTo>
                <a:lnTo>
                  <a:pt x="3300984" y="3355848"/>
                </a:lnTo>
                <a:cubicBezTo>
                  <a:pt x="1664208" y="3081528"/>
                  <a:pt x="484632" y="1645920"/>
                  <a:pt x="512064" y="0"/>
                </a:cubicBezTo>
              </a:path>
            </a:pathLst>
          </a:custGeom>
          <a:gradFill>
            <a:gsLst>
              <a:gs pos="69000">
                <a:srgbClr val="FFFFFF">
                  <a:alpha val="100000"/>
                </a:srgbClr>
              </a:gs>
              <a:gs pos="82000">
                <a:schemeClr val="lt1">
                  <a:alpha val="0"/>
                </a:schemeClr>
              </a:gs>
              <a:gs pos="0">
                <a:schemeClr val="lt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6" name="Ellipse 4 (Stroke)_#color_$lt1_$accent1-2050&amp;12757"/>
          <p:cNvSpPr/>
          <p:nvPr userDrawn="1">
            <p:custDataLst>
              <p:tags r:id="rId4"/>
            </p:custDataLst>
          </p:nvPr>
        </p:nvSpPr>
        <p:spPr>
          <a:xfrm>
            <a:off x="6947154" y="1042734"/>
            <a:ext cx="2194560" cy="1858518"/>
          </a:xfrm>
          <a:custGeom>
            <a:avLst/>
            <a:gdLst/>
            <a:ahLst/>
            <a:cxnLst/>
            <a:rect l="l" t="t" r="r" b="b"/>
            <a:pathLst>
              <a:path w="2926080" h="2478024">
                <a:moveTo>
                  <a:pt x="2926080" y="2478024"/>
                </a:moveTo>
                <a:lnTo>
                  <a:pt x="2926080" y="1965960"/>
                </a:lnTo>
                <a:cubicBezTo>
                  <a:pt x="1837944" y="1783080"/>
                  <a:pt x="941832" y="1078992"/>
                  <a:pt x="484632" y="137160"/>
                </a:cubicBezTo>
                <a:cubicBezTo>
                  <a:pt x="420624" y="18288"/>
                  <a:pt x="265176" y="-36576"/>
                  <a:pt x="137160" y="27432"/>
                </a:cubicBezTo>
                <a:cubicBezTo>
                  <a:pt x="18288" y="91440"/>
                  <a:pt x="-36576" y="237744"/>
                  <a:pt x="27432" y="365760"/>
                </a:cubicBezTo>
                <a:cubicBezTo>
                  <a:pt x="566928" y="1472184"/>
                  <a:pt x="1627632" y="2286000"/>
                  <a:pt x="2926080" y="2478024"/>
                </a:cubicBezTo>
              </a:path>
            </a:pathLst>
          </a:custGeom>
          <a:gradFill>
            <a:gsLst>
              <a:gs pos="0">
                <a:schemeClr val="lt1">
                  <a:alpha val="8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74674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7" name="Ellipse 8 (Stroke)_#color-2050&amp;12760"/>
          <p:cNvSpPr/>
          <p:nvPr userDrawn="1">
            <p:custDataLst>
              <p:tags r:id="rId5"/>
            </p:custDataLst>
          </p:nvPr>
        </p:nvSpPr>
        <p:spPr>
          <a:xfrm>
            <a:off x="8037576" y="2866962"/>
            <a:ext cx="1104138" cy="630936"/>
          </a:xfrm>
          <a:custGeom>
            <a:avLst/>
            <a:gdLst/>
            <a:ahLst/>
            <a:cxnLst/>
            <a:rect l="l" t="t" r="r" b="b"/>
            <a:pathLst>
              <a:path w="1472184" h="841248">
                <a:moveTo>
                  <a:pt x="1472184" y="329184"/>
                </a:moveTo>
                <a:lnTo>
                  <a:pt x="1472184" y="841248"/>
                </a:lnTo>
                <a:cubicBezTo>
                  <a:pt x="1005840" y="795528"/>
                  <a:pt x="557784" y="676656"/>
                  <a:pt x="146304" y="484632"/>
                </a:cubicBezTo>
                <a:cubicBezTo>
                  <a:pt x="18288" y="429768"/>
                  <a:pt x="-36576" y="274320"/>
                  <a:pt x="27432" y="146304"/>
                </a:cubicBezTo>
                <a:cubicBezTo>
                  <a:pt x="82296" y="18288"/>
                  <a:pt x="237744" y="-36576"/>
                  <a:pt x="356616" y="27432"/>
                </a:cubicBezTo>
                <a:cubicBezTo>
                  <a:pt x="704088" y="182880"/>
                  <a:pt x="1078992" y="292608"/>
                  <a:pt x="1472184" y="329184"/>
                </a:cubicBezTo>
              </a:path>
            </a:pathLst>
          </a:custGeom>
          <a:solidFill>
            <a:schemeClr val="lt1">
              <a:alpha val="40000"/>
            </a:schemeClr>
          </a:solidFill>
        </p:spPr>
      </p:sp>
      <p:sp>
        <p:nvSpPr>
          <p:cNvPr id="19" name="Ellipse 9_#color-2050&amp;12763"/>
          <p:cNvSpPr/>
          <p:nvPr userDrawn="1">
            <p:custDataLst>
              <p:tags r:id="rId6"/>
            </p:custDataLst>
          </p:nvPr>
        </p:nvSpPr>
        <p:spPr>
          <a:xfrm>
            <a:off x="0" y="2572068"/>
            <a:ext cx="2441448" cy="2571750"/>
          </a:xfrm>
          <a:custGeom>
            <a:avLst/>
            <a:gdLst/>
            <a:ahLst/>
            <a:cxnLst/>
            <a:rect l="l" t="t" r="r" b="b"/>
            <a:pathLst>
              <a:path w="3255264" h="3429000">
                <a:moveTo>
                  <a:pt x="3227832" y="3429000"/>
                </a:moveTo>
                <a:cubicBezTo>
                  <a:pt x="3246120" y="3300984"/>
                  <a:pt x="3255264" y="3172968"/>
                  <a:pt x="3255264" y="3044952"/>
                </a:cubicBezTo>
                <a:cubicBezTo>
                  <a:pt x="3255264" y="1362456"/>
                  <a:pt x="1883664" y="0"/>
                  <a:pt x="201168" y="0"/>
                </a:cubicBezTo>
                <a:cubicBezTo>
                  <a:pt x="137160" y="0"/>
                  <a:pt x="64008" y="0"/>
                  <a:pt x="0" y="9144"/>
                </a:cubicBezTo>
                <a:lnTo>
                  <a:pt x="0" y="512064"/>
                </a:lnTo>
                <a:cubicBezTo>
                  <a:pt x="64008" y="512064"/>
                  <a:pt x="137160" y="512064"/>
                  <a:pt x="201168" y="512064"/>
                </a:cubicBezTo>
                <a:cubicBezTo>
                  <a:pt x="1609344" y="512064"/>
                  <a:pt x="2743200" y="1645920"/>
                  <a:pt x="2743200" y="3044952"/>
                </a:cubicBezTo>
                <a:cubicBezTo>
                  <a:pt x="2743200" y="3172968"/>
                  <a:pt x="2734056" y="3300984"/>
                  <a:pt x="2715768" y="3429000"/>
                </a:cubicBezTo>
                <a:lnTo>
                  <a:pt x="3227832" y="3429000"/>
                </a:lnTo>
              </a:path>
            </a:pathLst>
          </a:custGeom>
          <a:solidFill>
            <a:schemeClr val="accent1">
              <a:lumMod val="40000"/>
              <a:lumOff val="60000"/>
              <a:alpha val="75000"/>
            </a:schemeClr>
          </a:solidFill>
        </p:spPr>
      </p:sp>
      <p:sp>
        <p:nvSpPr>
          <p:cNvPr id="2" name="标题 1"/>
          <p:cNvSpPr>
            <a:spLocks noGrp="1"/>
          </p:cNvSpPr>
          <p:nvPr userDrawn="1">
            <p:ph type="ctrTitle" hasCustomPrompt="1"/>
            <p:custDataLst>
              <p:tags r:id="rId7"/>
            </p:custDataLst>
          </p:nvPr>
        </p:nvSpPr>
        <p:spPr>
          <a:xfrm>
            <a:off x="628650" y="343218"/>
            <a:ext cx="7886250" cy="224910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lt1">
                    <a:lumMod val="100000"/>
                  </a:schemeClr>
                </a:solidFill>
                <a:latin typeface="+mj-lt"/>
                <a:ea typeface="+mj-lt"/>
                <a:cs typeface="+mj-lt"/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>
          <a:xfrm>
            <a:off x="6457950" y="4767580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11"/>
            </p:custDataLst>
          </p:nvPr>
        </p:nvSpPr>
        <p:spPr>
          <a:xfrm>
            <a:off x="628650" y="2931580"/>
            <a:ext cx="7886250" cy="930420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+mn-lt"/>
                <a:ea typeface="+mn-lt"/>
                <a:cs typeface="+mn-lt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r="914" b="15482"/>
          <a:stretch>
            <a:fillRect/>
          </a:stretch>
        </p:blipFill>
        <p:spPr>
          <a:xfrm>
            <a:off x="0" y="450"/>
            <a:ext cx="9144000" cy="51435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-186"/>
            <a:ext cx="9144000" cy="514350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prstClr val="black"/>
              </a:solidFill>
            </a:endParaRPr>
          </a:p>
        </p:txBody>
      </p:sp>
      <p:sp>
        <p:nvSpPr>
          <p:cNvPr id="36" name="矩形 35"/>
          <p:cNvSpPr/>
          <p:nvPr userDrawn="1">
            <p:custDataLst>
              <p:tags r:id="rId5"/>
            </p:custDataLst>
          </p:nvPr>
        </p:nvSpPr>
        <p:spPr>
          <a:xfrm>
            <a:off x="0" y="4864100"/>
            <a:ext cx="914336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>
              <a:lnSpc>
                <a:spcPct val="160000"/>
              </a:lnSpc>
            </a:pP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销售热线：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0086-592-6077810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企业官网：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www.xmbsy.net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13-17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号</a:t>
            </a:r>
            <a:endParaRPr lang="zh-CN" altLang="en-US" sz="800">
              <a:solidFill>
                <a:srgbClr val="404040">
                  <a:alpha val="20000"/>
                </a:srgbClr>
              </a:solidFill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4864100"/>
            <a:ext cx="9143365" cy="386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dist">
              <a:lnSpc>
                <a:spcPct val="160000"/>
              </a:lnSpc>
            </a:pP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销售热线：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0086-592-6077810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企业官网：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www.xmbsy.net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13-17</a:t>
            </a:r>
            <a:r>
              <a:rPr lang="zh-CN" altLang="en-US" sz="8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号</a:t>
            </a:r>
            <a:endParaRPr lang="zh-CN" altLang="en-US" sz="800">
              <a:solidFill>
                <a:srgbClr val="404040">
                  <a:alpha val="20000"/>
                </a:srgbClr>
              </a:solidFill>
              <a:cs typeface="思源黑体 CN Normal" panose="020B0400000000000000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24" r="48511"/>
          <a:stretch>
            <a:fillRect/>
          </a:stretch>
        </p:blipFill>
        <p:spPr>
          <a:xfrm flipV="1">
            <a:off x="7254240" y="450"/>
            <a:ext cx="1889760" cy="11327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7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117996"/>
            <a:ext cx="8226900" cy="3570024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  <a:lvl6pPr marL="17145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 flipH="1">
            <a:off x="1935480" y="-4287"/>
            <a:ext cx="7208520" cy="5148687"/>
            <a:chOff x="0" y="-9"/>
            <a:chExt cx="15136" cy="10809"/>
          </a:xfrm>
        </p:grpSpPr>
        <p:sp>
          <p:nvSpPr>
            <p:cNvPr id="7" name="任意多边形 6"/>
            <p:cNvSpPr/>
            <p:nvPr userDrawn="1">
              <p:custDataLst>
                <p:tags r:id="rId2"/>
              </p:custDataLst>
            </p:nvPr>
          </p:nvSpPr>
          <p:spPr>
            <a:xfrm flipV="1">
              <a:off x="0" y="0"/>
              <a:ext cx="15137" cy="10800"/>
            </a:xfrm>
            <a:custGeom>
              <a:avLst/>
              <a:gdLst>
                <a:gd name="connsiteX0" fmla="*/ 0 w 9612083"/>
                <a:gd name="connsiteY0" fmla="*/ 0 h 6858001"/>
                <a:gd name="connsiteX1" fmla="*/ 2754082 w 9612083"/>
                <a:gd name="connsiteY1" fmla="*/ 0 h 6858001"/>
                <a:gd name="connsiteX2" fmla="*/ 9612083 w 9612083"/>
                <a:gd name="connsiteY2" fmla="*/ 6858001 h 6858001"/>
                <a:gd name="connsiteX3" fmla="*/ 2754082 w 9612083"/>
                <a:gd name="connsiteY3" fmla="*/ 6858001 h 6858001"/>
                <a:gd name="connsiteX4" fmla="*/ 2754082 w 9612083"/>
                <a:gd name="connsiteY4" fmla="*/ 6858000 h 6858001"/>
                <a:gd name="connsiteX5" fmla="*/ 0 w 9612083"/>
                <a:gd name="connsiteY5" fmla="*/ 685800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12083" h="6858001">
                  <a:moveTo>
                    <a:pt x="0" y="0"/>
                  </a:moveTo>
                  <a:lnTo>
                    <a:pt x="2754082" y="0"/>
                  </a:lnTo>
                  <a:lnTo>
                    <a:pt x="9612083" y="6858001"/>
                  </a:lnTo>
                  <a:lnTo>
                    <a:pt x="2754082" y="6858001"/>
                  </a:lnTo>
                  <a:lnTo>
                    <a:pt x="275408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59595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直角三角形 7"/>
            <p:cNvSpPr/>
            <p:nvPr userDrawn="1">
              <p:custDataLst>
                <p:tags r:id="rId3"/>
              </p:custDataLst>
            </p:nvPr>
          </p:nvSpPr>
          <p:spPr>
            <a:xfrm flipV="1">
              <a:off x="0" y="-9"/>
              <a:ext cx="10949" cy="10809"/>
            </a:xfrm>
            <a:custGeom>
              <a:avLst/>
              <a:gdLst>
                <a:gd name="connsiteX0" fmla="*/ 0 w 5980082"/>
                <a:gd name="connsiteY0" fmla="*/ 6851888 h 6851888"/>
                <a:gd name="connsiteX1" fmla="*/ 0 w 5980082"/>
                <a:gd name="connsiteY1" fmla="*/ 0 h 6851888"/>
                <a:gd name="connsiteX2" fmla="*/ 5980082 w 5980082"/>
                <a:gd name="connsiteY2" fmla="*/ 6851888 h 6851888"/>
                <a:gd name="connsiteX3" fmla="*/ 0 w 5980082"/>
                <a:gd name="connsiteY3" fmla="*/ 6851888 h 6851888"/>
                <a:gd name="connsiteX0-1" fmla="*/ 0 w 6952355"/>
                <a:gd name="connsiteY0-2" fmla="*/ 6851888 h 6863463"/>
                <a:gd name="connsiteX1-3" fmla="*/ 0 w 6952355"/>
                <a:gd name="connsiteY1-4" fmla="*/ 0 h 6863463"/>
                <a:gd name="connsiteX2-5" fmla="*/ 6952355 w 6952355"/>
                <a:gd name="connsiteY2-6" fmla="*/ 6863463 h 6863463"/>
                <a:gd name="connsiteX3-7" fmla="*/ 0 w 6952355"/>
                <a:gd name="connsiteY3-8" fmla="*/ 6851888 h 686346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6952355" h="6863463">
                  <a:moveTo>
                    <a:pt x="0" y="6851888"/>
                  </a:moveTo>
                  <a:lnTo>
                    <a:pt x="0" y="0"/>
                  </a:lnTo>
                  <a:lnTo>
                    <a:pt x="6952355" y="6863463"/>
                  </a:lnTo>
                  <a:lnTo>
                    <a:pt x="0" y="6851888"/>
                  </a:lnTo>
                  <a:close/>
                </a:path>
              </a:pathLst>
            </a:custGeom>
            <a:solidFill>
              <a:srgbClr val="FF8B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226695" y="0"/>
            <a:ext cx="8585359" cy="29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60000"/>
              </a:lnSpc>
            </a:pP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厦门博视源机器视觉技术有限公司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销售热线：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0086-592-6077810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企业官网：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www.xmbsy.net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丨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     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厦门工厂：福建省厦门市集美区杏林瑶山路</a:t>
            </a:r>
            <a:r>
              <a:rPr lang="en-US" altLang="zh-CN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13-17</a:t>
            </a:r>
            <a:r>
              <a:rPr lang="zh-CN" altLang="en-US" sz="900">
                <a:solidFill>
                  <a:srgbClr val="404040">
                    <a:alpha val="20000"/>
                  </a:srgbClr>
                </a:solidFill>
                <a:cs typeface="思源黑体 CN Normal" panose="020B0400000000000000" charset="-122"/>
              </a:rPr>
              <a:t>号</a:t>
            </a:r>
            <a:endParaRPr lang="zh-CN" altLang="en-US" sz="900">
              <a:solidFill>
                <a:srgbClr val="404040">
                  <a:alpha val="20000"/>
                </a:srgbClr>
              </a:solidFill>
              <a:cs typeface="思源黑体 CN Normal" panose="020B0400000000000000" charset="-122"/>
            </a:endParaRPr>
          </a:p>
        </p:txBody>
      </p:sp>
      <p:sp>
        <p:nvSpPr>
          <p:cNvPr id="12" name="任意多边形 11"/>
          <p:cNvSpPr/>
          <p:nvPr userDrawn="1">
            <p:custDataLst>
              <p:tags r:id="rId5"/>
            </p:custDataLst>
          </p:nvPr>
        </p:nvSpPr>
        <p:spPr>
          <a:xfrm>
            <a:off x="594351" y="314521"/>
            <a:ext cx="288581" cy="760943"/>
          </a:xfrm>
          <a:custGeom>
            <a:avLst/>
            <a:gdLst>
              <a:gd name="connsiteX0" fmla="*/ 0 w 384775"/>
              <a:gd name="connsiteY0" fmla="*/ 0 h 1014413"/>
              <a:gd name="connsiteX1" fmla="*/ 384775 w 384775"/>
              <a:gd name="connsiteY1" fmla="*/ 0 h 1014413"/>
              <a:gd name="connsiteX2" fmla="*/ 384775 w 384775"/>
              <a:gd name="connsiteY2" fmla="*/ 168608 h 1014413"/>
              <a:gd name="connsiteX3" fmla="*/ 336678 w 384775"/>
              <a:gd name="connsiteY3" fmla="*/ 168608 h 1014413"/>
              <a:gd name="connsiteX4" fmla="*/ 336678 w 384775"/>
              <a:gd name="connsiteY4" fmla="*/ 48097 h 1014413"/>
              <a:gd name="connsiteX5" fmla="*/ 48097 w 384775"/>
              <a:gd name="connsiteY5" fmla="*/ 48097 h 1014413"/>
              <a:gd name="connsiteX6" fmla="*/ 48097 w 384775"/>
              <a:gd name="connsiteY6" fmla="*/ 966316 h 1014413"/>
              <a:gd name="connsiteX7" fmla="*/ 336678 w 384775"/>
              <a:gd name="connsiteY7" fmla="*/ 966316 h 1014413"/>
              <a:gd name="connsiteX8" fmla="*/ 336678 w 384775"/>
              <a:gd name="connsiteY8" fmla="*/ 845804 h 1014413"/>
              <a:gd name="connsiteX9" fmla="*/ 384775 w 384775"/>
              <a:gd name="connsiteY9" fmla="*/ 845804 h 1014413"/>
              <a:gd name="connsiteX10" fmla="*/ 384775 w 384775"/>
              <a:gd name="connsiteY10" fmla="*/ 1014413 h 1014413"/>
              <a:gd name="connsiteX11" fmla="*/ 0 w 384775"/>
              <a:gd name="connsiteY11" fmla="*/ 1014413 h 10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4775" h="1014413">
                <a:moveTo>
                  <a:pt x="0" y="0"/>
                </a:moveTo>
                <a:lnTo>
                  <a:pt x="384775" y="0"/>
                </a:lnTo>
                <a:lnTo>
                  <a:pt x="384775" y="168608"/>
                </a:lnTo>
                <a:lnTo>
                  <a:pt x="336678" y="168608"/>
                </a:lnTo>
                <a:lnTo>
                  <a:pt x="336678" y="48097"/>
                </a:lnTo>
                <a:lnTo>
                  <a:pt x="48097" y="48097"/>
                </a:lnTo>
                <a:lnTo>
                  <a:pt x="48097" y="966316"/>
                </a:lnTo>
                <a:lnTo>
                  <a:pt x="336678" y="966316"/>
                </a:lnTo>
                <a:lnTo>
                  <a:pt x="336678" y="845804"/>
                </a:lnTo>
                <a:lnTo>
                  <a:pt x="384775" y="845804"/>
                </a:lnTo>
                <a:lnTo>
                  <a:pt x="384775" y="1014413"/>
                </a:lnTo>
                <a:lnTo>
                  <a:pt x="0" y="1014413"/>
                </a:lnTo>
                <a:close/>
              </a:path>
            </a:pathLst>
          </a:custGeom>
          <a:solidFill>
            <a:srgbClr val="FF8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6"/>
            </p:custDataLst>
          </p:nvPr>
        </p:nvSpPr>
        <p:spPr>
          <a:xfrm>
            <a:off x="711041" y="425842"/>
            <a:ext cx="3048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>
                <a:solidFill>
                  <a:srgbClr val="404040"/>
                </a:solidFill>
              </a:rPr>
              <a:t>设备介绍</a:t>
            </a:r>
            <a:endParaRPr lang="zh-CN" altLang="en-US" sz="2100">
              <a:solidFill>
                <a:srgbClr val="404040"/>
              </a:solidFill>
            </a:endParaRPr>
          </a:p>
          <a:p>
            <a:r>
              <a:rPr lang="zh-CN" altLang="en-US" sz="900">
                <a:solidFill>
                  <a:srgbClr val="404040">
                    <a:alpha val="70000"/>
                  </a:srgbClr>
                </a:solidFill>
              </a:rPr>
              <a:t>Equipment </a:t>
            </a:r>
            <a:r>
              <a:rPr lang="en-US" altLang="zh-CN" sz="900">
                <a:solidFill>
                  <a:srgbClr val="404040">
                    <a:alpha val="70000"/>
                  </a:srgbClr>
                </a:solidFill>
              </a:rPr>
              <a:t>I</a:t>
            </a:r>
            <a:r>
              <a:rPr lang="zh-CN" altLang="en-US" sz="900">
                <a:solidFill>
                  <a:srgbClr val="404040">
                    <a:alpha val="70000"/>
                  </a:srgbClr>
                </a:solidFill>
              </a:rPr>
              <a:t>ntroduction</a:t>
            </a:r>
            <a:endParaRPr lang="zh-CN" altLang="en-US" sz="900">
              <a:solidFill>
                <a:srgbClr val="404040">
                  <a:alpha val="7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@path_Ellipse 9 (Stroke)-2050&amp;12778"/>
          <p:cNvSpPr/>
          <p:nvPr userDrawn="1">
            <p:custDataLst>
              <p:tags r:id="rId2"/>
            </p:custDataLst>
          </p:nvPr>
        </p:nvSpPr>
        <p:spPr>
          <a:xfrm>
            <a:off x="6858000" y="318"/>
            <a:ext cx="2283714" cy="3010662"/>
          </a:xfrm>
          <a:custGeom>
            <a:avLst/>
            <a:gdLst/>
            <a:ahLst/>
            <a:cxnLst/>
            <a:rect l="l" t="t" r="r" b="b"/>
            <a:pathLst>
              <a:path w="3044952" h="4014216">
                <a:moveTo>
                  <a:pt x="694944" y="0"/>
                </a:moveTo>
                <a:cubicBezTo>
                  <a:pt x="576072" y="301752"/>
                  <a:pt x="512064" y="621792"/>
                  <a:pt x="512064" y="969264"/>
                </a:cubicBezTo>
                <a:cubicBezTo>
                  <a:pt x="512064" y="2368296"/>
                  <a:pt x="1645920" y="3502152"/>
                  <a:pt x="3044952" y="3502152"/>
                </a:cubicBezTo>
                <a:lnTo>
                  <a:pt x="3044952" y="4014216"/>
                </a:lnTo>
                <a:cubicBezTo>
                  <a:pt x="1362456" y="4014216"/>
                  <a:pt x="0" y="2651760"/>
                  <a:pt x="0" y="969264"/>
                </a:cubicBezTo>
                <a:cubicBezTo>
                  <a:pt x="0" y="630936"/>
                  <a:pt x="54864" y="301752"/>
                  <a:pt x="155448" y="0"/>
                </a:cubicBezTo>
                <a:lnTo>
                  <a:pt x="694944" y="0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 sz="1350"/>
          </a:p>
        </p:txBody>
      </p:sp>
      <p:sp>
        <p:nvSpPr>
          <p:cNvPr id="9" name="Ellipse 3 (Stroke)_#color-2050&amp;12715"/>
          <p:cNvSpPr/>
          <p:nvPr userDrawn="1">
            <p:custDataLst>
              <p:tags r:id="rId3"/>
            </p:custDataLst>
          </p:nvPr>
        </p:nvSpPr>
        <p:spPr>
          <a:xfrm>
            <a:off x="4638294" y="1454214"/>
            <a:ext cx="4505706" cy="3689604"/>
          </a:xfrm>
          <a:custGeom>
            <a:avLst/>
            <a:gdLst/>
            <a:ahLst/>
            <a:cxnLst/>
            <a:rect l="l" t="t" r="r" b="b"/>
            <a:pathLst>
              <a:path w="6007608" h="4919472">
                <a:moveTo>
                  <a:pt x="6007608" y="640080"/>
                </a:moveTo>
                <a:cubicBezTo>
                  <a:pt x="5394960" y="237744"/>
                  <a:pt x="4663440" y="0"/>
                  <a:pt x="3877056" y="0"/>
                </a:cubicBezTo>
                <a:cubicBezTo>
                  <a:pt x="1737360" y="0"/>
                  <a:pt x="0" y="1737360"/>
                  <a:pt x="0" y="3877056"/>
                </a:cubicBezTo>
                <a:cubicBezTo>
                  <a:pt x="0" y="4233672"/>
                  <a:pt x="45720" y="4581144"/>
                  <a:pt x="137160" y="4919472"/>
                </a:cubicBezTo>
                <a:lnTo>
                  <a:pt x="676656" y="4919472"/>
                </a:lnTo>
                <a:cubicBezTo>
                  <a:pt x="566928" y="4590288"/>
                  <a:pt x="512064" y="4233672"/>
                  <a:pt x="512064" y="3877056"/>
                </a:cubicBezTo>
                <a:cubicBezTo>
                  <a:pt x="512064" y="2011680"/>
                  <a:pt x="2011680" y="512064"/>
                  <a:pt x="3877056" y="512064"/>
                </a:cubicBezTo>
                <a:cubicBezTo>
                  <a:pt x="4681728" y="512064"/>
                  <a:pt x="5422392" y="795528"/>
                  <a:pt x="6007608" y="1271016"/>
                </a:cubicBezTo>
                <a:lnTo>
                  <a:pt x="6007608" y="64008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1" name="Ellipse 8 (Stroke)_#color-2050&amp;12718"/>
          <p:cNvSpPr/>
          <p:nvPr userDrawn="1">
            <p:custDataLst>
              <p:tags r:id="rId4"/>
            </p:custDataLst>
          </p:nvPr>
        </p:nvSpPr>
        <p:spPr>
          <a:xfrm>
            <a:off x="3984498" y="3436176"/>
            <a:ext cx="473202" cy="1488186"/>
          </a:xfrm>
          <a:custGeom>
            <a:avLst/>
            <a:gdLst/>
            <a:ahLst/>
            <a:cxnLst/>
            <a:rect l="l" t="t" r="r" b="b"/>
            <a:pathLst>
              <a:path w="630936" h="1984248">
                <a:moveTo>
                  <a:pt x="438912" y="9144"/>
                </a:moveTo>
                <a:cubicBezTo>
                  <a:pt x="576072" y="45720"/>
                  <a:pt x="658368" y="182880"/>
                  <a:pt x="621792" y="320040"/>
                </a:cubicBezTo>
                <a:cubicBezTo>
                  <a:pt x="512064" y="749808"/>
                  <a:pt x="475488" y="1216152"/>
                  <a:pt x="539496" y="1691640"/>
                </a:cubicBezTo>
                <a:cubicBezTo>
                  <a:pt x="557784" y="1828800"/>
                  <a:pt x="457200" y="1956816"/>
                  <a:pt x="320040" y="1975104"/>
                </a:cubicBezTo>
                <a:cubicBezTo>
                  <a:pt x="182880" y="1993392"/>
                  <a:pt x="54864" y="1901952"/>
                  <a:pt x="36576" y="1755648"/>
                </a:cubicBezTo>
                <a:cubicBezTo>
                  <a:pt x="-36576" y="1216152"/>
                  <a:pt x="0" y="685800"/>
                  <a:pt x="128016" y="192024"/>
                </a:cubicBezTo>
                <a:cubicBezTo>
                  <a:pt x="164592" y="54864"/>
                  <a:pt x="301752" y="-27432"/>
                  <a:pt x="438912" y="9144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12" name="Ellipse 4 (Stroke)_#color_$accent2_$accent2-2050&amp;12721"/>
          <p:cNvSpPr/>
          <p:nvPr userDrawn="1">
            <p:custDataLst>
              <p:tags r:id="rId5"/>
            </p:custDataLst>
          </p:nvPr>
        </p:nvSpPr>
        <p:spPr>
          <a:xfrm>
            <a:off x="5054346" y="1461072"/>
            <a:ext cx="4087368" cy="1645920"/>
          </a:xfrm>
          <a:custGeom>
            <a:avLst/>
            <a:gdLst/>
            <a:ahLst/>
            <a:cxnLst/>
            <a:rect l="l" t="t" r="r" b="b"/>
            <a:pathLst>
              <a:path w="5449824" h="2194560">
                <a:moveTo>
                  <a:pt x="5449824" y="640080"/>
                </a:moveTo>
                <a:lnTo>
                  <a:pt x="5449824" y="1280160"/>
                </a:lnTo>
                <a:cubicBezTo>
                  <a:pt x="4864608" y="795528"/>
                  <a:pt x="4123944" y="512064"/>
                  <a:pt x="3310128" y="512064"/>
                </a:cubicBezTo>
                <a:cubicBezTo>
                  <a:pt x="2112264" y="512064"/>
                  <a:pt x="1060704" y="1133856"/>
                  <a:pt x="466344" y="2075688"/>
                </a:cubicBezTo>
                <a:cubicBezTo>
                  <a:pt x="393192" y="2194560"/>
                  <a:pt x="237744" y="2221992"/>
                  <a:pt x="118872" y="2148840"/>
                </a:cubicBezTo>
                <a:cubicBezTo>
                  <a:pt x="0" y="2075688"/>
                  <a:pt x="-36576" y="1920240"/>
                  <a:pt x="36576" y="1801368"/>
                </a:cubicBezTo>
                <a:cubicBezTo>
                  <a:pt x="722376" y="722376"/>
                  <a:pt x="1929384" y="0"/>
                  <a:pt x="3310128" y="0"/>
                </a:cubicBezTo>
                <a:cubicBezTo>
                  <a:pt x="4096512" y="0"/>
                  <a:pt x="4837176" y="237744"/>
                  <a:pt x="5449824" y="640080"/>
                </a:cubicBezTo>
              </a:path>
            </a:pathLst>
          </a:custGeom>
          <a:gradFill>
            <a:gsLst>
              <a:gs pos="0">
                <a:schemeClr val="accent1">
                  <a:lumMod val="75000"/>
                  <a:alpha val="70000"/>
                </a:schemeClr>
              </a:gs>
              <a:gs pos="70313">
                <a:schemeClr val="accent2">
                  <a:alpha val="0"/>
                </a:schemeClr>
              </a:gs>
            </a:gsLst>
            <a:lin ang="74674" scaled="0"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3" name="Ellipse 10 (Stroke)_#color-2050&amp;12724"/>
          <p:cNvSpPr/>
          <p:nvPr userDrawn="1">
            <p:custDataLst>
              <p:tags r:id="rId6"/>
            </p:custDataLst>
          </p:nvPr>
        </p:nvSpPr>
        <p:spPr>
          <a:xfrm>
            <a:off x="0" y="318"/>
            <a:ext cx="1309878" cy="1241298"/>
          </a:xfrm>
          <a:custGeom>
            <a:avLst/>
            <a:gdLst/>
            <a:ahLst/>
            <a:cxnLst/>
            <a:rect l="l" t="t" r="r" b="b"/>
            <a:pathLst>
              <a:path w="1746504" h="1655064">
                <a:moveTo>
                  <a:pt x="0" y="1133856"/>
                </a:moveTo>
                <a:cubicBezTo>
                  <a:pt x="384048" y="1051560"/>
                  <a:pt x="731520" y="841248"/>
                  <a:pt x="978408" y="502920"/>
                </a:cubicBezTo>
                <a:cubicBezTo>
                  <a:pt x="1088136" y="347472"/>
                  <a:pt x="1170432" y="173736"/>
                  <a:pt x="1216152" y="0"/>
                </a:cubicBezTo>
                <a:lnTo>
                  <a:pt x="1746504" y="0"/>
                </a:lnTo>
                <a:cubicBezTo>
                  <a:pt x="1682496" y="274320"/>
                  <a:pt x="1563624" y="548640"/>
                  <a:pt x="1389888" y="795528"/>
                </a:cubicBezTo>
                <a:cubicBezTo>
                  <a:pt x="1042416" y="1271016"/>
                  <a:pt x="539496" y="1563624"/>
                  <a:pt x="0" y="1655064"/>
                </a:cubicBezTo>
                <a:lnTo>
                  <a:pt x="0" y="1133856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654844" y="1358583"/>
            <a:ext cx="4324350" cy="1557338"/>
          </a:xfrm>
        </p:spPr>
        <p:txBody>
          <a:bodyPr wrap="square" anchor="b" anchorCtr="0">
            <a:normAutofit/>
          </a:bodyPr>
          <a:lstStyle>
            <a:lvl1pPr algn="l">
              <a:lnSpc>
                <a:spcPct val="100000"/>
              </a:lnSpc>
              <a:defRPr sz="4050">
                <a:solidFill>
                  <a:schemeClr val="tx1"/>
                </a:solidFill>
                <a:latin typeface="+mj-ea"/>
                <a:ea typeface="+mj-ea"/>
                <a:cs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4767580"/>
            <a:ext cx="2057400" cy="273844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1"/>
            </p:custDataLst>
          </p:nvPr>
        </p:nvSpPr>
        <p:spPr>
          <a:xfrm>
            <a:off x="628650" y="3172143"/>
            <a:ext cx="1991201" cy="4548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FFFFFF"/>
                </a:solidFill>
                <a:latin typeface="+mn-ea"/>
                <a:ea typeface="+mn-ea"/>
                <a:cs typeface="+mn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1" Type="http://schemas.openxmlformats.org/officeDocument/2006/relationships/theme" Target="../theme/theme2.xml"/><Relationship Id="rId20" Type="http://schemas.openxmlformats.org/officeDocument/2006/relationships/tags" Target="../tags/tag100.xml"/><Relationship Id="rId2" Type="http://schemas.openxmlformats.org/officeDocument/2006/relationships/slideLayout" Target="../slideLayouts/slideLayout10.xml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思源黑体 CN Normal" panose="020B0400000000000000" charset="-122"/>
              </a:defRPr>
            </a:lvl1pPr>
          </a:lstStyle>
          <a:p>
            <a:fld id="{3F183864-91C6-4F88-8747-C87067078A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6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思源黑体 CN Normal" panose="020B04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6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思源黑体 CN Normal" panose="020B0400000000000000" charset="-122"/>
              </a:defRPr>
            </a:lvl1pPr>
          </a:lstStyle>
          <a:p>
            <a:fld id="{A25E213F-F017-4622-801C-ACDDADD2CB9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思源黑体 CN Normal" panose="020B0400000000000000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思源黑体 CN Normal" panose="020B0400000000000000" charset="-12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思源黑体 CN Normal" panose="020B0400000000000000" charset="-122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思源黑体 CN Normal" panose="020B0400000000000000" charset="-122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思源黑体 CN Normal" panose="020B0400000000000000" charset="-122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思源黑体 CN Normal" panose="020B0400000000000000" charset="-122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5 (Stroke)_#color-2050&amp;12748"/>
          <p:cNvSpPr/>
          <p:nvPr userDrawn="1">
            <p:custDataLst>
              <p:tags r:id="rId12"/>
            </p:custDataLst>
          </p:nvPr>
        </p:nvSpPr>
        <p:spPr>
          <a:xfrm>
            <a:off x="0" y="318"/>
            <a:ext cx="1309878" cy="1241298"/>
          </a:xfrm>
          <a:custGeom>
            <a:avLst/>
            <a:gdLst/>
            <a:ahLst/>
            <a:cxnLst/>
            <a:rect l="l" t="t" r="r" b="b"/>
            <a:pathLst>
              <a:path w="1746504" h="1655064">
                <a:moveTo>
                  <a:pt x="0" y="1133856"/>
                </a:moveTo>
                <a:cubicBezTo>
                  <a:pt x="384048" y="1051560"/>
                  <a:pt x="731520" y="841248"/>
                  <a:pt x="978408" y="502920"/>
                </a:cubicBezTo>
                <a:cubicBezTo>
                  <a:pt x="1088136" y="347472"/>
                  <a:pt x="1170432" y="173736"/>
                  <a:pt x="1216152" y="0"/>
                </a:cubicBezTo>
                <a:lnTo>
                  <a:pt x="1746504" y="0"/>
                </a:lnTo>
                <a:cubicBezTo>
                  <a:pt x="1682496" y="274320"/>
                  <a:pt x="1563624" y="548640"/>
                  <a:pt x="1389888" y="795528"/>
                </a:cubicBezTo>
                <a:cubicBezTo>
                  <a:pt x="1042416" y="1271016"/>
                  <a:pt x="539496" y="1563624"/>
                  <a:pt x="0" y="1655064"/>
                </a:cubicBezTo>
                <a:lnTo>
                  <a:pt x="0" y="1133856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  <p:txBody>
          <a:bodyPr/>
          <a:lstStyle/>
          <a:p>
            <a:endParaRPr lang="zh-CN" altLang="en-US" sz="1350"/>
          </a:p>
        </p:txBody>
      </p:sp>
      <p:sp>
        <p:nvSpPr>
          <p:cNvPr id="8" name="Ellipse 3 (Stroke)_#color-2050&amp;12745"/>
          <p:cNvSpPr/>
          <p:nvPr userDrawn="1">
            <p:custDataLst>
              <p:tags r:id="rId13"/>
            </p:custDataLst>
          </p:nvPr>
        </p:nvSpPr>
        <p:spPr>
          <a:xfrm>
            <a:off x="8453438" y="4329906"/>
            <a:ext cx="688658" cy="813435"/>
          </a:xfrm>
          <a:custGeom>
            <a:avLst/>
            <a:gdLst/>
            <a:ahLst/>
            <a:cxnLst/>
            <a:rect l="l" t="t" r="r" b="b"/>
            <a:pathLst>
              <a:path w="3236976" h="3822192">
                <a:moveTo>
                  <a:pt x="3236976" y="0"/>
                </a:moveTo>
                <a:cubicBezTo>
                  <a:pt x="1399032" y="301752"/>
                  <a:pt x="0" y="1901952"/>
                  <a:pt x="0" y="3822192"/>
                </a:cubicBezTo>
                <a:lnTo>
                  <a:pt x="512064" y="3822192"/>
                </a:lnTo>
                <a:cubicBezTo>
                  <a:pt x="512064" y="2176272"/>
                  <a:pt x="1682496" y="813816"/>
                  <a:pt x="3236976" y="512064"/>
                </a:cubicBezTo>
                <a:lnTo>
                  <a:pt x="3236976" y="0"/>
                </a:lnTo>
              </a:path>
            </a:pathLst>
          </a:custGeom>
          <a:solidFill>
            <a:schemeClr val="accent1">
              <a:alpha val="10000"/>
            </a:schemeClr>
          </a:solidFill>
        </p:spPr>
      </p:sp>
      <p:sp>
        <p:nvSpPr>
          <p:cNvPr id="10" name="Ellipse 4 (Stroke)_#color_$accent2_$accent2-2050&amp;12751"/>
          <p:cNvSpPr/>
          <p:nvPr userDrawn="1">
            <p:custDataLst>
              <p:tags r:id="rId14"/>
            </p:custDataLst>
          </p:nvPr>
        </p:nvSpPr>
        <p:spPr>
          <a:xfrm>
            <a:off x="8572024" y="4329906"/>
            <a:ext cx="570071" cy="455295"/>
          </a:xfrm>
          <a:custGeom>
            <a:avLst/>
            <a:gdLst/>
            <a:ahLst/>
            <a:cxnLst/>
            <a:rect l="l" t="t" r="r" b="b"/>
            <a:pathLst>
              <a:path w="2679192" h="2139696">
                <a:moveTo>
                  <a:pt x="2679192" y="0"/>
                </a:moveTo>
                <a:lnTo>
                  <a:pt x="2679192" y="512064"/>
                </a:lnTo>
                <a:cubicBezTo>
                  <a:pt x="1746504" y="694944"/>
                  <a:pt x="960120" y="1252728"/>
                  <a:pt x="466344" y="2020824"/>
                </a:cubicBezTo>
                <a:cubicBezTo>
                  <a:pt x="393192" y="2139696"/>
                  <a:pt x="237744" y="2176272"/>
                  <a:pt x="118872" y="2103120"/>
                </a:cubicBezTo>
                <a:cubicBezTo>
                  <a:pt x="0" y="2020824"/>
                  <a:pt x="-36576" y="1865376"/>
                  <a:pt x="36576" y="1746504"/>
                </a:cubicBezTo>
                <a:cubicBezTo>
                  <a:pt x="621792" y="832104"/>
                  <a:pt x="1572768" y="182880"/>
                  <a:pt x="2679192" y="0"/>
                </a:cubicBezTo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70313">
                <a:schemeClr val="accent2">
                  <a:alpha val="0"/>
                </a:schemeClr>
              </a:gs>
            </a:gsLst>
            <a:lin ang="74674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21970" y="270318"/>
            <a:ext cx="8100000" cy="54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521970" y="976629"/>
            <a:ext cx="8100000" cy="3655219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521970" y="4767580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028950" y="4767580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6565487" y="4767580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318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3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03860" indent="-15494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599440" indent="-121285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772795" indent="-11176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926465" indent="-95250" algn="l" defTabSz="6858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2" Type="http://schemas.openxmlformats.org/officeDocument/2006/relationships/slideLayout" Target="../slideLayouts/slideLayout16.xml"/><Relationship Id="rId41" Type="http://schemas.openxmlformats.org/officeDocument/2006/relationships/tags" Target="../tags/tag140.xml"/><Relationship Id="rId40" Type="http://schemas.openxmlformats.org/officeDocument/2006/relationships/tags" Target="../tags/tag139.xml"/><Relationship Id="rId4" Type="http://schemas.openxmlformats.org/officeDocument/2006/relationships/tags" Target="../tags/tag106.xml"/><Relationship Id="rId39" Type="http://schemas.openxmlformats.org/officeDocument/2006/relationships/tags" Target="../tags/tag138.xml"/><Relationship Id="rId38" Type="http://schemas.openxmlformats.org/officeDocument/2006/relationships/tags" Target="../tags/tag137.xml"/><Relationship Id="rId37" Type="http://schemas.openxmlformats.org/officeDocument/2006/relationships/tags" Target="../tags/tag136.xml"/><Relationship Id="rId36" Type="http://schemas.openxmlformats.org/officeDocument/2006/relationships/tags" Target="../tags/tag135.xml"/><Relationship Id="rId35" Type="http://schemas.openxmlformats.org/officeDocument/2006/relationships/image" Target="../media/image5.jpeg"/><Relationship Id="rId34" Type="http://schemas.openxmlformats.org/officeDocument/2006/relationships/tags" Target="../tags/tag134.xml"/><Relationship Id="rId33" Type="http://schemas.openxmlformats.org/officeDocument/2006/relationships/image" Target="../media/image4.jpeg"/><Relationship Id="rId32" Type="http://schemas.openxmlformats.org/officeDocument/2006/relationships/tags" Target="../tags/tag133.xml"/><Relationship Id="rId31" Type="http://schemas.openxmlformats.org/officeDocument/2006/relationships/tags" Target="../tags/tag132.xml"/><Relationship Id="rId30" Type="http://schemas.openxmlformats.org/officeDocument/2006/relationships/tags" Target="../tags/tag131.xml"/><Relationship Id="rId3" Type="http://schemas.openxmlformats.org/officeDocument/2006/relationships/tags" Target="../tags/tag105.xml"/><Relationship Id="rId29" Type="http://schemas.openxmlformats.org/officeDocument/2006/relationships/tags" Target="../tags/tag130.xml"/><Relationship Id="rId28" Type="http://schemas.openxmlformats.org/officeDocument/2006/relationships/tags" Target="../tags/tag129.xml"/><Relationship Id="rId27" Type="http://schemas.openxmlformats.org/officeDocument/2006/relationships/image" Target="../media/image3.png"/><Relationship Id="rId26" Type="http://schemas.openxmlformats.org/officeDocument/2006/relationships/tags" Target="../tags/tag128.xml"/><Relationship Id="rId25" Type="http://schemas.openxmlformats.org/officeDocument/2006/relationships/tags" Target="../tags/tag127.xml"/><Relationship Id="rId24" Type="http://schemas.openxmlformats.org/officeDocument/2006/relationships/tags" Target="../tags/tag126.xml"/><Relationship Id="rId23" Type="http://schemas.openxmlformats.org/officeDocument/2006/relationships/tags" Target="../tags/tag125.xml"/><Relationship Id="rId22" Type="http://schemas.openxmlformats.org/officeDocument/2006/relationships/tags" Target="../tags/tag124.xml"/><Relationship Id="rId21" Type="http://schemas.openxmlformats.org/officeDocument/2006/relationships/tags" Target="../tags/tag123.xml"/><Relationship Id="rId20" Type="http://schemas.openxmlformats.org/officeDocument/2006/relationships/tags" Target="../tags/tag122.xml"/><Relationship Id="rId2" Type="http://schemas.openxmlformats.org/officeDocument/2006/relationships/tags" Target="../tags/tag104.xml"/><Relationship Id="rId19" Type="http://schemas.openxmlformats.org/officeDocument/2006/relationships/tags" Target="../tags/tag121.xml"/><Relationship Id="rId18" Type="http://schemas.openxmlformats.org/officeDocument/2006/relationships/tags" Target="../tags/tag120.xml"/><Relationship Id="rId17" Type="http://schemas.openxmlformats.org/officeDocument/2006/relationships/tags" Target="../tags/tag119.xml"/><Relationship Id="rId16" Type="http://schemas.openxmlformats.org/officeDocument/2006/relationships/tags" Target="../tags/tag118.xml"/><Relationship Id="rId15" Type="http://schemas.openxmlformats.org/officeDocument/2006/relationships/tags" Target="../tags/tag117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image" Target="../media/image6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6.xml"/><Relationship Id="rId21" Type="http://schemas.openxmlformats.org/officeDocument/2006/relationships/tags" Target="../tags/tag159.xml"/><Relationship Id="rId20" Type="http://schemas.openxmlformats.org/officeDocument/2006/relationships/tags" Target="../tags/tag158.xml"/><Relationship Id="rId2" Type="http://schemas.openxmlformats.org/officeDocument/2006/relationships/tags" Target="../tags/tag142.xml"/><Relationship Id="rId19" Type="http://schemas.openxmlformats.org/officeDocument/2006/relationships/tags" Target="../tags/tag157.xml"/><Relationship Id="rId18" Type="http://schemas.openxmlformats.org/officeDocument/2006/relationships/tags" Target="../tags/tag156.xml"/><Relationship Id="rId17" Type="http://schemas.openxmlformats.org/officeDocument/2006/relationships/image" Target="../media/image7.png"/><Relationship Id="rId16" Type="http://schemas.openxmlformats.org/officeDocument/2006/relationships/tags" Target="../tags/tag155.xml"/><Relationship Id="rId15" Type="http://schemas.openxmlformats.org/officeDocument/2006/relationships/tags" Target="../tags/tag154.xml"/><Relationship Id="rId14" Type="http://schemas.openxmlformats.org/officeDocument/2006/relationships/tags" Target="../tags/tag153.xml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tags" Target="../tags/tag14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2" Type="http://schemas.openxmlformats.org/officeDocument/2006/relationships/slideLayout" Target="../slideLayouts/slideLayout16.xml"/><Relationship Id="rId41" Type="http://schemas.openxmlformats.org/officeDocument/2006/relationships/tags" Target="../tags/tag191.xml"/><Relationship Id="rId40" Type="http://schemas.openxmlformats.org/officeDocument/2006/relationships/image" Target="../media/image14.png"/><Relationship Id="rId4" Type="http://schemas.openxmlformats.org/officeDocument/2006/relationships/tags" Target="../tags/tag162.xml"/><Relationship Id="rId39" Type="http://schemas.openxmlformats.org/officeDocument/2006/relationships/tags" Target="../tags/tag190.xml"/><Relationship Id="rId38" Type="http://schemas.microsoft.com/office/2007/relationships/media" Target="../media/media1.mp4"/><Relationship Id="rId37" Type="http://schemas.openxmlformats.org/officeDocument/2006/relationships/video" Target="../media/media1.mp4"/><Relationship Id="rId36" Type="http://schemas.openxmlformats.org/officeDocument/2006/relationships/tags" Target="../tags/tag189.xml"/><Relationship Id="rId35" Type="http://schemas.openxmlformats.org/officeDocument/2006/relationships/image" Target="../media/image13.png"/><Relationship Id="rId34" Type="http://schemas.openxmlformats.org/officeDocument/2006/relationships/tags" Target="../tags/tag188.xml"/><Relationship Id="rId33" Type="http://schemas.openxmlformats.org/officeDocument/2006/relationships/tags" Target="../tags/tag187.xml"/><Relationship Id="rId32" Type="http://schemas.openxmlformats.org/officeDocument/2006/relationships/tags" Target="../tags/tag186.xml"/><Relationship Id="rId31" Type="http://schemas.openxmlformats.org/officeDocument/2006/relationships/image" Target="../media/image12.svg"/><Relationship Id="rId30" Type="http://schemas.openxmlformats.org/officeDocument/2006/relationships/tags" Target="../tags/tag185.xml"/><Relationship Id="rId3" Type="http://schemas.openxmlformats.org/officeDocument/2006/relationships/image" Target="../media/image8.jpeg"/><Relationship Id="rId29" Type="http://schemas.openxmlformats.org/officeDocument/2006/relationships/tags" Target="../tags/tag184.xml"/><Relationship Id="rId28" Type="http://schemas.openxmlformats.org/officeDocument/2006/relationships/image" Target="../media/image11.svg"/><Relationship Id="rId27" Type="http://schemas.openxmlformats.org/officeDocument/2006/relationships/tags" Target="../tags/tag183.xml"/><Relationship Id="rId26" Type="http://schemas.openxmlformats.org/officeDocument/2006/relationships/tags" Target="../tags/tag182.xml"/><Relationship Id="rId25" Type="http://schemas.openxmlformats.org/officeDocument/2006/relationships/image" Target="../media/image10.svg"/><Relationship Id="rId24" Type="http://schemas.openxmlformats.org/officeDocument/2006/relationships/image" Target="../media/image9.png"/><Relationship Id="rId23" Type="http://schemas.openxmlformats.org/officeDocument/2006/relationships/tags" Target="../tags/tag181.xml"/><Relationship Id="rId22" Type="http://schemas.openxmlformats.org/officeDocument/2006/relationships/tags" Target="../tags/tag180.xml"/><Relationship Id="rId21" Type="http://schemas.openxmlformats.org/officeDocument/2006/relationships/tags" Target="../tags/tag179.xml"/><Relationship Id="rId20" Type="http://schemas.openxmlformats.org/officeDocument/2006/relationships/tags" Target="../tags/tag178.xml"/><Relationship Id="rId2" Type="http://schemas.openxmlformats.org/officeDocument/2006/relationships/tags" Target="../tags/tag161.xml"/><Relationship Id="rId19" Type="http://schemas.openxmlformats.org/officeDocument/2006/relationships/tags" Target="../tags/tag177.xml"/><Relationship Id="rId18" Type="http://schemas.openxmlformats.org/officeDocument/2006/relationships/tags" Target="../tags/tag176.xml"/><Relationship Id="rId17" Type="http://schemas.openxmlformats.org/officeDocument/2006/relationships/tags" Target="../tags/tag175.xml"/><Relationship Id="rId16" Type="http://schemas.openxmlformats.org/officeDocument/2006/relationships/tags" Target="../tags/tag174.xml"/><Relationship Id="rId15" Type="http://schemas.openxmlformats.org/officeDocument/2006/relationships/tags" Target="../tags/tag173.xml"/><Relationship Id="rId14" Type="http://schemas.openxmlformats.org/officeDocument/2006/relationships/tags" Target="../tags/tag172.xml"/><Relationship Id="rId13" Type="http://schemas.openxmlformats.org/officeDocument/2006/relationships/tags" Target="../tags/tag17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tags" Target="../tags/tag16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tags" Target="../tags/tag198.xml"/><Relationship Id="rId6" Type="http://schemas.openxmlformats.org/officeDocument/2006/relationships/tags" Target="../tags/tag197.xml"/><Relationship Id="rId56" Type="http://schemas.openxmlformats.org/officeDocument/2006/relationships/slideLayout" Target="../slideLayouts/slideLayout16.xml"/><Relationship Id="rId55" Type="http://schemas.openxmlformats.org/officeDocument/2006/relationships/tags" Target="../tags/tag242.xml"/><Relationship Id="rId54" Type="http://schemas.openxmlformats.org/officeDocument/2006/relationships/tags" Target="../tags/tag241.xml"/><Relationship Id="rId53" Type="http://schemas.openxmlformats.org/officeDocument/2006/relationships/tags" Target="../tags/tag240.xml"/><Relationship Id="rId52" Type="http://schemas.openxmlformats.org/officeDocument/2006/relationships/tags" Target="../tags/tag239.xml"/><Relationship Id="rId51" Type="http://schemas.openxmlformats.org/officeDocument/2006/relationships/tags" Target="../tags/tag238.xml"/><Relationship Id="rId50" Type="http://schemas.openxmlformats.org/officeDocument/2006/relationships/tags" Target="../tags/tag237.xml"/><Relationship Id="rId5" Type="http://schemas.openxmlformats.org/officeDocument/2006/relationships/tags" Target="../tags/tag196.xml"/><Relationship Id="rId49" Type="http://schemas.openxmlformats.org/officeDocument/2006/relationships/image" Target="../media/image18.svg"/><Relationship Id="rId48" Type="http://schemas.openxmlformats.org/officeDocument/2006/relationships/image" Target="../media/image17.png"/><Relationship Id="rId47" Type="http://schemas.openxmlformats.org/officeDocument/2006/relationships/tags" Target="../tags/tag236.xml"/><Relationship Id="rId46" Type="http://schemas.openxmlformats.org/officeDocument/2006/relationships/tags" Target="../tags/tag235.xml"/><Relationship Id="rId45" Type="http://schemas.openxmlformats.org/officeDocument/2006/relationships/tags" Target="../tags/tag234.xml"/><Relationship Id="rId44" Type="http://schemas.openxmlformats.org/officeDocument/2006/relationships/image" Target="../media/image16.svg"/><Relationship Id="rId43" Type="http://schemas.openxmlformats.org/officeDocument/2006/relationships/image" Target="../media/image15.png"/><Relationship Id="rId42" Type="http://schemas.openxmlformats.org/officeDocument/2006/relationships/tags" Target="../tags/tag233.xml"/><Relationship Id="rId41" Type="http://schemas.openxmlformats.org/officeDocument/2006/relationships/tags" Target="../tags/tag232.xml"/><Relationship Id="rId40" Type="http://schemas.openxmlformats.org/officeDocument/2006/relationships/tags" Target="../tags/tag231.xml"/><Relationship Id="rId4" Type="http://schemas.openxmlformats.org/officeDocument/2006/relationships/tags" Target="../tags/tag195.xml"/><Relationship Id="rId39" Type="http://schemas.openxmlformats.org/officeDocument/2006/relationships/tags" Target="../tags/tag230.xml"/><Relationship Id="rId38" Type="http://schemas.openxmlformats.org/officeDocument/2006/relationships/tags" Target="../tags/tag229.xml"/><Relationship Id="rId37" Type="http://schemas.openxmlformats.org/officeDocument/2006/relationships/tags" Target="../tags/tag228.xml"/><Relationship Id="rId36" Type="http://schemas.openxmlformats.org/officeDocument/2006/relationships/tags" Target="../tags/tag227.xml"/><Relationship Id="rId35" Type="http://schemas.openxmlformats.org/officeDocument/2006/relationships/tags" Target="../tags/tag226.xml"/><Relationship Id="rId34" Type="http://schemas.openxmlformats.org/officeDocument/2006/relationships/tags" Target="../tags/tag225.xml"/><Relationship Id="rId33" Type="http://schemas.openxmlformats.org/officeDocument/2006/relationships/tags" Target="../tags/tag224.xml"/><Relationship Id="rId32" Type="http://schemas.openxmlformats.org/officeDocument/2006/relationships/tags" Target="../tags/tag223.xml"/><Relationship Id="rId31" Type="http://schemas.openxmlformats.org/officeDocument/2006/relationships/tags" Target="../tags/tag222.xml"/><Relationship Id="rId30" Type="http://schemas.openxmlformats.org/officeDocument/2006/relationships/tags" Target="../tags/tag221.xml"/><Relationship Id="rId3" Type="http://schemas.openxmlformats.org/officeDocument/2006/relationships/tags" Target="../tags/tag194.xml"/><Relationship Id="rId29" Type="http://schemas.openxmlformats.org/officeDocument/2006/relationships/tags" Target="../tags/tag220.xml"/><Relationship Id="rId28" Type="http://schemas.openxmlformats.org/officeDocument/2006/relationships/tags" Target="../tags/tag219.xml"/><Relationship Id="rId27" Type="http://schemas.openxmlformats.org/officeDocument/2006/relationships/tags" Target="../tags/tag218.xml"/><Relationship Id="rId26" Type="http://schemas.openxmlformats.org/officeDocument/2006/relationships/tags" Target="../tags/tag217.xml"/><Relationship Id="rId25" Type="http://schemas.openxmlformats.org/officeDocument/2006/relationships/tags" Target="../tags/tag216.xml"/><Relationship Id="rId24" Type="http://schemas.openxmlformats.org/officeDocument/2006/relationships/tags" Target="../tags/tag215.xml"/><Relationship Id="rId23" Type="http://schemas.openxmlformats.org/officeDocument/2006/relationships/tags" Target="../tags/tag214.xml"/><Relationship Id="rId22" Type="http://schemas.openxmlformats.org/officeDocument/2006/relationships/tags" Target="../tags/tag213.xml"/><Relationship Id="rId21" Type="http://schemas.openxmlformats.org/officeDocument/2006/relationships/tags" Target="../tags/tag212.xml"/><Relationship Id="rId20" Type="http://schemas.openxmlformats.org/officeDocument/2006/relationships/tags" Target="../tags/tag211.xml"/><Relationship Id="rId2" Type="http://schemas.openxmlformats.org/officeDocument/2006/relationships/tags" Target="../tags/tag193.xml"/><Relationship Id="rId19" Type="http://schemas.openxmlformats.org/officeDocument/2006/relationships/tags" Target="../tags/tag210.xml"/><Relationship Id="rId18" Type="http://schemas.openxmlformats.org/officeDocument/2006/relationships/tags" Target="../tags/tag209.xml"/><Relationship Id="rId17" Type="http://schemas.openxmlformats.org/officeDocument/2006/relationships/tags" Target="../tags/tag208.xml"/><Relationship Id="rId16" Type="http://schemas.openxmlformats.org/officeDocument/2006/relationships/tags" Target="../tags/tag207.xml"/><Relationship Id="rId15" Type="http://schemas.openxmlformats.org/officeDocument/2006/relationships/tags" Target="../tags/tag206.xml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tags" Target="../tags/tag19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altLang="en-US"/>
              <a:t>AI检测算法在冲压上的应用</a:t>
            </a:r>
            <a:endParaRPr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箭头: 五边形 9"/>
          <p:cNvSpPr/>
          <p:nvPr>
            <p:custDataLst>
              <p:tags r:id="rId1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34" name="矩形 33"/>
          <p:cNvSpPr/>
          <p:nvPr>
            <p:custDataLst>
              <p:tags r:id="rId2"/>
            </p:custDataLst>
          </p:nvPr>
        </p:nvSpPr>
        <p:spPr>
          <a:xfrm rot="11280000">
            <a:off x="1694815" y="3766820"/>
            <a:ext cx="814705" cy="85725"/>
          </a:xfrm>
          <a:prstGeom prst="rect">
            <a:avLst/>
          </a:prstGeom>
          <a:gradFill>
            <a:gsLst>
              <a:gs pos="15000">
                <a:schemeClr val="accent2"/>
              </a:gs>
              <a:gs pos="90000">
                <a:schemeClr val="accent3">
                  <a:alpha val="17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 rot="21180000">
            <a:off x="482600" y="3765550"/>
            <a:ext cx="795020" cy="85725"/>
          </a:xfrm>
          <a:prstGeom prst="rect">
            <a:avLst/>
          </a:prstGeom>
          <a:gradFill>
            <a:gsLst>
              <a:gs pos="15000">
                <a:schemeClr val="accent2"/>
              </a:gs>
              <a:gs pos="90000">
                <a:schemeClr val="accent3">
                  <a:alpha val="17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33766" y="199390"/>
            <a:ext cx="4700905" cy="398780"/>
            <a:chOff x="4205137" y="337227"/>
            <a:chExt cx="6267873" cy="531706"/>
          </a:xfrm>
        </p:grpSpPr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4681810" y="337227"/>
              <a:ext cx="5791200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AI</a:t>
              </a:r>
              <a:r>
                <a:rPr lang="zh-CN" altLang="en-US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检测算法</a:t>
              </a:r>
              <a:r>
                <a:rPr lang="en-US" altLang="zh-CN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-</a:t>
              </a:r>
              <a:r>
                <a:rPr lang="zh-CN" altLang="en-US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冲压工艺中的监控痛点</a:t>
              </a:r>
              <a:endParaRPr lang="zh-CN" altLang="en-US" sz="2000" dirty="0">
                <a:solidFill>
                  <a:schemeClr val="tx1"/>
                </a:solidFill>
                <a:latin typeface="+mj-lt"/>
                <a:ea typeface="+mj-ea"/>
                <a:cs typeface="思源黑体 CN Normal" panose="020B0400000000000000" charset="-122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205137" y="457921"/>
              <a:ext cx="441417" cy="264443"/>
              <a:chOff x="286164" y="683142"/>
              <a:chExt cx="441417" cy="264443"/>
            </a:xfrm>
          </p:grpSpPr>
          <p:sp>
            <p:nvSpPr>
              <p:cNvPr id="21" name="等腰三角形 20"/>
              <p:cNvSpPr/>
              <p:nvPr>
                <p:custDataLst>
                  <p:tags r:id="rId5"/>
                </p:custDataLst>
              </p:nvPr>
            </p:nvSpPr>
            <p:spPr>
              <a:xfrm rot="16200000" flipV="1">
                <a:off x="267926" y="701385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  <p:sp>
            <p:nvSpPr>
              <p:cNvPr id="28" name="等腰三角形 27"/>
              <p:cNvSpPr/>
              <p:nvPr>
                <p:custDataLst>
                  <p:tags r:id="rId6"/>
                </p:custDataLst>
              </p:nvPr>
            </p:nvSpPr>
            <p:spPr>
              <a:xfrm rot="16200000" flipV="1">
                <a:off x="481381" y="701379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</p:grpSp>
      </p:grpSp>
      <p:sp>
        <p:nvSpPr>
          <p:cNvPr id="64" name="文本框 63"/>
          <p:cNvSpPr txBox="1"/>
          <p:nvPr>
            <p:custDataLst>
              <p:tags r:id="rId7"/>
            </p:custDataLst>
          </p:nvPr>
        </p:nvSpPr>
        <p:spPr>
          <a:xfrm>
            <a:off x="233680" y="630555"/>
            <a:ext cx="4812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>
                <a:solidFill>
                  <a:schemeClr val="accent1">
                    <a:lumMod val="50000"/>
                  </a:schemeClr>
                </a:solidFill>
                <a:cs typeface="思源黑体 Heavy" panose="020B0A00000000000000" charset="-122"/>
                <a:sym typeface="+mn-ea"/>
              </a:rPr>
              <a:t>传统视觉检测应用于冲压环境的问题</a:t>
            </a:r>
            <a:endParaRPr lang="zh-CN">
              <a:solidFill>
                <a:schemeClr val="accent1">
                  <a:lumMod val="50000"/>
                </a:schemeClr>
              </a:solidFill>
              <a:cs typeface="思源黑体 Heavy" panose="020B0A00000000000000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57835" y="2865120"/>
            <a:ext cx="2056765" cy="1313180"/>
            <a:chOff x="447" y="2277"/>
            <a:chExt cx="3239" cy="2068"/>
          </a:xfrm>
        </p:grpSpPr>
        <p:sp>
          <p:nvSpPr>
            <p:cNvPr id="4" name="矩形 3"/>
            <p:cNvSpPr/>
            <p:nvPr>
              <p:custDataLst>
                <p:tags r:id="rId8"/>
              </p:custDataLst>
            </p:nvPr>
          </p:nvSpPr>
          <p:spPr>
            <a:xfrm>
              <a:off x="447" y="2277"/>
              <a:ext cx="3239" cy="7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r>
                <a:rPr lang="zh-CN" altLang="en-US" sz="1400">
                  <a:solidFill>
                    <a:schemeClr val="bg1"/>
                  </a:solidFill>
                </a:rPr>
                <a:t>冲孔模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9"/>
              </p:custDataLst>
            </p:nvPr>
          </p:nvSpPr>
          <p:spPr>
            <a:xfrm>
              <a:off x="1762" y="3009"/>
              <a:ext cx="608" cy="133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473075" y="3832225"/>
            <a:ext cx="805180" cy="85725"/>
          </a:xfrm>
          <a:prstGeom prst="rect">
            <a:avLst/>
          </a:prstGeom>
          <a:gradFill>
            <a:gsLst>
              <a:gs pos="15000">
                <a:schemeClr val="accent2"/>
              </a:gs>
              <a:gs pos="90000">
                <a:schemeClr val="accent3">
                  <a:alpha val="10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3" name="矩形 22"/>
          <p:cNvSpPr/>
          <p:nvPr>
            <p:custDataLst>
              <p:tags r:id="rId11"/>
            </p:custDataLst>
          </p:nvPr>
        </p:nvSpPr>
        <p:spPr>
          <a:xfrm>
            <a:off x="1693545" y="3826510"/>
            <a:ext cx="819785" cy="85725"/>
          </a:xfrm>
          <a:prstGeom prst="rect">
            <a:avLst/>
          </a:prstGeom>
          <a:gradFill>
            <a:gsLst>
              <a:gs pos="15000">
                <a:schemeClr val="accent2"/>
              </a:gs>
              <a:gs pos="9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>
            <p:custDataLst>
              <p:tags r:id="rId12"/>
            </p:custDataLst>
          </p:nvPr>
        </p:nvSpPr>
        <p:spPr>
          <a:xfrm rot="21360000">
            <a:off x="1292860" y="4206875"/>
            <a:ext cx="386080" cy="76200"/>
          </a:xfrm>
          <a:prstGeom prst="rect">
            <a:avLst/>
          </a:prstGeom>
          <a:gradFill>
            <a:gsLst>
              <a:gs pos="15000">
                <a:schemeClr val="accent2"/>
              </a:gs>
              <a:gs pos="9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71989" y="3996690"/>
            <a:ext cx="2042036" cy="668655"/>
            <a:chOff x="954" y="4478"/>
            <a:chExt cx="3547" cy="1053"/>
          </a:xfrm>
        </p:grpSpPr>
        <p:sp>
          <p:nvSpPr>
            <p:cNvPr id="42" name="矩形 41"/>
            <p:cNvSpPr/>
            <p:nvPr>
              <p:custDataLst>
                <p:tags r:id="rId13"/>
              </p:custDataLst>
            </p:nvPr>
          </p:nvSpPr>
          <p:spPr>
            <a:xfrm>
              <a:off x="2359" y="4974"/>
              <a:ext cx="717" cy="5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14"/>
              </p:custDataLst>
            </p:nvPr>
          </p:nvSpPr>
          <p:spPr>
            <a:xfrm>
              <a:off x="954" y="4478"/>
              <a:ext cx="1404" cy="105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15"/>
              </p:custDataLst>
            </p:nvPr>
          </p:nvSpPr>
          <p:spPr>
            <a:xfrm>
              <a:off x="3072" y="4478"/>
              <a:ext cx="1429" cy="105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6"/>
              </p:custDataLst>
            </p:nvPr>
          </p:nvSpPr>
          <p:spPr>
            <a:xfrm>
              <a:off x="1803" y="4974"/>
              <a:ext cx="1830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400">
                  <a:solidFill>
                    <a:schemeClr val="tx1"/>
                  </a:solidFill>
                  <a:sym typeface="+mn-ea"/>
                </a:rPr>
                <a:t>落料模</a:t>
              </a:r>
              <a:endParaRPr lang="zh-CN" altLang="en-US" sz="1400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45" name="文本框 44"/>
          <p:cNvSpPr txBox="1"/>
          <p:nvPr>
            <p:custDataLst>
              <p:tags r:id="rId17"/>
            </p:custDataLst>
          </p:nvPr>
        </p:nvSpPr>
        <p:spPr>
          <a:xfrm>
            <a:off x="2174875" y="3437255"/>
            <a:ext cx="75120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400" u="sng">
                <a:solidFill>
                  <a:schemeClr val="tx1"/>
                </a:solidFill>
                <a:sym typeface="+mn-ea"/>
              </a:rPr>
              <a:t>物料</a:t>
            </a:r>
            <a:endParaRPr lang="zh-CN" altLang="en-US" sz="1400" u="sng">
              <a:solidFill>
                <a:schemeClr val="tx1"/>
              </a:solidFill>
              <a:sym typeface="+mn-ea"/>
            </a:endParaRPr>
          </a:p>
        </p:txBody>
      </p:sp>
      <p:sp>
        <p:nvSpPr>
          <p:cNvPr id="48" name="文本框 47"/>
          <p:cNvSpPr txBox="1"/>
          <p:nvPr>
            <p:custDataLst>
              <p:tags r:id="rId18"/>
            </p:custDataLst>
          </p:nvPr>
        </p:nvSpPr>
        <p:spPr>
          <a:xfrm>
            <a:off x="168910" y="1368425"/>
            <a:ext cx="272669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由于冲压模具在执行冲裁、弯曲、拉伸等冲压成型过程中，凸模在机动时与物料边缘的摩擦，将导致物料成型后有略微</a:t>
            </a:r>
            <a:r>
              <a:rPr lang="zh-CN" altLang="en-US" sz="1200" b="1" u="sng">
                <a:solidFill>
                  <a:schemeClr val="tx1"/>
                </a:solidFill>
                <a:sym typeface="+mn-ea"/>
              </a:rPr>
              <a:t>偏移或轻微变形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，进而造成成像变化。</a:t>
            </a:r>
            <a:endParaRPr lang="zh-CN" altLang="en-US" sz="120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9" name="直接连接符 48"/>
          <p:cNvCxnSpPr>
            <a:endCxn id="34" idx="1"/>
          </p:cNvCxnSpPr>
          <p:nvPr>
            <p:custDataLst>
              <p:tags r:id="rId19"/>
            </p:custDataLst>
          </p:nvPr>
        </p:nvCxnSpPr>
        <p:spPr>
          <a:xfrm flipH="1">
            <a:off x="2505710" y="3691890"/>
            <a:ext cx="222250" cy="17462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>
            <p:custDataLst>
              <p:tags r:id="rId20"/>
            </p:custDataLst>
          </p:nvPr>
        </p:nvCxnSpPr>
        <p:spPr>
          <a:xfrm>
            <a:off x="1377315" y="3444875"/>
            <a:ext cx="0" cy="5867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>
            <p:custDataLst>
              <p:tags r:id="rId21"/>
            </p:custDataLst>
          </p:nvPr>
        </p:nvCxnSpPr>
        <p:spPr>
          <a:xfrm flipH="1" flipV="1">
            <a:off x="1575435" y="3437255"/>
            <a:ext cx="1905" cy="59309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" name="矩形 51"/>
          <p:cNvSpPr/>
          <p:nvPr>
            <p:custDataLst>
              <p:tags r:id="rId22"/>
            </p:custDataLst>
          </p:nvPr>
        </p:nvSpPr>
        <p:spPr>
          <a:xfrm>
            <a:off x="1637665" y="3663950"/>
            <a:ext cx="190500" cy="28575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文本框 52"/>
          <p:cNvSpPr txBox="1"/>
          <p:nvPr>
            <p:custDataLst>
              <p:tags r:id="rId23"/>
            </p:custDataLst>
          </p:nvPr>
        </p:nvSpPr>
        <p:spPr>
          <a:xfrm>
            <a:off x="1360170" y="2297430"/>
            <a:ext cx="1291590" cy="460375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凸模升起后带动物料位移</a:t>
            </a:r>
            <a:endParaRPr lang="zh-CN" altLang="en-US" sz="1200">
              <a:solidFill>
                <a:schemeClr val="tx1"/>
              </a:solidFill>
              <a:sym typeface="+mn-ea"/>
            </a:endParaRPr>
          </a:p>
        </p:txBody>
      </p:sp>
      <p:sp>
        <p:nvSpPr>
          <p:cNvPr id="98" name="文本框 97"/>
          <p:cNvSpPr txBox="1"/>
          <p:nvPr>
            <p:custDataLst>
              <p:tags r:id="rId24"/>
            </p:custDataLst>
          </p:nvPr>
        </p:nvSpPr>
        <p:spPr>
          <a:xfrm>
            <a:off x="3027680" y="1368425"/>
            <a:ext cx="27362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同时由于物料具有金属材质的</a:t>
            </a:r>
            <a:r>
              <a:rPr lang="zh-CN" altLang="en-US" sz="1200" b="1" u="sng">
                <a:solidFill>
                  <a:schemeClr val="tx1"/>
                </a:solidFill>
                <a:sym typeface="+mn-ea"/>
              </a:rPr>
              <a:t>反光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特性，在实际生产中，由于</a:t>
            </a:r>
            <a:r>
              <a:rPr lang="zh-CN" altLang="en-US" sz="1200" b="1" u="sng">
                <a:solidFill>
                  <a:schemeClr val="tx1"/>
                </a:solidFill>
                <a:sym typeface="+mn-ea"/>
              </a:rPr>
              <a:t>环境光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的变化、生产时的</a:t>
            </a:r>
            <a:r>
              <a:rPr lang="zh-CN" altLang="en-US" sz="1200" b="1" u="sng">
                <a:solidFill>
                  <a:schemeClr val="tx1"/>
                </a:solidFill>
                <a:sym typeface="+mn-ea"/>
              </a:rPr>
              <a:t>油污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的溅入也容易让画面产生不规则且无规律的白色</a:t>
            </a:r>
            <a:r>
              <a:rPr lang="zh-CN" altLang="en-US" sz="1200" b="1" u="sng">
                <a:solidFill>
                  <a:schemeClr val="tx1"/>
                </a:solidFill>
                <a:sym typeface="+mn-ea"/>
              </a:rPr>
              <a:t>反光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。</a:t>
            </a:r>
            <a:endParaRPr lang="zh-CN" altLang="en-US" sz="12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同时生产工艺上</a:t>
            </a:r>
            <a:r>
              <a:rPr lang="zh-CN" altLang="en-US" sz="1200" b="1" u="sng">
                <a:solidFill>
                  <a:schemeClr val="tx1"/>
                </a:solidFill>
                <a:sym typeface="+mn-ea"/>
              </a:rPr>
              <a:t>冲压油的注入不均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，也可造成模内成像变化。</a:t>
            </a:r>
            <a:endParaRPr lang="zh-CN" altLang="en-US" sz="1200">
              <a:solidFill>
                <a:schemeClr val="tx1"/>
              </a:solidFill>
              <a:sym typeface="+mn-ea"/>
            </a:endParaRPr>
          </a:p>
        </p:txBody>
      </p:sp>
      <p:sp>
        <p:nvSpPr>
          <p:cNvPr id="99" name="文本框 98"/>
          <p:cNvSpPr txBox="1"/>
          <p:nvPr>
            <p:custDataLst>
              <p:tags r:id="rId25"/>
            </p:custDataLst>
          </p:nvPr>
        </p:nvSpPr>
        <p:spPr>
          <a:xfrm>
            <a:off x="5850255" y="1391285"/>
            <a:ext cx="26612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>
                <a:solidFill>
                  <a:schemeClr val="tx1"/>
                </a:solidFill>
                <a:sym typeface="+mn-ea"/>
              </a:rPr>
              <a:t>以上两个问题均对于冲压生产无实质性影响，但是却能改变机器视觉采集的图像成像。而传统的视觉检测是采用</a:t>
            </a:r>
            <a:r>
              <a:rPr lang="zh-CN" altLang="en-US" sz="1200" b="1">
                <a:solidFill>
                  <a:schemeClr val="tx1"/>
                </a:solidFill>
                <a:sym typeface="+mn-ea"/>
              </a:rPr>
              <a:t>模版像素对比</a:t>
            </a:r>
            <a:r>
              <a:rPr lang="zh-CN" altLang="en-US" sz="1200">
                <a:solidFill>
                  <a:schemeClr val="tx1"/>
                </a:solidFill>
                <a:sym typeface="+mn-ea"/>
              </a:rPr>
              <a:t>逻辑，像素的变化将导致</a:t>
            </a:r>
            <a:r>
              <a:rPr lang="zh-CN" altLang="en-US" sz="1200" b="1" u="sng">
                <a:solidFill>
                  <a:schemeClr val="tx1"/>
                </a:solidFill>
                <a:sym typeface="+mn-ea"/>
              </a:rPr>
              <a:t>视觉检测误判</a:t>
            </a:r>
            <a:r>
              <a:rPr lang="zh-CN" altLang="en-US" sz="1200" u="sng">
                <a:solidFill>
                  <a:schemeClr val="tx1"/>
                </a:solidFill>
                <a:sym typeface="+mn-ea"/>
              </a:rPr>
              <a:t>。</a:t>
            </a:r>
            <a:endParaRPr lang="zh-CN" altLang="en-US" sz="1200" u="sng">
              <a:solidFill>
                <a:schemeClr val="tx1"/>
              </a:solidFill>
              <a:sym typeface="+mn-ea"/>
            </a:endParaRPr>
          </a:p>
        </p:txBody>
      </p:sp>
      <p:pic>
        <p:nvPicPr>
          <p:cNvPr id="100" name="图片 99" descr="冲压-单相机-机械设备密封件-检测有无偏[00_00_25][20241031-193302]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 l="20583" t="2224" b="2533"/>
          <a:stretch>
            <a:fillRect/>
          </a:stretch>
        </p:blipFill>
        <p:spPr>
          <a:xfrm>
            <a:off x="3094990" y="3028315"/>
            <a:ext cx="2440940" cy="1647825"/>
          </a:xfrm>
          <a:prstGeom prst="rect">
            <a:avLst/>
          </a:prstGeom>
        </p:spPr>
      </p:pic>
      <p:cxnSp>
        <p:nvCxnSpPr>
          <p:cNvPr id="101" name="肘形连接符 100"/>
          <p:cNvCxnSpPr>
            <a:stCxn id="53" idx="2"/>
            <a:endCxn id="52" idx="3"/>
          </p:cNvCxnSpPr>
          <p:nvPr>
            <p:custDataLst>
              <p:tags r:id="rId28"/>
            </p:custDataLst>
          </p:nvPr>
        </p:nvCxnSpPr>
        <p:spPr>
          <a:xfrm rot="5400000">
            <a:off x="1392555" y="3193415"/>
            <a:ext cx="1049020" cy="177800"/>
          </a:xfrm>
          <a:prstGeom prst="bentConnector2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2" name="文本框 101"/>
          <p:cNvSpPr txBox="1"/>
          <p:nvPr>
            <p:custDataLst>
              <p:tags r:id="rId29"/>
            </p:custDataLst>
          </p:nvPr>
        </p:nvSpPr>
        <p:spPr>
          <a:xfrm>
            <a:off x="233680" y="1115695"/>
            <a:ext cx="2494280" cy="27559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cs typeface="思源黑体 Heavy" panose="020B0A00000000000000" charset="-122"/>
                <a:sym typeface="+mn-ea"/>
              </a:rPr>
              <a:t>问题</a:t>
            </a:r>
            <a:r>
              <a:rPr lang="en-US" altLang="zh-CN" sz="1200">
                <a:solidFill>
                  <a:schemeClr val="bg1"/>
                </a:solidFill>
                <a:cs typeface="思源黑体 Heavy" panose="020B0A00000000000000" charset="-122"/>
                <a:sym typeface="+mn-ea"/>
              </a:rPr>
              <a:t>1</a:t>
            </a:r>
            <a:r>
              <a:rPr lang="zh-CN" altLang="en-US" sz="1200">
                <a:solidFill>
                  <a:schemeClr val="bg1"/>
                </a:solidFill>
                <a:cs typeface="思源黑体 Heavy" panose="020B0A00000000000000" charset="-122"/>
                <a:sym typeface="+mn-ea"/>
              </a:rPr>
              <a:t>：物料偏移</a:t>
            </a:r>
            <a:endParaRPr lang="zh-CN" altLang="en-US" sz="1200">
              <a:solidFill>
                <a:schemeClr val="bg1"/>
              </a:solidFill>
              <a:cs typeface="思源黑体 Heavy" panose="020B0A00000000000000" charset="-122"/>
              <a:sym typeface="+mn-ea"/>
            </a:endParaRPr>
          </a:p>
        </p:txBody>
      </p:sp>
      <p:sp>
        <p:nvSpPr>
          <p:cNvPr id="103" name="文本框 102"/>
          <p:cNvSpPr txBox="1"/>
          <p:nvPr>
            <p:custDataLst>
              <p:tags r:id="rId30"/>
            </p:custDataLst>
          </p:nvPr>
        </p:nvSpPr>
        <p:spPr>
          <a:xfrm>
            <a:off x="3075940" y="1097915"/>
            <a:ext cx="2494280" cy="27559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/>
                </a:solidFill>
                <a:cs typeface="思源黑体 Heavy" panose="020B0A00000000000000" charset="-122"/>
                <a:sym typeface="+mn-ea"/>
              </a:rPr>
              <a:t>问题</a:t>
            </a:r>
            <a:r>
              <a:rPr lang="en-US" altLang="zh-CN" sz="1200">
                <a:solidFill>
                  <a:schemeClr val="bg1"/>
                </a:solidFill>
                <a:cs typeface="思源黑体 Heavy" panose="020B0A00000000000000" charset="-122"/>
                <a:sym typeface="+mn-ea"/>
              </a:rPr>
              <a:t>2</a:t>
            </a:r>
            <a:r>
              <a:rPr lang="zh-CN" altLang="en-US" sz="1200">
                <a:solidFill>
                  <a:schemeClr val="bg1"/>
                </a:solidFill>
                <a:cs typeface="思源黑体 Heavy" panose="020B0A00000000000000" charset="-122"/>
                <a:sym typeface="+mn-ea"/>
              </a:rPr>
              <a:t>：反光</a:t>
            </a:r>
            <a:endParaRPr lang="zh-CN" altLang="en-US" sz="1200">
              <a:solidFill>
                <a:schemeClr val="bg1"/>
              </a:solidFill>
              <a:cs typeface="思源黑体 Heavy" panose="020B0A00000000000000" charset="-122"/>
              <a:sym typeface="+mn-ea"/>
            </a:endParaRPr>
          </a:p>
        </p:txBody>
      </p:sp>
      <p:sp>
        <p:nvSpPr>
          <p:cNvPr id="104" name="文本框 103"/>
          <p:cNvSpPr txBox="1"/>
          <p:nvPr>
            <p:custDataLst>
              <p:tags r:id="rId31"/>
            </p:custDataLst>
          </p:nvPr>
        </p:nvSpPr>
        <p:spPr>
          <a:xfrm>
            <a:off x="5918200" y="1092835"/>
            <a:ext cx="2494280" cy="27559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zh-CN" sz="1200">
                <a:solidFill>
                  <a:schemeClr val="bg1"/>
                </a:solidFill>
                <a:cs typeface="思源黑体 Heavy" panose="020B0A00000000000000" charset="-122"/>
                <a:sym typeface="+mn-ea"/>
              </a:rPr>
              <a:t>传统视觉检测问题：易误判</a:t>
            </a:r>
            <a:endParaRPr lang="zh-CN" sz="1200">
              <a:solidFill>
                <a:schemeClr val="bg1"/>
              </a:solidFill>
              <a:cs typeface="思源黑体 Heavy" panose="020B0A00000000000000" charset="-122"/>
              <a:sym typeface="+mn-ea"/>
            </a:endParaRPr>
          </a:p>
        </p:txBody>
      </p:sp>
      <p:pic>
        <p:nvPicPr>
          <p:cNvPr id="107" name="图片 106" descr="82b4cfda1a06c6bb23b702271a55b445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rcRect l="13346" t="-6212" r="9804" b="315"/>
          <a:stretch>
            <a:fillRect/>
          </a:stretch>
        </p:blipFill>
        <p:spPr>
          <a:xfrm rot="16200000">
            <a:off x="5572760" y="3399790"/>
            <a:ext cx="1543050" cy="987949"/>
          </a:xfrm>
          <a:prstGeom prst="rect">
            <a:avLst/>
          </a:prstGeom>
        </p:spPr>
      </p:pic>
      <p:pic>
        <p:nvPicPr>
          <p:cNvPr id="108" name="图片 107" descr="82b4cfda1a06c6bb23b702271a55b445a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rcRect l="13375" t="-877" r="15163" b="-864"/>
          <a:stretch>
            <a:fillRect/>
          </a:stretch>
        </p:blipFill>
        <p:spPr>
          <a:xfrm rot="16200000">
            <a:off x="7118985" y="3422650"/>
            <a:ext cx="1548765" cy="936625"/>
          </a:xfrm>
          <a:prstGeom prst="rect">
            <a:avLst/>
          </a:prstGeom>
        </p:spPr>
      </p:pic>
      <p:sp>
        <p:nvSpPr>
          <p:cNvPr id="109" name="文本框 108"/>
          <p:cNvSpPr txBox="1"/>
          <p:nvPr>
            <p:custDataLst>
              <p:tags r:id="rId36"/>
            </p:custDataLst>
          </p:nvPr>
        </p:nvSpPr>
        <p:spPr>
          <a:xfrm>
            <a:off x="5902960" y="2894330"/>
            <a:ext cx="929005" cy="222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拟模板像素</a:t>
            </a:r>
            <a:endParaRPr lang="zh-CN" altLang="en-US" sz="1000" b="1">
              <a:solidFill>
                <a:schemeClr val="tx1">
                  <a:lumMod val="50000"/>
                  <a:lumOff val="50000"/>
                </a:schemeClr>
              </a:solidFill>
              <a:sym typeface="+mn-ea"/>
            </a:endParaRPr>
          </a:p>
        </p:txBody>
      </p:sp>
      <p:sp>
        <p:nvSpPr>
          <p:cNvPr id="110" name="文本框 109"/>
          <p:cNvSpPr txBox="1"/>
          <p:nvPr>
            <p:custDataLst>
              <p:tags r:id="rId37"/>
            </p:custDataLst>
          </p:nvPr>
        </p:nvSpPr>
        <p:spPr>
          <a:xfrm>
            <a:off x="7452995" y="2900045"/>
            <a:ext cx="929005" cy="222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zh-CN" altLang="en-US" sz="10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拟实时画面</a:t>
            </a:r>
            <a:endParaRPr lang="zh-CN" altLang="en-US" sz="1000" b="1">
              <a:solidFill>
                <a:schemeClr val="tx1">
                  <a:lumMod val="50000"/>
                  <a:lumOff val="50000"/>
                </a:schemeClr>
              </a:solidFill>
              <a:sym typeface="+mn-ea"/>
            </a:endParaRPr>
          </a:p>
        </p:txBody>
      </p:sp>
      <p:sp>
        <p:nvSpPr>
          <p:cNvPr id="111" name="左右箭头 110"/>
          <p:cNvSpPr/>
          <p:nvPr>
            <p:custDataLst>
              <p:tags r:id="rId38"/>
            </p:custDataLst>
          </p:nvPr>
        </p:nvSpPr>
        <p:spPr>
          <a:xfrm>
            <a:off x="6624955" y="3691890"/>
            <a:ext cx="1046480" cy="395605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15000">
                <a:schemeClr val="accent2"/>
              </a:gs>
              <a:gs pos="90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r>
              <a:rPr lang="zh-CN" altLang="en-US" sz="1000">
                <a:solidFill>
                  <a:schemeClr val="bg1"/>
                </a:solidFill>
              </a:rPr>
              <a:t>像素对比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2" name="圆角矩形 1"/>
          <p:cNvSpPr/>
          <p:nvPr>
            <p:custDataLst>
              <p:tags r:id="rId39"/>
            </p:custDataLst>
          </p:nvPr>
        </p:nvSpPr>
        <p:spPr>
          <a:xfrm>
            <a:off x="4552950" y="3472815"/>
            <a:ext cx="600075" cy="63817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40"/>
            </p:custDataLst>
          </p:nvPr>
        </p:nvSpPr>
        <p:spPr>
          <a:xfrm>
            <a:off x="4452620" y="3166110"/>
            <a:ext cx="10833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/>
                </a:solidFill>
              </a:rPr>
              <a:t>环境光冲光</a:t>
            </a:r>
            <a:endParaRPr lang="zh-CN" altLang="en-US" sz="1400">
              <a:solidFill>
                <a:schemeClr val="bg1"/>
              </a:solidFill>
            </a:endParaRPr>
          </a:p>
        </p:txBody>
      </p:sp>
    </p:spTree>
    <p:custDataLst>
      <p:tags r:id="rId4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五边形 9"/>
          <p:cNvSpPr/>
          <p:nvPr>
            <p:custDataLst>
              <p:tags r:id="rId1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8" name="图片 7" descr="检测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48610" y="1238885"/>
            <a:ext cx="6066155" cy="3412490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4"/>
            </p:custDataLst>
          </p:nvPr>
        </p:nvSpPr>
        <p:spPr>
          <a:xfrm>
            <a:off x="776605" y="653415"/>
            <a:ext cx="1633220" cy="3067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400" b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思源黑体 CN Normal" panose="020B0400000000000000" charset="-122"/>
              </a:rPr>
              <a:t>冲压环境异物检测</a:t>
            </a:r>
            <a:endParaRPr lang="zh-CN" altLang="en-US" sz="1400" b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233766" y="199390"/>
            <a:ext cx="4578350" cy="398780"/>
            <a:chOff x="4205137" y="337227"/>
            <a:chExt cx="6104466" cy="531706"/>
          </a:xfrm>
        </p:grpSpPr>
        <p:sp>
          <p:nvSpPr>
            <p:cNvPr id="71" name="文本框 70"/>
            <p:cNvSpPr txBox="1"/>
            <p:nvPr>
              <p:custDataLst>
                <p:tags r:id="rId5"/>
              </p:custDataLst>
            </p:nvPr>
          </p:nvSpPr>
          <p:spPr>
            <a:xfrm>
              <a:off x="4681810" y="337227"/>
              <a:ext cx="5627793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AI</a:t>
              </a:r>
              <a:r>
                <a:rPr lang="zh-CN" altLang="en-US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检测算法</a:t>
              </a:r>
              <a:r>
                <a:rPr lang="en-US" altLang="zh-CN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-</a:t>
              </a:r>
              <a:r>
                <a:rPr lang="zh-CN" altLang="en-US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降低误报警</a:t>
              </a:r>
              <a:r>
                <a:rPr lang="en-US" altLang="zh-CN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/</a:t>
              </a:r>
              <a:r>
                <a:rPr lang="zh-CN" altLang="en-US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异物识别</a:t>
              </a:r>
              <a:endParaRPr lang="zh-CN" altLang="en-US" sz="2000" dirty="0">
                <a:solidFill>
                  <a:schemeClr val="tx1"/>
                </a:solidFill>
                <a:latin typeface="+mj-lt"/>
                <a:ea typeface="+mj-ea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72" name="等腰三角形 71"/>
            <p:cNvSpPr/>
            <p:nvPr>
              <p:custDataLst>
                <p:tags r:id="rId6"/>
              </p:custDataLst>
            </p:nvPr>
          </p:nvSpPr>
          <p:spPr>
            <a:xfrm rot="16200000" flipV="1">
              <a:off x="4186899" y="514760"/>
              <a:ext cx="264437" cy="2279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tx1"/>
                </a:solidFill>
                <a:cs typeface="思源黑体 CN Normal" panose="020B0400000000000000" charset="-122"/>
              </a:endParaRPr>
            </a:p>
          </p:txBody>
        </p:sp>
      </p:grpSp>
      <p:sp>
        <p:nvSpPr>
          <p:cNvPr id="75" name="等腰三角形 74"/>
          <p:cNvSpPr/>
          <p:nvPr>
            <p:custDataLst>
              <p:tags r:id="rId7"/>
            </p:custDataLst>
          </p:nvPr>
        </p:nvSpPr>
        <p:spPr>
          <a:xfrm rot="16200000" flipV="1">
            <a:off x="383282" y="324920"/>
            <a:ext cx="198328" cy="17097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tx1"/>
              </a:solidFill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1290955" y="1036955"/>
            <a:ext cx="1111250" cy="3067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400" b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思源黑体 CN Normal" panose="020B0400000000000000" charset="-122"/>
              </a:rPr>
              <a:t>检测精度高</a:t>
            </a:r>
            <a:endParaRPr lang="zh-CN" altLang="en-US" sz="1400" b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1500505" y="1433830"/>
            <a:ext cx="909320" cy="30670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400" b="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思源黑体 CN Normal" panose="020B0400000000000000" charset="-122"/>
              </a:rPr>
              <a:t>误判率低</a:t>
            </a:r>
            <a:endParaRPr lang="zh-CN" altLang="en-US" sz="1400" b="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5623560" y="2058035"/>
            <a:ext cx="910590" cy="447040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21" name="直接连接符 20"/>
          <p:cNvCxnSpPr>
            <a:stCxn id="19" idx="1"/>
            <a:endCxn id="12" idx="2"/>
          </p:cNvCxnSpPr>
          <p:nvPr>
            <p:custDataLst>
              <p:tags r:id="rId11"/>
            </p:custDataLst>
          </p:nvPr>
        </p:nvCxnSpPr>
        <p:spPr>
          <a:xfrm flipH="1">
            <a:off x="2675890" y="2281555"/>
            <a:ext cx="2947670" cy="97409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矩形 22"/>
          <p:cNvSpPr/>
          <p:nvPr>
            <p:custDataLst>
              <p:tags r:id="rId12"/>
            </p:custDataLst>
          </p:nvPr>
        </p:nvSpPr>
        <p:spPr>
          <a:xfrm>
            <a:off x="121920" y="653415"/>
            <a:ext cx="601980" cy="323850"/>
          </a:xfrm>
          <a:prstGeom prst="rect">
            <a:avLst/>
          </a:prstGeom>
          <a:gradFill>
            <a:gsLst>
              <a:gs pos="15000">
                <a:schemeClr val="accent3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>
            <p:custDataLst>
              <p:tags r:id="rId13"/>
            </p:custDataLst>
          </p:nvPr>
        </p:nvSpPr>
        <p:spPr>
          <a:xfrm>
            <a:off x="127000" y="1032510"/>
            <a:ext cx="1071245" cy="323850"/>
          </a:xfrm>
          <a:prstGeom prst="rect">
            <a:avLst/>
          </a:prstGeom>
          <a:gradFill>
            <a:gsLst>
              <a:gs pos="15000">
                <a:schemeClr val="accent3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14"/>
            </p:custDataLst>
          </p:nvPr>
        </p:nvSpPr>
        <p:spPr>
          <a:xfrm>
            <a:off x="121920" y="1421130"/>
            <a:ext cx="1292860" cy="323850"/>
          </a:xfrm>
          <a:prstGeom prst="rect">
            <a:avLst/>
          </a:prstGeom>
          <a:gradFill>
            <a:gsLst>
              <a:gs pos="15000">
                <a:schemeClr val="accent3"/>
              </a:gs>
              <a:gs pos="9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8" descr="检测图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"/>
          <a:srcRect l="46411" t="21729" r="36882" b="62036"/>
          <a:stretch>
            <a:fillRect/>
          </a:stretch>
        </p:blipFill>
        <p:spPr>
          <a:xfrm>
            <a:off x="127000" y="3311525"/>
            <a:ext cx="2451100" cy="133985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pic>
        <p:nvPicPr>
          <p:cNvPr id="10" name="图片 9" descr="有异物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45993" t="20745" r="36979" b="62094"/>
          <a:stretch>
            <a:fillRect/>
          </a:stretch>
        </p:blipFill>
        <p:spPr>
          <a:xfrm>
            <a:off x="121920" y="1847215"/>
            <a:ext cx="2467610" cy="1374775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12" name="右中括号 11"/>
          <p:cNvSpPr/>
          <p:nvPr>
            <p:custDataLst>
              <p:tags r:id="rId18"/>
            </p:custDataLst>
          </p:nvPr>
        </p:nvSpPr>
        <p:spPr>
          <a:xfrm>
            <a:off x="2561590" y="1741170"/>
            <a:ext cx="114300" cy="3028950"/>
          </a:xfrm>
          <a:prstGeom prst="rightBracket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9"/>
            </p:custDataLst>
          </p:nvPr>
        </p:nvSpPr>
        <p:spPr>
          <a:xfrm>
            <a:off x="131445" y="4373245"/>
            <a:ext cx="1292860" cy="27559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accent1">
                    <a:lumMod val="50000"/>
                  </a:schemeClr>
                </a:solidFill>
              </a:rPr>
              <a:t>异物被完整识别</a:t>
            </a:r>
            <a:endParaRPr lang="zh-CN" altLang="en-US" sz="12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20"/>
            </p:custDataLst>
          </p:nvPr>
        </p:nvSpPr>
        <p:spPr>
          <a:xfrm>
            <a:off x="121920" y="2930525"/>
            <a:ext cx="893445" cy="27559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accent1">
                    <a:lumMod val="50000"/>
                  </a:schemeClr>
                </a:solidFill>
              </a:rPr>
              <a:t>异物原图</a:t>
            </a:r>
            <a:endParaRPr lang="zh-CN" altLang="en-US" sz="12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2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箭头: 五边形 9"/>
          <p:cNvSpPr/>
          <p:nvPr>
            <p:custDataLst>
              <p:tags r:id="rId1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无异物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33680" y="3219450"/>
            <a:ext cx="2749550" cy="154686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33766" y="199390"/>
            <a:ext cx="4371975" cy="398780"/>
            <a:chOff x="4205137" y="337227"/>
            <a:chExt cx="5829300" cy="531706"/>
          </a:xfrm>
        </p:grpSpPr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4681810" y="337227"/>
              <a:ext cx="5352627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AI</a:t>
              </a:r>
              <a:r>
                <a:rPr lang="zh-CN" altLang="en-US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检测算法</a:t>
              </a:r>
              <a:r>
                <a:rPr lang="en-US" altLang="zh-CN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-AI</a:t>
              </a:r>
              <a:r>
                <a:rPr lang="zh-CN" altLang="en-US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模型逻辑解释</a:t>
              </a:r>
              <a:endParaRPr lang="zh-CN" altLang="en-US" sz="2000" dirty="0">
                <a:solidFill>
                  <a:schemeClr val="tx1"/>
                </a:solidFill>
                <a:latin typeface="+mj-lt"/>
                <a:ea typeface="+mj-ea"/>
                <a:cs typeface="思源黑体 CN Normal" panose="020B0400000000000000" charset="-122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205137" y="457921"/>
              <a:ext cx="441417" cy="264443"/>
              <a:chOff x="286164" y="683142"/>
              <a:chExt cx="441417" cy="264443"/>
            </a:xfrm>
          </p:grpSpPr>
          <p:sp>
            <p:nvSpPr>
              <p:cNvPr id="21" name="等腰三角形 20"/>
              <p:cNvSpPr/>
              <p:nvPr>
                <p:custDataLst>
                  <p:tags r:id="rId5"/>
                </p:custDataLst>
              </p:nvPr>
            </p:nvSpPr>
            <p:spPr>
              <a:xfrm rot="16200000" flipV="1">
                <a:off x="267926" y="701385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  <p:sp>
            <p:nvSpPr>
              <p:cNvPr id="28" name="等腰三角形 27"/>
              <p:cNvSpPr/>
              <p:nvPr>
                <p:custDataLst>
                  <p:tags r:id="rId6"/>
                </p:custDataLst>
              </p:nvPr>
            </p:nvSpPr>
            <p:spPr>
              <a:xfrm rot="16200000" flipV="1">
                <a:off x="481381" y="701379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</p:grpSp>
      </p:grpSp>
      <p:sp>
        <p:nvSpPr>
          <p:cNvPr id="58" name="矩形 57"/>
          <p:cNvSpPr/>
          <p:nvPr>
            <p:custDataLst>
              <p:tags r:id="rId7"/>
            </p:custDataLst>
          </p:nvPr>
        </p:nvSpPr>
        <p:spPr>
          <a:xfrm>
            <a:off x="1223645" y="3512820"/>
            <a:ext cx="934720" cy="424815"/>
          </a:xfrm>
          <a:prstGeom prst="rect">
            <a:avLst/>
          </a:prstGeom>
          <a:noFill/>
          <a:ln w="158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0" name="文本框 59"/>
          <p:cNvSpPr txBox="1"/>
          <p:nvPr>
            <p:custDataLst>
              <p:tags r:id="rId8"/>
            </p:custDataLst>
          </p:nvPr>
        </p:nvSpPr>
        <p:spPr>
          <a:xfrm>
            <a:off x="233680" y="981710"/>
            <a:ext cx="3897630" cy="13214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20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我司自研冲压</a:t>
            </a:r>
            <a:r>
              <a:rPr lang="en-US" altLang="zh-CN" sz="120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AI</a:t>
            </a:r>
            <a:r>
              <a:rPr lang="zh-CN" altLang="en-US" sz="120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检测算法，可录入多张</a:t>
            </a:r>
            <a:r>
              <a:rPr lang="en-US" altLang="zh-CN" sz="120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OK</a:t>
            </a:r>
            <a:r>
              <a:rPr lang="zh-CN" altLang="en-US" sz="120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模板的结构特征，训练成改冲压模具独有的模型。实际生产时采用</a:t>
            </a:r>
            <a:r>
              <a:rPr lang="zh-CN" altLang="en-US" sz="1200" b="1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模版特征对比</a:t>
            </a:r>
            <a:r>
              <a:rPr lang="zh-CN" altLang="en-US" sz="120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逻辑，对每一次开模物料进行特征对比，及时发现物料上异物，防止压模，对于</a:t>
            </a:r>
            <a:r>
              <a:rPr lang="zh-CN" altLang="en-US" sz="1200" b="1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产品位移和物料反光等无规律不规则影响</a:t>
            </a:r>
            <a:r>
              <a:rPr lang="zh-CN" altLang="en-US" sz="120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造成的成像变化，也可轻松识别不误判。</a:t>
            </a:r>
            <a:endParaRPr lang="zh-CN" altLang="en-US" sz="1200">
              <a:solidFill>
                <a:schemeClr val="tx1"/>
              </a:solidFill>
              <a:cs typeface="思源黑体 CN Normal" panose="020B0400000000000000" charset="-122"/>
              <a:sym typeface="+mn-ea"/>
            </a:endParaRPr>
          </a:p>
          <a:p>
            <a:pPr algn="l"/>
            <a:endParaRPr lang="zh-CN" altLang="en-US" sz="1200">
              <a:solidFill>
                <a:schemeClr val="tx1"/>
              </a:solidFill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111365" y="685800"/>
            <a:ext cx="1362075" cy="306070"/>
            <a:chOff x="8200" y="1130"/>
            <a:chExt cx="2062" cy="482"/>
          </a:xfrm>
        </p:grpSpPr>
        <p:sp>
          <p:nvSpPr>
            <p:cNvPr id="74" name="文本框 73"/>
            <p:cNvSpPr txBox="1"/>
            <p:nvPr>
              <p:custDataLst>
                <p:tags r:id="rId9"/>
              </p:custDataLst>
            </p:nvPr>
          </p:nvSpPr>
          <p:spPr>
            <a:xfrm>
              <a:off x="8200" y="1130"/>
              <a:ext cx="2063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rm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冲压油不均误判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8363" y="1200"/>
              <a:ext cx="1712" cy="365"/>
              <a:chOff x="8363" y="1200"/>
              <a:chExt cx="1712" cy="365"/>
            </a:xfrm>
          </p:grpSpPr>
          <p:cxnSp>
            <p:nvCxnSpPr>
              <p:cNvPr id="79" name="直接连接符 78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8363" y="1200"/>
                <a:ext cx="1696" cy="365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>
                <p:custDataLst>
                  <p:tags r:id="rId11"/>
                </p:custDataLst>
              </p:nvPr>
            </p:nvCxnSpPr>
            <p:spPr>
              <a:xfrm flipV="1">
                <a:off x="8387" y="1200"/>
                <a:ext cx="1688" cy="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组合 11"/>
          <p:cNvGrpSpPr/>
          <p:nvPr/>
        </p:nvGrpSpPr>
        <p:grpSpPr>
          <a:xfrm>
            <a:off x="4201795" y="692150"/>
            <a:ext cx="1363980" cy="306070"/>
            <a:chOff x="5780" y="1677"/>
            <a:chExt cx="2064" cy="482"/>
          </a:xfrm>
        </p:grpSpPr>
        <p:sp>
          <p:nvSpPr>
            <p:cNvPr id="62" name="文本框 61"/>
            <p:cNvSpPr txBox="1"/>
            <p:nvPr>
              <p:custDataLst>
                <p:tags r:id="rId12"/>
              </p:custDataLst>
            </p:nvPr>
          </p:nvSpPr>
          <p:spPr>
            <a:xfrm>
              <a:off x="5780" y="1677"/>
              <a:ext cx="2065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rm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料头位移误判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6118" y="1747"/>
              <a:ext cx="1397" cy="364"/>
              <a:chOff x="8567" y="1200"/>
              <a:chExt cx="1696" cy="364"/>
            </a:xfrm>
          </p:grpSpPr>
          <p:cxnSp>
            <p:nvCxnSpPr>
              <p:cNvPr id="87" name="直接连接符 86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8567" y="1200"/>
                <a:ext cx="1696" cy="365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 flipV="1">
                <a:off x="8567" y="1200"/>
                <a:ext cx="1688" cy="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组合 14"/>
          <p:cNvGrpSpPr/>
          <p:nvPr/>
        </p:nvGrpSpPr>
        <p:grpSpPr>
          <a:xfrm>
            <a:off x="5636895" y="692150"/>
            <a:ext cx="1363980" cy="306070"/>
            <a:chOff x="8198" y="1673"/>
            <a:chExt cx="2064" cy="482"/>
          </a:xfrm>
        </p:grpSpPr>
        <p:sp>
          <p:nvSpPr>
            <p:cNvPr id="65" name="文本框 64"/>
            <p:cNvSpPr txBox="1"/>
            <p:nvPr>
              <p:custDataLst>
                <p:tags r:id="rId14"/>
              </p:custDataLst>
            </p:nvPr>
          </p:nvSpPr>
          <p:spPr>
            <a:xfrm>
              <a:off x="8198" y="1673"/>
              <a:ext cx="2065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rm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光线亮暗误判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508" y="1738"/>
              <a:ext cx="1434" cy="364"/>
              <a:chOff x="8567" y="1200"/>
              <a:chExt cx="1696" cy="364"/>
            </a:xfrm>
          </p:grpSpPr>
          <p:cxnSp>
            <p:nvCxnSpPr>
              <p:cNvPr id="90" name="直接连接符 89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8567" y="1200"/>
                <a:ext cx="1696" cy="365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/>
            </p:nvCxnSpPr>
            <p:spPr>
              <a:xfrm flipV="1">
                <a:off x="8567" y="1200"/>
                <a:ext cx="1688" cy="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组合 17"/>
          <p:cNvGrpSpPr/>
          <p:nvPr/>
        </p:nvGrpSpPr>
        <p:grpSpPr>
          <a:xfrm>
            <a:off x="4201795" y="1072515"/>
            <a:ext cx="1363980" cy="306070"/>
            <a:chOff x="10616" y="1673"/>
            <a:chExt cx="2064" cy="482"/>
          </a:xfrm>
        </p:grpSpPr>
        <p:sp>
          <p:nvSpPr>
            <p:cNvPr id="67" name="文本框 66"/>
            <p:cNvSpPr txBox="1"/>
            <p:nvPr>
              <p:custDataLst>
                <p:tags r:id="rId16"/>
              </p:custDataLst>
            </p:nvPr>
          </p:nvSpPr>
          <p:spPr>
            <a:xfrm>
              <a:off x="10616" y="1673"/>
              <a:ext cx="2065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rm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物料反光误判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10914" y="1731"/>
              <a:ext cx="1434" cy="364"/>
              <a:chOff x="8567" y="1200"/>
              <a:chExt cx="1696" cy="364"/>
            </a:xfrm>
          </p:grpSpPr>
          <p:cxnSp>
            <p:nvCxnSpPr>
              <p:cNvPr id="93" name="直接连接符 92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8567" y="1200"/>
                <a:ext cx="1696" cy="365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 flipV="1">
                <a:off x="8567" y="1200"/>
                <a:ext cx="1688" cy="360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组合 19"/>
          <p:cNvGrpSpPr/>
          <p:nvPr/>
        </p:nvGrpSpPr>
        <p:grpSpPr>
          <a:xfrm>
            <a:off x="5636895" y="1072515"/>
            <a:ext cx="1363980" cy="306705"/>
            <a:chOff x="10617" y="1130"/>
            <a:chExt cx="2064" cy="483"/>
          </a:xfrm>
        </p:grpSpPr>
        <p:sp>
          <p:nvSpPr>
            <p:cNvPr id="77" name="文本框 76"/>
            <p:cNvSpPr txBox="1"/>
            <p:nvPr>
              <p:custDataLst>
                <p:tags r:id="rId18"/>
              </p:custDataLst>
            </p:nvPr>
          </p:nvSpPr>
          <p:spPr>
            <a:xfrm>
              <a:off x="10617" y="1130"/>
              <a:ext cx="2064" cy="48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wrap="square" rtlCol="0" anchor="t">
              <a:norm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sym typeface="+mn-ea"/>
                </a:rPr>
                <a:t>油污误判</a:t>
              </a:r>
              <a:endParaRPr lang="zh-CN" altLang="en-US" sz="1200">
                <a:solidFill>
                  <a:schemeClr val="bg1"/>
                </a:solidFill>
                <a:sym typeface="+mn-ea"/>
              </a:endParaRPr>
            </a:p>
          </p:txBody>
        </p:sp>
        <p:grpSp>
          <p:nvGrpSpPr>
            <p:cNvPr id="95" name="组合 94"/>
            <p:cNvGrpSpPr/>
            <p:nvPr/>
          </p:nvGrpSpPr>
          <p:grpSpPr>
            <a:xfrm rot="0">
              <a:off x="11199" y="1188"/>
              <a:ext cx="946" cy="378"/>
              <a:chOff x="8163" y="1202"/>
              <a:chExt cx="1750" cy="378"/>
            </a:xfrm>
          </p:grpSpPr>
          <p:cxnSp>
            <p:nvCxnSpPr>
              <p:cNvPr id="96" name="直接连接符 95"/>
              <p:cNvCxnSpPr/>
              <p:nvPr>
                <p:custDataLst>
                  <p:tags r:id="rId19"/>
                </p:custDataLst>
              </p:nvPr>
            </p:nvCxnSpPr>
            <p:spPr>
              <a:xfrm>
                <a:off x="8175" y="1202"/>
                <a:ext cx="1722" cy="378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>
                <p:custDataLst>
                  <p:tags r:id="rId20"/>
                </p:custDataLst>
              </p:nvPr>
            </p:nvCxnSpPr>
            <p:spPr>
              <a:xfrm flipV="1">
                <a:off x="8163" y="1221"/>
                <a:ext cx="1750" cy="351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文本框 6"/>
          <p:cNvSpPr txBox="1"/>
          <p:nvPr>
            <p:custDataLst>
              <p:tags r:id="rId21"/>
            </p:custDataLst>
          </p:nvPr>
        </p:nvSpPr>
        <p:spPr>
          <a:xfrm>
            <a:off x="233680" y="630555"/>
            <a:ext cx="3464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>
                <a:solidFill>
                  <a:schemeClr val="accent1">
                    <a:lumMod val="50000"/>
                  </a:schemeClr>
                </a:solidFill>
                <a:cs typeface="思源黑体 Heavy" panose="020B0A00000000000000" charset="-122"/>
                <a:sym typeface="+mn-ea"/>
              </a:rPr>
              <a:t>传统视觉升级</a:t>
            </a:r>
            <a:r>
              <a:rPr lang="en-US" altLang="zh-CN">
                <a:solidFill>
                  <a:schemeClr val="accent1">
                    <a:lumMod val="50000"/>
                  </a:schemeClr>
                </a:solidFill>
                <a:cs typeface="思源黑体 Heavy" panose="020B0A00000000000000" charset="-122"/>
                <a:sym typeface="+mn-ea"/>
              </a:rPr>
              <a:t>→AI</a:t>
            </a:r>
            <a:r>
              <a:rPr lang="zh-CN" altLang="en-US">
                <a:solidFill>
                  <a:schemeClr val="accent1">
                    <a:lumMod val="50000"/>
                  </a:schemeClr>
                </a:solidFill>
                <a:cs typeface="思源黑体 Heavy" panose="020B0A00000000000000" charset="-122"/>
                <a:sym typeface="+mn-ea"/>
              </a:rPr>
              <a:t>视觉检测</a:t>
            </a:r>
            <a:endParaRPr lang="zh-CN" altLang="en-US">
              <a:solidFill>
                <a:schemeClr val="accent1">
                  <a:lumMod val="50000"/>
                </a:schemeClr>
              </a:solidFill>
              <a:cs typeface="思源黑体 Heavy" panose="020B0A00000000000000" charset="-122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202430" y="1433830"/>
            <a:ext cx="1363980" cy="403860"/>
            <a:chOff x="14017" y="4894"/>
            <a:chExt cx="2148" cy="636"/>
          </a:xfrm>
        </p:grpSpPr>
        <p:sp>
          <p:nvSpPr>
            <p:cNvPr id="25" name="文本框 24"/>
            <p:cNvSpPr txBox="1"/>
            <p:nvPr>
              <p:custDataLst>
                <p:tags r:id="rId22"/>
              </p:custDataLst>
            </p:nvPr>
          </p:nvSpPr>
          <p:spPr>
            <a:xfrm>
              <a:off x="14017" y="5048"/>
              <a:ext cx="2148" cy="4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t">
              <a:normAutofit/>
            </a:bodyPr>
            <a:p>
              <a:pPr algn="r">
                <a:lnSpc>
                  <a:spcPct val="110000"/>
                </a:lnSpc>
              </a:pPr>
              <a:r>
                <a:rPr lang="zh-CN" altLang="en-US" sz="1200">
                  <a:solidFill>
                    <a:schemeClr val="tx1"/>
                  </a:solidFill>
                  <a:sym typeface="+mn-ea"/>
                </a:rPr>
                <a:t>异物掉落检测</a:t>
              </a:r>
              <a:endParaRPr lang="zh-CN" altLang="en-US" sz="1200">
                <a:solidFill>
                  <a:schemeClr val="tx1"/>
                </a:solidFill>
                <a:sym typeface="+mn-ea"/>
              </a:endParaRPr>
            </a:p>
          </p:txBody>
        </p:sp>
        <p:pic>
          <p:nvPicPr>
            <p:cNvPr id="40" name="图片 39" descr="正确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14053" y="4894"/>
              <a:ext cx="600" cy="60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5637530" y="1417955"/>
            <a:ext cx="1363980" cy="424180"/>
            <a:chOff x="8878" y="2233"/>
            <a:chExt cx="2148" cy="668"/>
          </a:xfrm>
        </p:grpSpPr>
        <p:sp>
          <p:nvSpPr>
            <p:cNvPr id="31" name="文本框 30"/>
            <p:cNvSpPr txBox="1"/>
            <p:nvPr>
              <p:custDataLst>
                <p:tags r:id="rId26"/>
              </p:custDataLst>
            </p:nvPr>
          </p:nvSpPr>
          <p:spPr>
            <a:xfrm>
              <a:off x="8878" y="2418"/>
              <a:ext cx="2148" cy="4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t">
              <a:normAutofit/>
            </a:bodyPr>
            <a:p>
              <a:pPr algn="r">
                <a:lnSpc>
                  <a:spcPct val="110000"/>
                </a:lnSpc>
              </a:pPr>
              <a:r>
                <a:rPr lang="zh-CN" altLang="en-US" sz="1200">
                  <a:solidFill>
                    <a:schemeClr val="tx1"/>
                  </a:solidFill>
                  <a:sym typeface="+mn-ea"/>
                </a:rPr>
                <a:t>产品冲压不良</a:t>
              </a:r>
              <a:endParaRPr lang="zh-CN" altLang="en-US" sz="1200">
                <a:solidFill>
                  <a:schemeClr val="tx1"/>
                </a:solidFill>
                <a:sym typeface="+mn-ea"/>
              </a:endParaRPr>
            </a:p>
          </p:txBody>
        </p:sp>
        <p:pic>
          <p:nvPicPr>
            <p:cNvPr id="44" name="图片 43" descr="正确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8918" y="2233"/>
              <a:ext cx="600" cy="600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7100570" y="1417955"/>
            <a:ext cx="1363980" cy="419735"/>
            <a:chOff x="14017" y="6144"/>
            <a:chExt cx="2148" cy="661"/>
          </a:xfrm>
        </p:grpSpPr>
        <p:sp>
          <p:nvSpPr>
            <p:cNvPr id="32" name="文本框 31"/>
            <p:cNvSpPr txBox="1"/>
            <p:nvPr>
              <p:custDataLst>
                <p:tags r:id="rId29"/>
              </p:custDataLst>
            </p:nvPr>
          </p:nvSpPr>
          <p:spPr>
            <a:xfrm>
              <a:off x="14017" y="6323"/>
              <a:ext cx="2148" cy="4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t">
              <a:normAutofit/>
            </a:bodyPr>
            <a:p>
              <a:pPr algn="r">
                <a:lnSpc>
                  <a:spcPct val="110000"/>
                </a:lnSpc>
              </a:pPr>
              <a:r>
                <a:rPr lang="zh-CN" altLang="en-US" sz="1200">
                  <a:solidFill>
                    <a:schemeClr val="tx1"/>
                  </a:solidFill>
                  <a:sym typeface="+mn-ea"/>
                </a:rPr>
                <a:t>物料推送不到位</a:t>
              </a:r>
              <a:endParaRPr lang="zh-CN" altLang="en-US" sz="1200">
                <a:solidFill>
                  <a:schemeClr val="tx1"/>
                </a:solidFill>
                <a:sym typeface="+mn-ea"/>
              </a:endParaRPr>
            </a:p>
          </p:txBody>
        </p:sp>
        <p:pic>
          <p:nvPicPr>
            <p:cNvPr id="46" name="图片 45" descr="正确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4029" y="6144"/>
              <a:ext cx="600" cy="600"/>
            </a:xfrm>
            <a:prstGeom prst="rect">
              <a:avLst/>
            </a:prstGeom>
          </p:spPr>
        </p:pic>
      </p:grpSp>
      <p:sp>
        <p:nvSpPr>
          <p:cNvPr id="109" name="文本框 108"/>
          <p:cNvSpPr txBox="1"/>
          <p:nvPr>
            <p:custDataLst>
              <p:tags r:id="rId32"/>
            </p:custDataLst>
          </p:nvPr>
        </p:nvSpPr>
        <p:spPr>
          <a:xfrm>
            <a:off x="199390" y="2997200"/>
            <a:ext cx="1404620" cy="222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en-US" altLang="zh-CN" sz="10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AI</a:t>
            </a:r>
            <a:r>
              <a:rPr lang="zh-CN" altLang="en-US" sz="10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模型训练</a:t>
            </a:r>
            <a:r>
              <a:rPr lang="en-US" altLang="zh-CN" sz="10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-</a:t>
            </a:r>
            <a:r>
              <a:rPr lang="zh-CN" altLang="en-US" sz="10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提取特征</a:t>
            </a:r>
            <a:endParaRPr lang="zh-CN" altLang="en-US" sz="1000" b="1">
              <a:solidFill>
                <a:schemeClr val="tx1">
                  <a:lumMod val="50000"/>
                  <a:lumOff val="50000"/>
                </a:schemeClr>
              </a:solidFill>
              <a:sym typeface="+mn-ea"/>
            </a:endParaRPr>
          </a:p>
        </p:txBody>
      </p:sp>
      <p:sp>
        <p:nvSpPr>
          <p:cNvPr id="55" name="文本框 54"/>
          <p:cNvSpPr txBox="1"/>
          <p:nvPr>
            <p:custDataLst>
              <p:tags r:id="rId33"/>
            </p:custDataLst>
          </p:nvPr>
        </p:nvSpPr>
        <p:spPr>
          <a:xfrm>
            <a:off x="4201795" y="1866900"/>
            <a:ext cx="1484630" cy="2222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000" b="1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料头位移案例演示</a:t>
            </a:r>
            <a:endParaRPr lang="zh-CN" altLang="en-US" sz="1000" b="1">
              <a:solidFill>
                <a:schemeClr val="tx1">
                  <a:lumMod val="50000"/>
                  <a:lumOff val="50000"/>
                </a:schemeClr>
              </a:solidFill>
              <a:sym typeface="+mn-ea"/>
            </a:endParaRPr>
          </a:p>
        </p:txBody>
      </p:sp>
      <p:pic>
        <p:nvPicPr>
          <p:cNvPr id="8" name="图片 7" descr="描图-绿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5"/>
          <a:srcRect l="36234" t="18496" r="31824" b="53199"/>
          <a:stretch>
            <a:fillRect/>
          </a:stretch>
        </p:blipFill>
        <p:spPr>
          <a:xfrm>
            <a:off x="1849120" y="2089150"/>
            <a:ext cx="2107565" cy="1047750"/>
          </a:xfrm>
          <a:prstGeom prst="rect">
            <a:avLst/>
          </a:prstGeom>
          <a:ln w="15875">
            <a:solidFill>
              <a:schemeClr val="accent4"/>
            </a:solidFill>
          </a:ln>
        </p:spPr>
      </p:pic>
      <p:cxnSp>
        <p:nvCxnSpPr>
          <p:cNvPr id="61" name="肘形连接符 60"/>
          <p:cNvCxnSpPr>
            <a:stCxn id="58" idx="3"/>
            <a:endCxn id="8" idx="2"/>
          </p:cNvCxnSpPr>
          <p:nvPr>
            <p:custDataLst>
              <p:tags r:id="rId36"/>
            </p:custDataLst>
          </p:nvPr>
        </p:nvCxnSpPr>
        <p:spPr>
          <a:xfrm flipV="1">
            <a:off x="2158365" y="3136900"/>
            <a:ext cx="744855" cy="588645"/>
          </a:xfrm>
          <a:prstGeom prst="bentConnector2">
            <a:avLst/>
          </a:prstGeom>
          <a:ln w="1587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冲压位移演示">
            <a:hlinkClick r:id="" action="ppaction://media"/>
          </p:cNvPr>
          <p:cNvPicPr/>
          <p:nvPr>
            <a:vide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4200525" y="2089150"/>
            <a:ext cx="4702175" cy="2645410"/>
          </a:xfrm>
          <a:prstGeom prst="rect">
            <a:avLst/>
          </a:prstGeom>
        </p:spPr>
      </p:pic>
    </p:spTree>
    <p:custDataLst>
      <p:tags r:id="rId41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箭头: 五边形 9"/>
          <p:cNvSpPr/>
          <p:nvPr>
            <p:custDataLst>
              <p:tags r:id="rId1"/>
            </p:custDataLst>
          </p:nvPr>
        </p:nvSpPr>
        <p:spPr>
          <a:xfrm>
            <a:off x="0" y="229235"/>
            <a:ext cx="4934585" cy="35433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  <a:effectLst/>
        </p:spPr>
        <p:txBody>
          <a:bodyPr vert="horz" wrap="square" lIns="51435" tIns="25717" rIns="51435" bIns="25717" numCol="1" anchor="t" anchorCtr="0" compatLnSpc="1"/>
          <a:p>
            <a:pPr defTabSz="685800"/>
            <a:endParaRPr lang="zh-CN" altLang="en-US" sz="1050" dirty="0">
              <a:solidFill>
                <a:prstClr val="black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568825" y="1634490"/>
            <a:ext cx="836295" cy="22307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2490470" y="1604010"/>
            <a:ext cx="835025" cy="22618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900" u="sng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导致问题</a:t>
            </a:r>
            <a:endParaRPr lang="zh-CN" altLang="en-US" sz="900" b="0" u="sng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1464310" y="1604010"/>
            <a:ext cx="829310" cy="22625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900" u="sng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异常情况</a:t>
            </a:r>
            <a:endParaRPr lang="zh-CN" altLang="en-US" sz="900" b="0" u="sng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33766" y="199390"/>
            <a:ext cx="4958715" cy="398780"/>
            <a:chOff x="4205137" y="337227"/>
            <a:chExt cx="6611620" cy="531706"/>
          </a:xfrm>
        </p:grpSpPr>
        <p:sp>
          <p:nvSpPr>
            <p:cNvPr id="13" name="文本框 12"/>
            <p:cNvSpPr txBox="1"/>
            <p:nvPr>
              <p:custDataLst>
                <p:tags r:id="rId4"/>
              </p:custDataLst>
            </p:nvPr>
          </p:nvSpPr>
          <p:spPr>
            <a:xfrm>
              <a:off x="4681810" y="337227"/>
              <a:ext cx="6134947" cy="531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l"/>
              <a:r>
                <a:rPr lang="en-US" altLang="zh-CN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AI</a:t>
              </a:r>
              <a:r>
                <a:rPr lang="zh-CN" altLang="en-US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模型</a:t>
              </a:r>
              <a:r>
                <a:rPr lang="en-US" altLang="zh-CN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-</a:t>
              </a:r>
              <a:r>
                <a:rPr lang="zh-CN" altLang="en-US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传统视觉和</a:t>
              </a:r>
              <a:r>
                <a:rPr lang="en-US" altLang="zh-CN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AI</a:t>
              </a:r>
              <a:r>
                <a:rPr lang="zh-CN" altLang="en-US" sz="2000" dirty="0">
                  <a:solidFill>
                    <a:schemeClr val="tx1"/>
                  </a:solidFill>
                  <a:latin typeface="+mj-lt"/>
                  <a:ea typeface="+mj-ea"/>
                  <a:cs typeface="思源黑体 CN Normal" panose="020B0400000000000000" charset="-122"/>
                  <a:sym typeface="+mn-ea"/>
                </a:rPr>
                <a:t>视觉方案对比</a:t>
              </a:r>
              <a:endParaRPr lang="zh-CN" altLang="en-US" sz="2000" dirty="0">
                <a:solidFill>
                  <a:schemeClr val="tx1"/>
                </a:solidFill>
                <a:latin typeface="+mj-lt"/>
                <a:ea typeface="+mj-ea"/>
                <a:cs typeface="思源黑体 CN Normal" panose="020B0400000000000000" charset="-122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4205137" y="457921"/>
              <a:ext cx="441417" cy="264443"/>
              <a:chOff x="286164" y="683142"/>
              <a:chExt cx="441417" cy="264443"/>
            </a:xfrm>
          </p:grpSpPr>
          <p:sp>
            <p:nvSpPr>
              <p:cNvPr id="21" name="等腰三角形 20"/>
              <p:cNvSpPr/>
              <p:nvPr>
                <p:custDataLst>
                  <p:tags r:id="rId5"/>
                </p:custDataLst>
              </p:nvPr>
            </p:nvSpPr>
            <p:spPr>
              <a:xfrm rot="16200000" flipV="1">
                <a:off x="267926" y="701385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  <p:sp>
            <p:nvSpPr>
              <p:cNvPr id="28" name="等腰三角形 27"/>
              <p:cNvSpPr/>
              <p:nvPr>
                <p:custDataLst>
                  <p:tags r:id="rId6"/>
                </p:custDataLst>
              </p:nvPr>
            </p:nvSpPr>
            <p:spPr>
              <a:xfrm rot="16200000" flipV="1">
                <a:off x="481381" y="701379"/>
                <a:ext cx="264437" cy="22796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cs typeface="思源黑体 CN Normal" panose="020B0400000000000000" charset="-122"/>
                </a:endParaRPr>
              </a:p>
            </p:txBody>
          </p:sp>
        </p:grpSp>
      </p:grpSp>
      <p:sp>
        <p:nvSpPr>
          <p:cNvPr id="64" name="文本框 63"/>
          <p:cNvSpPr txBox="1"/>
          <p:nvPr>
            <p:custDataLst>
              <p:tags r:id="rId7"/>
            </p:custDataLst>
          </p:nvPr>
        </p:nvSpPr>
        <p:spPr>
          <a:xfrm>
            <a:off x="223520" y="2611120"/>
            <a:ext cx="999490" cy="5835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sz="1600">
                <a:solidFill>
                  <a:schemeClr val="tx1">
                    <a:lumMod val="95000"/>
                    <a:lumOff val="5000"/>
                  </a:schemeClr>
                </a:solidFill>
                <a:cs typeface="思源黑体 Heavy" panose="020B0A00000000000000" charset="-122"/>
                <a:sym typeface="+mn-ea"/>
              </a:rPr>
              <a:t>高速冲压</a:t>
            </a:r>
            <a:endParaRPr lang="zh-CN" sz="1600">
              <a:solidFill>
                <a:schemeClr val="tx1">
                  <a:lumMod val="95000"/>
                  <a:lumOff val="5000"/>
                </a:schemeClr>
              </a:solidFill>
              <a:cs typeface="思源黑体 Heavy" panose="020B0A00000000000000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>
                    <a:lumMod val="95000"/>
                    <a:lumOff val="5000"/>
                  </a:schemeClr>
                </a:solidFill>
                <a:cs typeface="思源黑体 Heavy" panose="020B0A00000000000000" charset="-122"/>
                <a:sym typeface="+mn-ea"/>
              </a:rPr>
              <a:t>行业痛点</a:t>
            </a:r>
            <a:endParaRPr lang="zh-CN" sz="1600">
              <a:solidFill>
                <a:schemeClr val="tx1">
                  <a:lumMod val="95000"/>
                  <a:lumOff val="5000"/>
                </a:schemeClr>
              </a:solidFill>
              <a:cs typeface="思源黑体 Heavy" panose="020B0A00000000000000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1515745" y="3250565"/>
            <a:ext cx="735330" cy="398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0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物料输送不到位</a:t>
            </a:r>
            <a:endParaRPr lang="zh-CN" altLang="en-US" sz="10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1515745" y="2204085"/>
            <a:ext cx="734695" cy="245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0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异物掉落</a:t>
            </a:r>
            <a:endParaRPr lang="zh-CN" altLang="en-US" sz="10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2531745" y="2120265"/>
            <a:ext cx="741680" cy="398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0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模具损坏</a:t>
            </a:r>
            <a:endParaRPr lang="zh-CN" altLang="en-US" sz="10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r>
              <a:rPr lang="zh-CN" altLang="en-US" sz="10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停产维修</a:t>
            </a:r>
            <a:endParaRPr lang="zh-CN" altLang="en-US" sz="10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2531745" y="3250565"/>
            <a:ext cx="741680" cy="398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0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产出大量不良品</a:t>
            </a:r>
            <a:endParaRPr lang="zh-CN" altLang="en-US" sz="10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cxnSp>
        <p:nvCxnSpPr>
          <p:cNvPr id="9" name="肘形连接符 8"/>
          <p:cNvCxnSpPr>
            <a:stCxn id="64" idx="3"/>
            <a:endCxn id="2" idx="1"/>
          </p:cNvCxnSpPr>
          <p:nvPr>
            <p:custDataLst>
              <p:tags r:id="rId12"/>
            </p:custDataLst>
          </p:nvPr>
        </p:nvCxnSpPr>
        <p:spPr>
          <a:xfrm flipV="1">
            <a:off x="1223010" y="2326640"/>
            <a:ext cx="292735" cy="576580"/>
          </a:xfrm>
          <a:prstGeom prst="bentConnector3">
            <a:avLst>
              <a:gd name="adj1" fmla="val 50108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肘形连接符 10"/>
          <p:cNvCxnSpPr>
            <a:stCxn id="64" idx="3"/>
            <a:endCxn id="22" idx="1"/>
          </p:cNvCxnSpPr>
          <p:nvPr>
            <p:custDataLst>
              <p:tags r:id="rId13"/>
            </p:custDataLst>
          </p:nvPr>
        </p:nvCxnSpPr>
        <p:spPr>
          <a:xfrm>
            <a:off x="1223010" y="2903220"/>
            <a:ext cx="292735" cy="546735"/>
          </a:xfrm>
          <a:prstGeom prst="bentConnector3">
            <a:avLst>
              <a:gd name="adj1" fmla="val 50108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3563620" y="2686050"/>
            <a:ext cx="794385" cy="4603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2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产品交期受影响</a:t>
            </a:r>
            <a:endParaRPr lang="zh-CN" altLang="en-US" sz="1200" b="0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cxnSp>
        <p:nvCxnSpPr>
          <p:cNvPr id="15" name="直接箭头连接符 14"/>
          <p:cNvCxnSpPr>
            <a:stCxn id="2" idx="3"/>
            <a:endCxn id="5" idx="1"/>
          </p:cNvCxnSpPr>
          <p:nvPr>
            <p:custDataLst>
              <p:tags r:id="rId15"/>
            </p:custDataLst>
          </p:nvPr>
        </p:nvCxnSpPr>
        <p:spPr>
          <a:xfrm flipV="1">
            <a:off x="2250440" y="2319655"/>
            <a:ext cx="281305" cy="698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22" idx="3"/>
            <a:endCxn id="7" idx="1"/>
          </p:cNvCxnSpPr>
          <p:nvPr>
            <p:custDataLst>
              <p:tags r:id="rId16"/>
            </p:custDataLst>
          </p:nvPr>
        </p:nvCxnSpPr>
        <p:spPr>
          <a:xfrm>
            <a:off x="2251075" y="3449955"/>
            <a:ext cx="280670" cy="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肘形连接符 16"/>
          <p:cNvCxnSpPr>
            <a:stCxn id="5" idx="3"/>
            <a:endCxn id="12" idx="1"/>
          </p:cNvCxnSpPr>
          <p:nvPr>
            <p:custDataLst>
              <p:tags r:id="rId17"/>
            </p:custDataLst>
          </p:nvPr>
        </p:nvCxnSpPr>
        <p:spPr>
          <a:xfrm>
            <a:off x="3273425" y="2319655"/>
            <a:ext cx="290195" cy="596900"/>
          </a:xfrm>
          <a:prstGeom prst="bentConnector3">
            <a:avLst>
              <a:gd name="adj1" fmla="val 34792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肘形连接符 17"/>
          <p:cNvCxnSpPr>
            <a:stCxn id="7" idx="3"/>
            <a:endCxn id="12" idx="1"/>
          </p:cNvCxnSpPr>
          <p:nvPr>
            <p:custDataLst>
              <p:tags r:id="rId18"/>
            </p:custDataLst>
          </p:nvPr>
        </p:nvCxnSpPr>
        <p:spPr>
          <a:xfrm flipV="1">
            <a:off x="3273425" y="2916555"/>
            <a:ext cx="290195" cy="533400"/>
          </a:xfrm>
          <a:prstGeom prst="bentConnector3">
            <a:avLst>
              <a:gd name="adj1" fmla="val 34573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19"/>
            </p:custDataLst>
          </p:nvPr>
        </p:nvSpPr>
        <p:spPr>
          <a:xfrm>
            <a:off x="4610100" y="2141220"/>
            <a:ext cx="73342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1000" b="0" dirty="0">
                <a:solidFill>
                  <a:schemeClr val="bg1"/>
                </a:solidFill>
                <a:latin typeface="+mn-lt"/>
                <a:ea typeface="+mn-ea"/>
                <a:cs typeface="思源黑体 CN Normal" panose="020B0400000000000000" charset="-122"/>
              </a:rPr>
              <a:t>传统视觉检测方案</a:t>
            </a:r>
            <a:endParaRPr lang="zh-CN" altLang="en-US" sz="1000" b="0" dirty="0">
              <a:solidFill>
                <a:schemeClr val="bg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cxnSp>
        <p:nvCxnSpPr>
          <p:cNvPr id="30" name="肘形连接符 29"/>
          <p:cNvCxnSpPr>
            <a:stCxn id="12" idx="3"/>
            <a:endCxn id="20" idx="1"/>
          </p:cNvCxnSpPr>
          <p:nvPr>
            <p:custDataLst>
              <p:tags r:id="rId20"/>
            </p:custDataLst>
          </p:nvPr>
        </p:nvCxnSpPr>
        <p:spPr>
          <a:xfrm flipV="1">
            <a:off x="4358005" y="2340610"/>
            <a:ext cx="252095" cy="575945"/>
          </a:xfrm>
          <a:prstGeom prst="bentConnector3">
            <a:avLst>
              <a:gd name="adj1" fmla="val 50126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>
            <p:custDataLst>
              <p:tags r:id="rId21"/>
            </p:custDataLst>
          </p:nvPr>
        </p:nvSpPr>
        <p:spPr>
          <a:xfrm>
            <a:off x="4610100" y="3271520"/>
            <a:ext cx="735330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en-US" altLang="zh-CN" sz="1000" b="0" dirty="0">
                <a:solidFill>
                  <a:schemeClr val="bg1"/>
                </a:solidFill>
                <a:latin typeface="+mn-lt"/>
                <a:ea typeface="+mn-ea"/>
                <a:cs typeface="思源黑体 CN Normal" panose="020B0400000000000000" charset="-122"/>
              </a:rPr>
              <a:t>AI</a:t>
            </a:r>
            <a:r>
              <a:rPr lang="zh-CN" altLang="en-US" sz="1000" b="0" dirty="0">
                <a:solidFill>
                  <a:schemeClr val="bg1"/>
                </a:solidFill>
                <a:latin typeface="+mn-lt"/>
                <a:ea typeface="+mn-ea"/>
                <a:cs typeface="思源黑体 CN Normal" panose="020B0400000000000000" charset="-122"/>
              </a:rPr>
              <a:t>视觉</a:t>
            </a:r>
            <a:endParaRPr lang="zh-CN" altLang="en-US" sz="1000" b="0" dirty="0">
              <a:solidFill>
                <a:schemeClr val="bg1"/>
              </a:solidFill>
              <a:latin typeface="+mn-lt"/>
              <a:ea typeface="+mn-ea"/>
              <a:cs typeface="思源黑体 CN Normal" panose="020B0400000000000000" charset="-122"/>
            </a:endParaRPr>
          </a:p>
          <a:p>
            <a:pPr algn="ctr"/>
            <a:r>
              <a:rPr lang="zh-CN" altLang="en-US" sz="1000" b="0" dirty="0">
                <a:solidFill>
                  <a:schemeClr val="bg1"/>
                </a:solidFill>
                <a:latin typeface="+mn-lt"/>
                <a:ea typeface="+mn-ea"/>
                <a:cs typeface="思源黑体 CN Normal" panose="020B0400000000000000" charset="-122"/>
              </a:rPr>
              <a:t>检测方案</a:t>
            </a:r>
            <a:endParaRPr lang="zh-CN" altLang="en-US" sz="1000" b="0" dirty="0">
              <a:solidFill>
                <a:schemeClr val="bg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cxnSp>
        <p:nvCxnSpPr>
          <p:cNvPr id="32" name="肘形连接符 31"/>
          <p:cNvCxnSpPr>
            <a:stCxn id="12" idx="3"/>
            <a:endCxn id="31" idx="1"/>
          </p:cNvCxnSpPr>
          <p:nvPr>
            <p:custDataLst>
              <p:tags r:id="rId22"/>
            </p:custDataLst>
          </p:nvPr>
        </p:nvCxnSpPr>
        <p:spPr>
          <a:xfrm>
            <a:off x="4358005" y="2916555"/>
            <a:ext cx="252095" cy="554355"/>
          </a:xfrm>
          <a:prstGeom prst="bentConnector3">
            <a:avLst>
              <a:gd name="adj1" fmla="val 50126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>
            <p:custDataLst>
              <p:tags r:id="rId23"/>
            </p:custDataLst>
          </p:nvPr>
        </p:nvSpPr>
        <p:spPr>
          <a:xfrm>
            <a:off x="5590540" y="840105"/>
            <a:ext cx="1251585" cy="3670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 sz="2400" b="1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pPr algn="ctr"/>
            <a:r>
              <a:rPr lang="zh-CN" altLang="en-US" sz="900" u="sng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rPr>
              <a:t>支持检测的条件</a:t>
            </a:r>
            <a:endParaRPr lang="zh-CN" altLang="en-US" sz="900" u="sng" dirty="0">
              <a:solidFill>
                <a:schemeClr val="tx1"/>
              </a:solidFill>
              <a:latin typeface="+mn-lt"/>
              <a:ea typeface="+mn-ea"/>
              <a:cs typeface="思源黑体 CN Normal" panose="020B0400000000000000" charset="-122"/>
            </a:endParaRPr>
          </a:p>
        </p:txBody>
      </p:sp>
      <p:sp>
        <p:nvSpPr>
          <p:cNvPr id="82" name="文本框 81"/>
          <p:cNvSpPr txBox="1"/>
          <p:nvPr>
            <p:custDataLst>
              <p:tags r:id="rId24"/>
            </p:custDataLst>
          </p:nvPr>
        </p:nvSpPr>
        <p:spPr>
          <a:xfrm>
            <a:off x="4533900" y="1643380"/>
            <a:ext cx="901065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00" b="1" u="sng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rPr>
              <a:t>传统解决方案</a:t>
            </a:r>
            <a:endParaRPr lang="zh-CN" altLang="en-US" sz="900" b="1" u="sng" dirty="0">
              <a:solidFill>
                <a:schemeClr val="tx1"/>
              </a:solidFill>
              <a:cs typeface="思源黑体 CN Normal" panose="020B0400000000000000" charset="-122"/>
              <a:sym typeface="+mn-ea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5649595" y="1330325"/>
            <a:ext cx="1129030" cy="1480820"/>
            <a:chOff x="8787" y="1037"/>
            <a:chExt cx="1778" cy="2332"/>
          </a:xfrm>
        </p:grpSpPr>
        <p:sp>
          <p:nvSpPr>
            <p:cNvPr id="44" name="文本框 43"/>
            <p:cNvSpPr txBox="1"/>
            <p:nvPr>
              <p:custDataLst>
                <p:tags r:id="rId25"/>
              </p:custDataLst>
            </p:nvPr>
          </p:nvSpPr>
          <p:spPr>
            <a:xfrm>
              <a:off x="8890" y="1149"/>
              <a:ext cx="1591" cy="509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采用像素对比</a:t>
              </a:r>
              <a:endParaRPr lang="zh-CN" altLang="en-US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需照亮各部位</a:t>
              </a:r>
              <a:endParaRPr lang="zh-CN" altLang="en-US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26"/>
              </p:custDataLst>
            </p:nvPr>
          </p:nvSpPr>
          <p:spPr>
            <a:xfrm>
              <a:off x="8890" y="1724"/>
              <a:ext cx="1591" cy="362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/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只可小面积检测</a:t>
              </a:r>
              <a:endParaRPr lang="zh-CN" altLang="en-US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27"/>
              </p:custDataLst>
            </p:nvPr>
          </p:nvSpPr>
          <p:spPr>
            <a:xfrm>
              <a:off x="8890" y="2156"/>
              <a:ext cx="1591" cy="525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模内需干净</a:t>
              </a:r>
              <a:endParaRPr lang="zh-CN" altLang="en-US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油污影响少</a:t>
              </a:r>
              <a:endParaRPr lang="zh-CN" altLang="en-US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73" name="左中括号 72"/>
            <p:cNvSpPr/>
            <p:nvPr>
              <p:custDataLst>
                <p:tags r:id="rId28"/>
              </p:custDataLst>
            </p:nvPr>
          </p:nvSpPr>
          <p:spPr>
            <a:xfrm>
              <a:off x="8787" y="1050"/>
              <a:ext cx="120" cy="2319"/>
            </a:xfrm>
            <a:prstGeom prst="leftBracke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左中括号 78"/>
            <p:cNvSpPr/>
            <p:nvPr>
              <p:custDataLst>
                <p:tags r:id="rId29"/>
              </p:custDataLst>
            </p:nvPr>
          </p:nvSpPr>
          <p:spPr>
            <a:xfrm rot="10800000">
              <a:off x="10434" y="1037"/>
              <a:ext cx="131" cy="2331"/>
            </a:xfrm>
            <a:prstGeom prst="leftBracke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3" name="文本框 82"/>
            <p:cNvSpPr txBox="1"/>
            <p:nvPr>
              <p:custDataLst>
                <p:tags r:id="rId30"/>
              </p:custDataLst>
            </p:nvPr>
          </p:nvSpPr>
          <p:spPr>
            <a:xfrm>
              <a:off x="8907" y="2762"/>
              <a:ext cx="1591" cy="525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检测部位需</a:t>
              </a:r>
              <a:endParaRPr lang="zh-CN" altLang="en-US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固定位置</a:t>
              </a:r>
              <a:endParaRPr lang="zh-CN" altLang="en-US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5648960" y="2977515"/>
            <a:ext cx="1127760" cy="1449070"/>
            <a:chOff x="8786" y="3433"/>
            <a:chExt cx="1776" cy="2282"/>
          </a:xfrm>
        </p:grpSpPr>
        <p:sp>
          <p:nvSpPr>
            <p:cNvPr id="56" name="文本框 55"/>
            <p:cNvSpPr txBox="1"/>
            <p:nvPr>
              <p:custDataLst>
                <p:tags r:id="rId31"/>
              </p:custDataLst>
            </p:nvPr>
          </p:nvSpPr>
          <p:spPr>
            <a:xfrm>
              <a:off x="8890" y="3513"/>
              <a:ext cx="1591" cy="461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8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采用轮廓识别</a:t>
              </a:r>
              <a:endParaRPr lang="zh-CN" altLang="en-US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  <a:p>
              <a:pPr algn="ctr">
                <a:lnSpc>
                  <a:spcPct val="8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  <a:sym typeface="+mn-ea"/>
                </a:rPr>
                <a:t>光线要求低</a:t>
              </a:r>
              <a:endParaRPr lang="zh-CN" altLang="en-US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  <a:sym typeface="+mn-ea"/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32"/>
              </p:custDataLst>
            </p:nvPr>
          </p:nvSpPr>
          <p:spPr>
            <a:xfrm>
              <a:off x="8890" y="4063"/>
              <a:ext cx="1591" cy="362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/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可整模检测</a:t>
              </a:r>
              <a:endParaRPr lang="zh-CN" altLang="en-US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72" name="文本框 71"/>
            <p:cNvSpPr txBox="1"/>
            <p:nvPr>
              <p:custDataLst>
                <p:tags r:id="rId33"/>
              </p:custDataLst>
            </p:nvPr>
          </p:nvSpPr>
          <p:spPr>
            <a:xfrm>
              <a:off x="8890" y="4514"/>
              <a:ext cx="1580" cy="511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轻松识别</a:t>
              </a:r>
              <a:endParaRPr lang="zh-CN" altLang="en-US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油污</a:t>
              </a:r>
              <a:r>
                <a:rPr lang="en-US" altLang="zh-CN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/</a:t>
              </a:r>
              <a:r>
                <a:rPr lang="zh-CN" altLang="en-US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反光干扰</a:t>
              </a:r>
              <a:endParaRPr lang="zh-CN" altLang="en-US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77" name="左中括号 76"/>
            <p:cNvSpPr/>
            <p:nvPr>
              <p:custDataLst>
                <p:tags r:id="rId34"/>
              </p:custDataLst>
            </p:nvPr>
          </p:nvSpPr>
          <p:spPr>
            <a:xfrm>
              <a:off x="8786" y="3436"/>
              <a:ext cx="120" cy="2278"/>
            </a:xfrm>
            <a:prstGeom prst="leftBracke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0" name="左中括号 79"/>
            <p:cNvSpPr/>
            <p:nvPr>
              <p:custDataLst>
                <p:tags r:id="rId35"/>
              </p:custDataLst>
            </p:nvPr>
          </p:nvSpPr>
          <p:spPr>
            <a:xfrm rot="10800000">
              <a:off x="10434" y="3433"/>
              <a:ext cx="128" cy="2282"/>
            </a:xfrm>
            <a:prstGeom prst="leftBracket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5" name="文本框 84"/>
            <p:cNvSpPr txBox="1"/>
            <p:nvPr>
              <p:custDataLst>
                <p:tags r:id="rId36"/>
              </p:custDataLst>
            </p:nvPr>
          </p:nvSpPr>
          <p:spPr>
            <a:xfrm>
              <a:off x="8901" y="5124"/>
              <a:ext cx="1580" cy="511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>
                <a:lnSpc>
                  <a:spcPct val="90000"/>
                </a:lnSpc>
              </a:pPr>
              <a:r>
                <a:rPr lang="zh-CN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允许物料</a:t>
              </a:r>
              <a:endParaRPr lang="zh-CN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sz="9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正常范围偏移</a:t>
              </a:r>
              <a:endParaRPr lang="zh-CN" sz="9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</p:grpSp>
      <p:cxnSp>
        <p:nvCxnSpPr>
          <p:cNvPr id="86" name="肘形连接符 85"/>
          <p:cNvCxnSpPr>
            <a:stCxn id="31" idx="3"/>
            <a:endCxn id="77" idx="1"/>
          </p:cNvCxnSpPr>
          <p:nvPr>
            <p:custDataLst>
              <p:tags r:id="rId37"/>
            </p:custDataLst>
          </p:nvPr>
        </p:nvCxnSpPr>
        <p:spPr>
          <a:xfrm>
            <a:off x="5345430" y="3470910"/>
            <a:ext cx="303530" cy="231775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9" name="肘形连接符 88"/>
          <p:cNvCxnSpPr>
            <a:stCxn id="20" idx="3"/>
            <a:endCxn id="73" idx="1"/>
          </p:cNvCxnSpPr>
          <p:nvPr>
            <p:custDataLst>
              <p:tags r:id="rId38"/>
            </p:custDataLst>
          </p:nvPr>
        </p:nvCxnSpPr>
        <p:spPr>
          <a:xfrm flipV="1">
            <a:off x="5343525" y="2075180"/>
            <a:ext cx="306070" cy="265430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96" name="组合 95"/>
          <p:cNvGrpSpPr/>
          <p:nvPr/>
        </p:nvGrpSpPr>
        <p:grpSpPr>
          <a:xfrm>
            <a:off x="7296785" y="1398270"/>
            <a:ext cx="1459230" cy="1254760"/>
            <a:chOff x="11563" y="1146"/>
            <a:chExt cx="2298" cy="1976"/>
          </a:xfrm>
        </p:grpSpPr>
        <p:sp>
          <p:nvSpPr>
            <p:cNvPr id="37" name="文本框 36"/>
            <p:cNvSpPr txBox="1"/>
            <p:nvPr>
              <p:custDataLst>
                <p:tags r:id="rId39"/>
              </p:custDataLst>
            </p:nvPr>
          </p:nvSpPr>
          <p:spPr>
            <a:xfrm>
              <a:off x="11822" y="1146"/>
              <a:ext cx="2039" cy="62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/>
              <a:r>
                <a:rPr lang="zh-CN" altLang="en-US" sz="10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模内环境</a:t>
              </a:r>
              <a:endParaRPr lang="zh-CN" altLang="en-US" sz="10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  <a:p>
              <a:pPr algn="ctr"/>
              <a:r>
                <a:rPr lang="zh-CN" altLang="en-US" sz="10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达不到</a:t>
              </a:r>
              <a:endParaRPr lang="zh-CN" altLang="en-US" sz="10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81" name="文本框 80"/>
            <p:cNvSpPr txBox="1"/>
            <p:nvPr>
              <p:custDataLst>
                <p:tags r:id="rId40"/>
              </p:custDataLst>
            </p:nvPr>
          </p:nvSpPr>
          <p:spPr>
            <a:xfrm>
              <a:off x="11821" y="1846"/>
              <a:ext cx="2040" cy="60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ctr"/>
              <a:r>
                <a:rPr lang="zh-CN" altLang="en-US" sz="10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误报过多</a:t>
              </a:r>
              <a:endParaRPr lang="zh-CN" altLang="en-US" sz="10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  <a:p>
              <a:pPr algn="ctr"/>
              <a:r>
                <a:rPr lang="zh-CN" altLang="en-US" sz="10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频繁停机影响生产</a:t>
              </a:r>
              <a:endParaRPr lang="zh-CN" altLang="en-US" sz="10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90" name="文本框 89"/>
            <p:cNvSpPr txBox="1"/>
            <p:nvPr>
              <p:custDataLst>
                <p:tags r:id="rId41"/>
              </p:custDataLst>
            </p:nvPr>
          </p:nvSpPr>
          <p:spPr>
            <a:xfrm>
              <a:off x="11705" y="2510"/>
              <a:ext cx="2157" cy="5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 anchorCtr="0">
              <a:normAutofit/>
            </a:bodyPr>
            <a:p>
              <a:pPr algn="r">
                <a:lnSpc>
                  <a:spcPct val="100000"/>
                </a:lnSpc>
              </a:pPr>
              <a:r>
                <a:rPr lang="zh-CN" altLang="en-US" sz="1000" dirty="0">
                  <a:solidFill>
                    <a:schemeClr val="tx1"/>
                  </a:solidFill>
                  <a:cs typeface="思源黑体 CN Normal" panose="020B0400000000000000" charset="-122"/>
                  <a:sym typeface="+mn-ea"/>
                </a:rPr>
                <a:t>弃用视觉检测</a:t>
              </a:r>
              <a:endParaRPr lang="zh-CN" altLang="en-US" sz="10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endParaRPr>
            </a:p>
          </p:txBody>
        </p:sp>
        <p:pic>
          <p:nvPicPr>
            <p:cNvPr id="91" name="图片 90" descr="错误错叉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11563" y="2434"/>
              <a:ext cx="689" cy="689"/>
            </a:xfrm>
            <a:prstGeom prst="rect">
              <a:avLst/>
            </a:prstGeom>
          </p:spPr>
        </p:pic>
      </p:grpSp>
      <p:grpSp>
        <p:nvGrpSpPr>
          <p:cNvPr id="95" name="组合 94"/>
          <p:cNvGrpSpPr/>
          <p:nvPr/>
        </p:nvGrpSpPr>
        <p:grpSpPr>
          <a:xfrm>
            <a:off x="7083425" y="3463290"/>
            <a:ext cx="1705610" cy="821055"/>
            <a:chOff x="11155" y="4170"/>
            <a:chExt cx="2686" cy="1293"/>
          </a:xfrm>
        </p:grpSpPr>
        <p:sp>
          <p:nvSpPr>
            <p:cNvPr id="39" name="文本框 38"/>
            <p:cNvSpPr txBox="1"/>
            <p:nvPr>
              <p:custDataLst>
                <p:tags r:id="rId45"/>
              </p:custDataLst>
            </p:nvPr>
          </p:nvSpPr>
          <p:spPr>
            <a:xfrm>
              <a:off x="11413" y="4170"/>
              <a:ext cx="2428" cy="62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anchor="ctr" anchorCtr="0">
              <a:noAutofit/>
            </a:bodyPr>
            <a:lstStyle>
              <a:defPPr>
                <a:defRPr lang="zh-CN"/>
              </a:defPPr>
              <a:lvl1pPr>
                <a:defRPr sz="2400" b="1">
                  <a:latin typeface="思源黑体 CN Regular" panose="020B0500000000000000" pitchFamily="34" charset="-122"/>
                  <a:ea typeface="思源黑体 CN Regular" panose="020B0500000000000000" pitchFamily="34" charset="-122"/>
                </a:defRPr>
              </a:lvl1pPr>
            </a:lstStyle>
            <a:p>
              <a:pPr algn="r"/>
              <a:r>
                <a:rPr lang="zh-CN" altLang="en-US" sz="10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精准监控</a:t>
              </a:r>
              <a:r>
                <a:rPr lang="en-US" altLang="zh-CN" sz="10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 </a:t>
              </a:r>
              <a:r>
                <a:rPr lang="zh-CN" altLang="en-US" sz="10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防止压模</a:t>
              </a:r>
              <a:endParaRPr lang="zh-CN" altLang="en-US" sz="10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  <a:p>
              <a:pPr algn="r"/>
              <a:r>
                <a:rPr lang="zh-CN" altLang="en-US" sz="1000" b="0" dirty="0">
                  <a:solidFill>
                    <a:schemeClr val="tx1"/>
                  </a:solidFill>
                  <a:latin typeface="+mn-lt"/>
                  <a:ea typeface="+mn-ea"/>
                  <a:cs typeface="思源黑体 CN Normal" panose="020B0400000000000000" charset="-122"/>
                </a:rPr>
                <a:t>降低次品率</a:t>
              </a:r>
              <a:endParaRPr lang="zh-CN" altLang="en-US" sz="1000" b="0" dirty="0">
                <a:solidFill>
                  <a:schemeClr val="tx1"/>
                </a:solidFill>
                <a:latin typeface="+mn-lt"/>
                <a:ea typeface="+mn-ea"/>
                <a:cs typeface="思源黑体 CN Normal" panose="020B0400000000000000" charset="-122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46"/>
              </p:custDataLst>
            </p:nvPr>
          </p:nvSpPr>
          <p:spPr>
            <a:xfrm>
              <a:off x="11247" y="4885"/>
              <a:ext cx="2594" cy="481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 anchor="ctr" anchorCtr="0">
              <a:normAutofit/>
            </a:bodyPr>
            <a:p>
              <a:pPr algn="r"/>
              <a:r>
                <a:rPr lang="en-US" altLang="zh-CN" sz="1000" dirty="0">
                  <a:solidFill>
                    <a:schemeClr val="tx1"/>
                  </a:solidFill>
                  <a:cs typeface="思源黑体 CN Normal" panose="020B0400000000000000" charset="-122"/>
                  <a:sym typeface="+mn-ea"/>
                </a:rPr>
                <a:t>AI</a:t>
              </a:r>
              <a:r>
                <a:rPr lang="zh-CN" altLang="en-US" sz="1000" dirty="0">
                  <a:solidFill>
                    <a:schemeClr val="tx1"/>
                  </a:solidFill>
                  <a:cs typeface="思源黑体 CN Normal" panose="020B0400000000000000" charset="-122"/>
                  <a:sym typeface="+mn-ea"/>
                </a:rPr>
                <a:t>视觉赋能冲压产线</a:t>
              </a:r>
              <a:endParaRPr lang="zh-CN" altLang="en-US" sz="1000" dirty="0">
                <a:solidFill>
                  <a:schemeClr val="tx1"/>
                </a:solidFill>
                <a:cs typeface="思源黑体 CN Normal" panose="020B0400000000000000" charset="-122"/>
                <a:sym typeface="+mn-ea"/>
              </a:endParaRPr>
            </a:p>
          </p:txBody>
        </p:sp>
        <p:pic>
          <p:nvPicPr>
            <p:cNvPr id="94" name="图片 93" descr="勾选标志"/>
            <p:cNvPicPr>
              <a:picLocks noChangeAspect="1"/>
            </p:cNvPicPr>
            <p:nvPr>
              <p:custDataLst>
                <p:tags r:id="rId47"/>
              </p:custDataLst>
            </p:nvPr>
          </p:nvPicPr>
          <p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>
            <a:xfrm>
              <a:off x="11155" y="4775"/>
              <a:ext cx="689" cy="689"/>
            </a:xfrm>
            <a:prstGeom prst="rect">
              <a:avLst/>
            </a:prstGeom>
          </p:spPr>
        </p:pic>
      </p:grpSp>
      <p:sp>
        <p:nvSpPr>
          <p:cNvPr id="97" name="左中括号 96"/>
          <p:cNvSpPr/>
          <p:nvPr>
            <p:custDataLst>
              <p:tags r:id="rId50"/>
            </p:custDataLst>
          </p:nvPr>
        </p:nvSpPr>
        <p:spPr>
          <a:xfrm>
            <a:off x="7201535" y="1254125"/>
            <a:ext cx="533400" cy="1472565"/>
          </a:xfrm>
          <a:prstGeom prst="lef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98" name="肘形连接符 97"/>
          <p:cNvCxnSpPr>
            <a:stCxn id="79" idx="1"/>
            <a:endCxn id="97" idx="1"/>
          </p:cNvCxnSpPr>
          <p:nvPr>
            <p:custDataLst>
              <p:tags r:id="rId51"/>
            </p:custDataLst>
          </p:nvPr>
        </p:nvCxnSpPr>
        <p:spPr>
          <a:xfrm flipV="1">
            <a:off x="6778625" y="1990725"/>
            <a:ext cx="422910" cy="79375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9" name="左中括号 98"/>
          <p:cNvSpPr/>
          <p:nvPr>
            <p:custDataLst>
              <p:tags r:id="rId52"/>
            </p:custDataLst>
          </p:nvPr>
        </p:nvSpPr>
        <p:spPr>
          <a:xfrm>
            <a:off x="7056120" y="3357880"/>
            <a:ext cx="533400" cy="1013460"/>
          </a:xfrm>
          <a:prstGeom prst="leftBracke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00" name="肘形连接符 99"/>
          <p:cNvCxnSpPr>
            <a:stCxn id="80" idx="1"/>
            <a:endCxn id="99" idx="1"/>
          </p:cNvCxnSpPr>
          <p:nvPr>
            <p:custDataLst>
              <p:tags r:id="rId53"/>
            </p:custDataLst>
          </p:nvPr>
        </p:nvCxnSpPr>
        <p:spPr>
          <a:xfrm>
            <a:off x="6776720" y="3702050"/>
            <a:ext cx="279400" cy="162560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2" name="文本框 101"/>
          <p:cNvSpPr txBox="1"/>
          <p:nvPr>
            <p:custDataLst>
              <p:tags r:id="rId54"/>
            </p:custDataLst>
          </p:nvPr>
        </p:nvSpPr>
        <p:spPr>
          <a:xfrm>
            <a:off x="233680" y="630555"/>
            <a:ext cx="4812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>
                <a:solidFill>
                  <a:schemeClr val="accent1">
                    <a:lumMod val="50000"/>
                  </a:schemeClr>
                </a:solidFill>
                <a:cs typeface="思源黑体 Heavy" panose="020B0A00000000000000" charset="-122"/>
                <a:sym typeface="+mn-ea"/>
              </a:rPr>
              <a:t>解决行业痛点</a:t>
            </a:r>
            <a:endParaRPr lang="zh-CN">
              <a:solidFill>
                <a:schemeClr val="accent1">
                  <a:lumMod val="50000"/>
                </a:schemeClr>
              </a:solidFill>
              <a:cs typeface="思源黑体 Heavy" panose="020B0A00000000000000" charset="-122"/>
              <a:sym typeface="+mn-ea"/>
            </a:endParaRPr>
          </a:p>
        </p:txBody>
      </p:sp>
    </p:spTree>
    <p:custDataLst>
      <p:tags r:id="rId5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/>
              <a:t>谢谢</a:t>
            </a:r>
            <a:r>
              <a:rPr lang="zh-CN" altLang="en-US"/>
              <a:t>观看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105"/>
  <p:tag name="KSO_WM_TEMPLATE_THUMBS_INDEX" val="1、9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105_1*a*1"/>
  <p:tag name="KSO_WM_TEMPLATE_CATEGORY" val="custom"/>
  <p:tag name="KSO_WM_TEMPLATE_INDEX" val="20233105"/>
  <p:tag name="KSO_WM_UNIT_LAYERLEVEL" val="1"/>
  <p:tag name="KSO_WM_TAG_VERSION" val="3.0"/>
  <p:tag name="KSO_WM_BEAUTIFY_FLAG" val="#wm#"/>
  <p:tag name="KSO_WM_UNIT_PRESET_TEXT" val="单击此处添加文档标题内容"/>
  <p:tag name="KSO_WM_UNIT_TEXT_TYPE" val="1"/>
</p:tagLst>
</file>

<file path=ppt/tags/tag102.xml><?xml version="1.0" encoding="utf-8"?>
<p:tagLst xmlns:p="http://schemas.openxmlformats.org/presentationml/2006/main">
  <p:tag name="KSO_WM_SLIDE_ID" val="custom20233105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105"/>
  <p:tag name="KSO_WM_SLIDE_LAYOUT" val="a_f"/>
  <p:tag name="KSO_WM_SLIDE_LAYOUT_CNT" val="1_1"/>
  <p:tag name="KSO_WM_SLIDE_TYPE" val="title"/>
  <p:tag name="KSO_WM_SLIDE_SUBTYPE" val="pureTxt"/>
  <p:tag name="KSO_WM_TEMPLATE_THUMBS_INDEX" val="1、9"/>
  <p:tag name="KSO_WM_SLIDE_THEME_ID" val="3321202"/>
  <p:tag name="KSO_WM_SLIDE_THEME_NAME" val="紫色半圆线条极简风主题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UNIT_INDEX" val="31"/>
  <p:tag name="KSO_WM_UNIT_TYPE" val="i"/>
  <p:tag name="KSO_WM_BEAUTIFY_FLAG" val="#wm#"/>
</p:tagLst>
</file>

<file path=ppt/tags/tag105.xml><?xml version="1.0" encoding="utf-8"?>
<p:tagLst xmlns:p="http://schemas.openxmlformats.org/presentationml/2006/main">
  <p:tag name="KSO_WM_UNIT_INDEX" val="32"/>
  <p:tag name="KSO_WM_UNIT_TYPE" val="i"/>
  <p:tag name="KSO_WM_BEAUTIFY_FLAG" val="#wm#"/>
</p:tagLst>
</file>

<file path=ppt/tags/tag10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07.xml><?xml version="1.0" encoding="utf-8"?>
<p:tagLst xmlns:p="http://schemas.openxmlformats.org/presentationml/2006/main">
  <p:tag name="KSO_WM_BEAUTIFY_FLAG" val="#wm#"/>
  <p:tag name="KSO_WM_UNIT_INDEX" val="5"/>
  <p:tag name="KSO_WM_UNIT_TYPE" val="i"/>
  <p:tag name="KSO_WM_UNIT_SUBTYPE" val="h"/>
</p:tagLst>
</file>

<file path=ppt/tags/tag108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09.xml><?xml version="1.0" encoding="utf-8"?>
<p:tagLst xmlns:p="http://schemas.openxmlformats.org/presentationml/2006/main">
  <p:tag name="KSO_WM_BEAUTIFY_FLAG" val="#wm#"/>
  <p:tag name="KSO_WM_UNIT_INDEX" val="6"/>
  <p:tag name="KSO_WM_UNIT_TYPE" val="f"/>
  <p:tag name="KSO_WM_UNIT_SUBTYPE" val="a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INDEX" val="16"/>
  <p:tag name="KSO_WM_UNIT_TYPE" val="f"/>
  <p:tag name="KSO_WM_UNIT_SUBTYPE" val="a"/>
  <p:tag name="KSO_WM_BEAUTIFY_FLAG" val="#wm#"/>
</p:tagLst>
</file>

<file path=ppt/tags/tag111.xml><?xml version="1.0" encoding="utf-8"?>
<p:tagLst xmlns:p="http://schemas.openxmlformats.org/presentationml/2006/main">
  <p:tag name="KSO_WM_UNIT_INDEX" val="23"/>
  <p:tag name="KSO_WM_UNIT_TYPE" val="i"/>
  <p:tag name="KSO_WM_BEAUTIFY_FLAG" val="#wm#"/>
</p:tagLst>
</file>

<file path=ppt/tags/tag112.xml><?xml version="1.0" encoding="utf-8"?>
<p:tagLst xmlns:p="http://schemas.openxmlformats.org/presentationml/2006/main">
  <p:tag name="KSO_WM_UNIT_INDEX" val="34"/>
  <p:tag name="KSO_WM_UNIT_TYPE" val="i"/>
  <p:tag name="KSO_WM_BEAUTIFY_FLAG" val="#wm#"/>
</p:tagLst>
</file>

<file path=ppt/tags/tag113.xml><?xml version="1.0" encoding="utf-8"?>
<p:tagLst xmlns:p="http://schemas.openxmlformats.org/presentationml/2006/main">
  <p:tag name="KSO_WM_UNIT_INDEX" val="33"/>
  <p:tag name="KSO_WM_UNIT_TYPE" val="i"/>
  <p:tag name="KSO_WM_BEAUTIFY_FLAG" val="#wm#"/>
</p:tagLst>
</file>

<file path=ppt/tags/tag114.xml><?xml version="1.0" encoding="utf-8"?>
<p:tagLst xmlns:p="http://schemas.openxmlformats.org/presentationml/2006/main">
  <p:tag name="KSO_WM_UNIT_INDEX" val="37"/>
  <p:tag name="KSO_WM_UNIT_TYPE" val="i"/>
  <p:tag name="KSO_WM_BEAUTIFY_FLAG" val="#wm#"/>
</p:tagLst>
</file>

<file path=ppt/tags/tag115.xml><?xml version="1.0" encoding="utf-8"?>
<p:tagLst xmlns:p="http://schemas.openxmlformats.org/presentationml/2006/main">
  <p:tag name="KSO_WM_UNIT_INDEX" val="38"/>
  <p:tag name="KSO_WM_UNIT_TYPE" val="i"/>
  <p:tag name="KSO_WM_BEAUTIFY_FLAG" val="#wm#"/>
</p:tagLst>
</file>

<file path=ppt/tags/tag116.xml><?xml version="1.0" encoding="utf-8"?>
<p:tagLst xmlns:p="http://schemas.openxmlformats.org/presentationml/2006/main">
  <p:tag name="KSO_WM_UNIT_INDEX" val="35"/>
  <p:tag name="KSO_WM_UNIT_TYPE" val="i"/>
  <p:tag name="KSO_WM_BEAUTIFY_FLAG" val="#wm#"/>
</p:tagLst>
</file>

<file path=ppt/tags/tag117.xml><?xml version="1.0" encoding="utf-8"?>
<p:tagLst xmlns:p="http://schemas.openxmlformats.org/presentationml/2006/main">
  <p:tag name="KSO_WM_UNIT_INDEX" val="36"/>
  <p:tag name="KSO_WM_UNIT_TYPE" val="i"/>
  <p:tag name="KSO_WM_BEAUTIFY_FLAG" val="#wm#"/>
</p:tagLst>
</file>

<file path=ppt/tags/tag118.xml><?xml version="1.0" encoding="utf-8"?>
<p:tagLst xmlns:p="http://schemas.openxmlformats.org/presentationml/2006/main">
  <p:tag name="KSO_WM_UNIT_INDEX" val="39"/>
  <p:tag name="KSO_WM_UNIT_TYPE" val="f"/>
  <p:tag name="KSO_WM_UNIT_SUBTYPE" val="a"/>
  <p:tag name="KSO_WM_BEAUTIFY_FLAG" val="#wm#"/>
</p:tagLst>
</file>

<file path=ppt/tags/tag119.xml><?xml version="1.0" encoding="utf-8"?>
<p:tagLst xmlns:p="http://schemas.openxmlformats.org/presentationml/2006/main">
  <p:tag name="KSO_WM_UNIT_INDEX" val="24"/>
  <p:tag name="KSO_WM_UNIT_TYPE" val="f"/>
  <p:tag name="KSO_WM_UNIT_SUBTYPE" val="a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INDEX" val="10"/>
  <p:tag name="KSO_WM_UNIT_TYPE" val="f"/>
  <p:tag name="KSO_WM_UNIT_SUBTYPE" val="a"/>
  <p:tag name="KSO_WM_BEAUTIFY_FLAG" val="#wm#"/>
</p:tagLst>
</file>

<file path=ppt/tags/tag121.xml><?xml version="1.0" encoding="utf-8"?>
<p:tagLst xmlns:p="http://schemas.openxmlformats.org/presentationml/2006/main">
  <p:tag name="KSO_WM_UNIT_INDEX" val="29"/>
  <p:tag name="KSO_WM_UNIT_TYPE" val="i"/>
  <p:tag name="KSO_WM_BEAUTIFY_FLAG" val="#wm#"/>
</p:tagLst>
</file>

<file path=ppt/tags/tag122.xml><?xml version="1.0" encoding="utf-8"?>
<p:tagLst xmlns:p="http://schemas.openxmlformats.org/presentationml/2006/main">
  <p:tag name="KSO_WM_UNIT_INDEX" val="26"/>
  <p:tag name="KSO_WM_UNIT_TYPE" val="i"/>
  <p:tag name="KSO_WM_BEAUTIFY_FLAG" val="#wm#"/>
</p:tagLst>
</file>

<file path=ppt/tags/tag123.xml><?xml version="1.0" encoding="utf-8"?>
<p:tagLst xmlns:p="http://schemas.openxmlformats.org/presentationml/2006/main">
  <p:tag name="KSO_WM_UNIT_INDEX" val="25"/>
  <p:tag name="KSO_WM_UNIT_TYPE" val="i"/>
  <p:tag name="KSO_WM_BEAUTIFY_FLAG" val="#wm#"/>
</p:tagLst>
</file>

<file path=ppt/tags/tag124.xml><?xml version="1.0" encoding="utf-8"?>
<p:tagLst xmlns:p="http://schemas.openxmlformats.org/presentationml/2006/main">
  <p:tag name="KSO_WM_UNIT_INDEX" val="28"/>
  <p:tag name="KSO_WM_UNIT_TYPE" val="i"/>
  <p:tag name="KSO_WM_BEAUTIFY_FLAG" val="#wm#"/>
</p:tagLst>
</file>

<file path=ppt/tags/tag125.xml><?xml version="1.0" encoding="utf-8"?>
<p:tagLst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126.xml><?xml version="1.0" encoding="utf-8"?>
<p:tagLst xmlns:p="http://schemas.openxmlformats.org/presentationml/2006/main">
  <p:tag name="KSO_WM_UNIT_INDEX" val="12"/>
  <p:tag name="KSO_WM_UNIT_TYPE" val="f"/>
  <p:tag name="KSO_WM_UNIT_SUBTYPE" val="a"/>
  <p:tag name="KSO_WM_BEAUTIFY_FLAG" val="#wm#"/>
</p:tagLst>
</file>

<file path=ppt/tags/tag127.xml><?xml version="1.0" encoding="utf-8"?>
<p:tagLst xmlns:p="http://schemas.openxmlformats.org/presentationml/2006/main">
  <p:tag name="KSO_WM_UNIT_INDEX" val="13"/>
  <p:tag name="KSO_WM_UNIT_TYPE" val="f"/>
  <p:tag name="KSO_WM_UNIT_SUBTYPE" val="a"/>
  <p:tag name="KSO_WM_BEAUTIFY_FLAG" val="#wm#"/>
</p:tagLst>
</file>

<file path=ppt/tags/tag128.xml><?xml version="1.0" encoding="utf-8"?>
<p:tagLst xmlns:p="http://schemas.openxmlformats.org/presentationml/2006/main">
  <p:tag name="KSO_WM_UNIT_INDEX" val="19"/>
  <p:tag name="KSO_WM_UNIT_TYPE" val="j"/>
  <p:tag name="KSO_WM_BEAUTIFY_FLAG" val="#wm#"/>
</p:tagLst>
</file>

<file path=ppt/tags/tag129.xml><?xml version="1.0" encoding="utf-8"?>
<p:tagLst xmlns:p="http://schemas.openxmlformats.org/presentationml/2006/main">
  <p:tag name="KSO_WM_UNIT_INDEX" val="15"/>
  <p:tag name="KSO_WM_UNIT_TYPE" val="i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INDEX" val="9"/>
  <p:tag name="KSO_WM_UNIT_TYPE" val="f"/>
  <p:tag name="KSO_WM_UNIT_SUBTYPE" val="a"/>
</p:tagLst>
</file>

<file path=ppt/tags/tag131.xml><?xml version="1.0" encoding="utf-8"?>
<p:tagLst xmlns:p="http://schemas.openxmlformats.org/presentationml/2006/main">
  <p:tag name="KSO_WM_BEAUTIFY_FLAG" val="#wm#"/>
  <p:tag name="KSO_WM_UNIT_INDEX" val="8"/>
  <p:tag name="KSO_WM_UNIT_TYPE" val="f"/>
  <p:tag name="KSO_WM_UNIT_SUBTYPE" val="a"/>
</p:tagLst>
</file>

<file path=ppt/tags/tag132.xml><?xml version="1.0" encoding="utf-8"?>
<p:tagLst xmlns:p="http://schemas.openxmlformats.org/presentationml/2006/main">
  <p:tag name="KSO_WM_BEAUTIFY_FLAG" val="#wm#"/>
  <p:tag name="KSO_WM_UNIT_INDEX" val="7"/>
  <p:tag name="KSO_WM_UNIT_TYPE" val="f"/>
  <p:tag name="KSO_WM_UNIT_SUBTYPE" val="a"/>
</p:tagLst>
</file>

<file path=ppt/tags/tag133.xml><?xml version="1.0" encoding="utf-8"?>
<p:tagLst xmlns:p="http://schemas.openxmlformats.org/presentationml/2006/main">
  <p:tag name="KSO_WM_UNIT_INDEX" val="21"/>
  <p:tag name="KSO_WM_UNIT_TYPE" val="j"/>
  <p:tag name="KSO_WM_BEAUTIFY_FLAG" val="#wm#"/>
</p:tagLst>
</file>

<file path=ppt/tags/tag134.xml><?xml version="1.0" encoding="utf-8"?>
<p:tagLst xmlns:p="http://schemas.openxmlformats.org/presentationml/2006/main">
  <p:tag name="KSO_WM_UNIT_INDEX" val="20"/>
  <p:tag name="KSO_WM_UNIT_TYPE" val="j"/>
  <p:tag name="KSO_WM_BEAUTIFY_FLAG" val="#wm#"/>
</p:tagLst>
</file>

<file path=ppt/tags/tag135.xml><?xml version="1.0" encoding="utf-8"?>
<p:tagLst xmlns:p="http://schemas.openxmlformats.org/presentationml/2006/main">
  <p:tag name="KSO_WM_UNIT_INDEX" val="17"/>
  <p:tag name="KSO_WM_UNIT_TYPE" val="f"/>
  <p:tag name="KSO_WM_UNIT_SUBTYPE" val="a"/>
  <p:tag name="KSO_WM_BEAUTIFY_FLAG" val="#wm#"/>
</p:tagLst>
</file>

<file path=ppt/tags/tag136.xml><?xml version="1.0" encoding="utf-8"?>
<p:tagLst xmlns:p="http://schemas.openxmlformats.org/presentationml/2006/main">
  <p:tag name="KSO_WM_UNIT_INDEX" val="18"/>
  <p:tag name="KSO_WM_UNIT_TYPE" val="f"/>
  <p:tag name="KSO_WM_UNIT_SUBTYPE" val="a"/>
  <p:tag name="KSO_WM_BEAUTIFY_FLAG" val="#wm#"/>
</p:tagLst>
</file>

<file path=ppt/tags/tag137.xml><?xml version="1.0" encoding="utf-8"?>
<p:tagLst xmlns:p="http://schemas.openxmlformats.org/presentationml/2006/main">
  <p:tag name="KSO_WM_UNIT_INDEX" val="30"/>
  <p:tag name="KSO_WM_UNIT_TYPE" val="f"/>
  <p:tag name="KSO_WM_UNIT_SUBTYPE" val="a"/>
  <p:tag name="KSO_WM_BEAUTIFY_FLAG" val="#wm#"/>
</p:tagLst>
</file>

<file path=ppt/tags/tag138.xml><?xml version="1.0" encoding="utf-8"?>
<p:tagLst xmlns:p="http://schemas.openxmlformats.org/presentationml/2006/main">
  <p:tag name="KSO_WM_UNIT_INDEX" val="27"/>
  <p:tag name="KSO_WM_UNIT_TYPE" val="i"/>
  <p:tag name="KSO_WM_BEAUTIFY_FLAG" val="#wm#"/>
</p:tagLst>
</file>

<file path=ppt/tags/tag139.xml><?xml version="1.0" encoding="utf-8"?>
<p:tagLst xmlns:p="http://schemas.openxmlformats.org/presentationml/2006/main">
  <p:tag name="KSO_WM_UNIT_INDEX" val="22"/>
  <p:tag name="KSO_WM_UNIT_TYPE" val="f"/>
  <p:tag name="KSO_WM_UNIT_SUBTYPE" val="a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UNIT_INDEX" val="10"/>
  <p:tag name="KSO_WM_UNIT_TYPE" val="j"/>
  <p:tag name="KSO_WM_BEAUTIFY_FLAG" val="#wm#"/>
</p:tagLst>
</file>

<file path=ppt/tags/tag143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5.xml><?xml version="1.0" encoding="utf-8"?>
<p:tagLst xmlns:p="http://schemas.openxmlformats.org/presentationml/2006/main">
  <p:tag name="KSO_WM_BEAUTIFY_FLAG" val="#wm#"/>
  <p:tag name="KSO_WM_UNIT_INDEX" val="5"/>
  <p:tag name="KSO_WM_UNIT_TYPE" val="i"/>
  <p:tag name="KSO_WM_UNIT_SUBTYPE" val="h"/>
</p:tagLst>
</file>

<file path=ppt/tags/tag14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47.xml><?xml version="1.0" encoding="utf-8"?>
<p:tagLst xmlns:p="http://schemas.openxmlformats.org/presentationml/2006/main">
  <p:tag name="KSO_WM_UNIT_INDEX" val="9"/>
  <p:tag name="KSO_WM_UNIT_TYPE" val="f"/>
  <p:tag name="KSO_WM_UNIT_SUBTYPE" val="a"/>
  <p:tag name="KSO_WM_BEAUTIFY_FLAG" val="#wm#"/>
</p:tagLst>
</file>

<file path=ppt/tags/tag148.xml><?xml version="1.0" encoding="utf-8"?>
<p:tagLst xmlns:p="http://schemas.openxmlformats.org/presentationml/2006/main">
  <p:tag name="KSO_WM_UNIT_INDEX" val="12"/>
  <p:tag name="KSO_WM_UNIT_TYPE" val="f"/>
  <p:tag name="KSO_WM_UNIT_SUBTYPE" val="a"/>
  <p:tag name="KSO_WM_BEAUTIFY_FLAG" val="#wm#"/>
</p:tagLst>
</file>

<file path=ppt/tags/tag149.xml><?xml version="1.0" encoding="utf-8"?>
<p:tagLst xmlns:p="http://schemas.openxmlformats.org/presentationml/2006/main">
  <p:tag name="KSO_WM_UNIT_INDEX" val="15"/>
  <p:tag name="KSO_WM_UNIT_TYPE" val="i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NDEX" val="16"/>
  <p:tag name="KSO_WM_UNIT_TYPE" val="i"/>
  <p:tag name="KSO_WM_BEAUTIFY_FLAG" val="#wm#"/>
</p:tagLst>
</file>

<file path=ppt/tags/tag151.xml><?xml version="1.0" encoding="utf-8"?>
<p:tagLst xmlns:p="http://schemas.openxmlformats.org/presentationml/2006/main">
  <p:tag name="KSO_WM_UNIT_INDEX" val="7"/>
  <p:tag name="KSO_WM_UNIT_TYPE" val="i"/>
  <p:tag name="KSO_WM_BEAUTIFY_FLAG" val="#wm#"/>
</p:tagLst>
</file>

<file path=ppt/tags/tag152.xml><?xml version="1.0" encoding="utf-8"?>
<p:tagLst xmlns:p="http://schemas.openxmlformats.org/presentationml/2006/main">
  <p:tag name="KSO_WM_UNIT_INDEX" val="8"/>
  <p:tag name="KSO_WM_UNIT_TYPE" val="i"/>
  <p:tag name="KSO_WM_BEAUTIFY_FLAG" val="#wm#"/>
</p:tagLst>
</file>

<file path=ppt/tags/tag153.xml><?xml version="1.0" encoding="utf-8"?>
<p:tagLst xmlns:p="http://schemas.openxmlformats.org/presentationml/2006/main">
  <p:tag name="KSO_WM_UNIT_INDEX" val="11"/>
  <p:tag name="KSO_WM_UNIT_TYPE" val="i"/>
  <p:tag name="KSO_WM_BEAUTIFY_FLAG" val="#wm#"/>
</p:tagLst>
</file>

<file path=ppt/tags/tag154.xml><?xml version="1.0" encoding="utf-8"?>
<p:tagLst xmlns:p="http://schemas.openxmlformats.org/presentationml/2006/main">
  <p:tag name="KSO_WM_UNIT_INDEX" val="18"/>
  <p:tag name="KSO_WM_UNIT_TYPE" val="j"/>
  <p:tag name="KSO_WM_BEAUTIFY_FLAG" val="#wm#"/>
</p:tagLst>
</file>

<file path=ppt/tags/tag155.xml><?xml version="1.0" encoding="utf-8"?>
<p:tagLst xmlns:p="http://schemas.openxmlformats.org/presentationml/2006/main">
  <p:tag name="KSO_WM_UNIT_INDEX" val="14"/>
  <p:tag name="KSO_WM_UNIT_TYPE" val="j"/>
  <p:tag name="KSO_WM_BEAUTIFY_FLAG" val="#wm#"/>
</p:tagLst>
</file>

<file path=ppt/tags/tag156.xml><?xml version="1.0" encoding="utf-8"?>
<p:tagLst xmlns:p="http://schemas.openxmlformats.org/presentationml/2006/main">
  <p:tag name="KSO_WM_UNIT_INDEX" val="13"/>
  <p:tag name="KSO_WM_UNIT_TYPE" val="i"/>
  <p:tag name="KSO_WM_BEAUTIFY_FLAG" val="#wm#"/>
</p:tagLst>
</file>

<file path=ppt/tags/tag157.xml><?xml version="1.0" encoding="utf-8"?>
<p:tagLst xmlns:p="http://schemas.openxmlformats.org/presentationml/2006/main">
  <p:tag name="KSO_WM_UNIT_INDEX" val="19"/>
  <p:tag name="KSO_WM_UNIT_TYPE" val="f"/>
  <p:tag name="KSO_WM_UNIT_SUBTYPE" val="a"/>
  <p:tag name="KSO_WM_BEAUTIFY_FLAG" val="#wm#"/>
</p:tagLst>
</file>

<file path=ppt/tags/tag158.xml><?xml version="1.0" encoding="utf-8"?>
<p:tagLst xmlns:p="http://schemas.openxmlformats.org/presentationml/2006/main">
  <p:tag name="KSO_WM_UNIT_INDEX" val="17"/>
  <p:tag name="KSO_WM_UNIT_TYPE" val="f"/>
  <p:tag name="KSO_WM_UNIT_SUBTYPE" val="a"/>
  <p:tag name="KSO_WM_BEAUTIFY_FLAG" val="#wm#"/>
</p:tagLst>
</file>

<file path=ppt/tags/tag159.xml><?xml version="1.0" encoding="utf-8"?>
<p:tagLst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UNIT_INDEX" val="32"/>
  <p:tag name="KSO_WM_UNIT_TYPE" val="j"/>
  <p:tag name="KSO_WM_BEAUTIFY_FLAG" val="#wm#"/>
</p:tagLst>
</file>

<file path=ppt/tags/tag16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63.xml><?xml version="1.0" encoding="utf-8"?>
<p:tagLst xmlns:p="http://schemas.openxmlformats.org/presentationml/2006/main">
  <p:tag name="KSO_WM_BEAUTIFY_FLAG" val="#wm#"/>
  <p:tag name="KSO_WM_UNIT_INDEX" val="5"/>
  <p:tag name="KSO_WM_UNIT_TYPE" val="i"/>
  <p:tag name="KSO_WM_UNIT_SUBTYPE" val="h"/>
</p:tagLst>
</file>

<file path=ppt/tags/tag16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5.xml><?xml version="1.0" encoding="utf-8"?>
<p:tagLst xmlns:p="http://schemas.openxmlformats.org/presentationml/2006/main">
  <p:tag name="KSO_WM_UNIT_INDEX" val="33"/>
  <p:tag name="KSO_WM_UNIT_TYPE" val="i"/>
  <p:tag name="KSO_WM_BEAUTIFY_FLAG" val="#wm#"/>
</p:tagLst>
</file>

<file path=ppt/tags/tag166.xml><?xml version="1.0" encoding="utf-8"?>
<p:tagLst xmlns:p="http://schemas.openxmlformats.org/presentationml/2006/main">
  <p:tag name="KSO_WM_UNIT_INDEX" val="35"/>
  <p:tag name="KSO_WM_UNIT_TYPE" val="f"/>
  <p:tag name="KSO_WM_UNIT_SUBTYPE" val="a"/>
  <p:tag name="KSO_WM_BEAUTIFY_FLAG" val="#wm#"/>
</p:tagLst>
</file>

<file path=ppt/tags/tag167.xml><?xml version="1.0" encoding="utf-8"?>
<p:tagLst xmlns:p="http://schemas.openxmlformats.org/presentationml/2006/main">
  <p:tag name="KSO_WM_UNIT_INDEX" val="6"/>
  <p:tag name="KSO_WM_UNIT_TYPE" val="f"/>
  <p:tag name="KSO_WM_UNIT_SUBTYPE" val="a"/>
  <p:tag name="KSO_WM_BEAUTIFY_FLAG" val="#wm#"/>
</p:tagLst>
</file>

<file path=ppt/tags/tag168.xml><?xml version="1.0" encoding="utf-8"?>
<p:tagLst xmlns:p="http://schemas.openxmlformats.org/presentationml/2006/main">
  <p:tag name="KSO_WM_UNIT_INDEX" val="9"/>
  <p:tag name="KSO_WM_UNIT_TYPE" val="i"/>
  <p:tag name="KSO_WM_BEAUTIFY_FLAG" val="#wm#"/>
</p:tagLst>
</file>

<file path=ppt/tags/tag169.xml><?xml version="1.0" encoding="utf-8"?>
<p:tagLst xmlns:p="http://schemas.openxmlformats.org/presentationml/2006/main">
  <p:tag name="KSO_WM_UNIT_INDEX" val="10"/>
  <p:tag name="KSO_WM_UNIT_TYPE" val="i"/>
  <p:tag name="KSO_WM_BEAUTIFY_FLAG" val="#wm#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171.xml><?xml version="1.0" encoding="utf-8"?>
<p:tagLst xmlns:p="http://schemas.openxmlformats.org/presentationml/2006/main">
  <p:tag name="KSO_WM_UNIT_INDEX" val="14"/>
  <p:tag name="KSO_WM_UNIT_TYPE" val="i"/>
  <p:tag name="KSO_WM_BEAUTIFY_FLAG" val="#wm#"/>
</p:tagLst>
</file>

<file path=ppt/tags/tag172.xml><?xml version="1.0" encoding="utf-8"?>
<p:tagLst xmlns:p="http://schemas.openxmlformats.org/presentationml/2006/main">
  <p:tag name="KSO_WM_UNIT_INDEX" val="8"/>
  <p:tag name="KSO_WM_UNIT_TYPE" val="f"/>
  <p:tag name="KSO_WM_UNIT_SUBTYPE" val="a"/>
  <p:tag name="KSO_WM_BEAUTIFY_FLAG" val="#wm#"/>
</p:tagLst>
</file>

<file path=ppt/tags/tag173.xml><?xml version="1.0" encoding="utf-8"?>
<p:tagLst xmlns:p="http://schemas.openxmlformats.org/presentationml/2006/main">
  <p:tag name="KSO_WM_UNIT_INDEX" val="12"/>
  <p:tag name="KSO_WM_UNIT_TYPE" val="i"/>
  <p:tag name="KSO_WM_BEAUTIFY_FLAG" val="#wm#"/>
</p:tagLst>
</file>

<file path=ppt/tags/tag174.xml><?xml version="1.0" encoding="utf-8"?>
<p:tagLst xmlns:p="http://schemas.openxmlformats.org/presentationml/2006/main">
  <p:tag name="KSO_WM_UNIT_INDEX" val="15"/>
  <p:tag name="KSO_WM_UNIT_TYPE" val="f"/>
  <p:tag name="KSO_WM_UNIT_SUBTYPE" val="a"/>
  <p:tag name="KSO_WM_BEAUTIFY_FLAG" val="#wm#"/>
</p:tagLst>
</file>

<file path=ppt/tags/tag175.xml><?xml version="1.0" encoding="utf-8"?>
<p:tagLst xmlns:p="http://schemas.openxmlformats.org/presentationml/2006/main">
  <p:tag name="KSO_WM_UNIT_INDEX" val="18"/>
  <p:tag name="KSO_WM_UNIT_TYPE" val="i"/>
  <p:tag name="KSO_WM_BEAUTIFY_FLAG" val="#wm#"/>
</p:tagLst>
</file>

<file path=ppt/tags/tag176.xml><?xml version="1.0" encoding="utf-8"?>
<p:tagLst xmlns:p="http://schemas.openxmlformats.org/presentationml/2006/main">
  <p:tag name="KSO_WM_UNIT_INDEX" val="16"/>
  <p:tag name="KSO_WM_UNIT_TYPE" val="f"/>
  <p:tag name="KSO_WM_UNIT_SUBTYPE" val="a"/>
  <p:tag name="KSO_WM_BEAUTIFY_FLAG" val="#wm#"/>
</p:tagLst>
</file>

<file path=ppt/tags/tag177.xml><?xml version="1.0" encoding="utf-8"?>
<p:tagLst xmlns:p="http://schemas.openxmlformats.org/presentationml/2006/main">
  <p:tag name="KSO_WM_UNIT_INDEX" val="19"/>
  <p:tag name="KSO_WM_UNIT_TYPE" val="i"/>
  <p:tag name="KSO_WM_BEAUTIFY_FLAG" val="#wm#"/>
</p:tagLst>
</file>

<file path=ppt/tags/tag178.xml><?xml version="1.0" encoding="utf-8"?>
<p:tagLst xmlns:p="http://schemas.openxmlformats.org/presentationml/2006/main">
  <p:tag name="KSO_WM_UNIT_INDEX" val="20"/>
  <p:tag name="KSO_WM_UNIT_TYPE" val="i"/>
  <p:tag name="KSO_WM_BEAUTIFY_FLAG" val="#wm#"/>
</p:tagLst>
</file>

<file path=ppt/tags/tag179.xml><?xml version="1.0" encoding="utf-8"?>
<p:tagLst xmlns:p="http://schemas.openxmlformats.org/presentationml/2006/main">
  <p:tag name="KSO_WM_BEAUTIFY_FLAG" val="#wm#"/>
  <p:tag name="KSO_WM_UNIT_INDEX" val="34"/>
  <p:tag name="KSO_WM_UNIT_TYPE" val="f"/>
  <p:tag name="KSO_WM_UNIT_SUBTYPE" val="a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UNIT_INDEX" val="24"/>
  <p:tag name="KSO_WM_UNIT_TYPE" val="f"/>
  <p:tag name="KSO_WM_UNIT_SUBTYPE" val="a"/>
  <p:tag name="KSO_WM_BEAUTIFY_FLAG" val="#wm#"/>
</p:tagLst>
</file>

<file path=ppt/tags/tag181.xml><?xml version="1.0" encoding="utf-8"?>
<p:tagLst xmlns:p="http://schemas.openxmlformats.org/presentationml/2006/main">
  <p:tag name="KSO_WM_UNIT_INDEX" val="23"/>
  <p:tag name="KSO_WM_UNIT_TYPE" val="i"/>
  <p:tag name="KSO_WM_BEAUTIFY_FLAG" val="#wm#"/>
</p:tagLst>
</file>

<file path=ppt/tags/tag182.xml><?xml version="1.0" encoding="utf-8"?>
<p:tagLst xmlns:p="http://schemas.openxmlformats.org/presentationml/2006/main">
  <p:tag name="KSO_WM_UNIT_INDEX" val="26"/>
  <p:tag name="KSO_WM_UNIT_TYPE" val="f"/>
  <p:tag name="KSO_WM_UNIT_SUBTYPE" val="a"/>
  <p:tag name="KSO_WM_BEAUTIFY_FLAG" val="#wm#"/>
</p:tagLst>
</file>

<file path=ppt/tags/tag183.xml><?xml version="1.0" encoding="utf-8"?>
<p:tagLst xmlns:p="http://schemas.openxmlformats.org/presentationml/2006/main">
  <p:tag name="KSO_WM_UNIT_INDEX" val="21"/>
  <p:tag name="KSO_WM_UNIT_TYPE" val="i"/>
  <p:tag name="KSO_WM_BEAUTIFY_FLAG" val="#wm#"/>
</p:tagLst>
</file>

<file path=ppt/tags/tag184.xml><?xml version="1.0" encoding="utf-8"?>
<p:tagLst xmlns:p="http://schemas.openxmlformats.org/presentationml/2006/main">
  <p:tag name="KSO_WM_UNIT_INDEX" val="25"/>
  <p:tag name="KSO_WM_UNIT_TYPE" val="f"/>
  <p:tag name="KSO_WM_UNIT_SUBTYPE" val="a"/>
  <p:tag name="KSO_WM_BEAUTIFY_FLAG" val="#wm#"/>
</p:tagLst>
</file>

<file path=ppt/tags/tag185.xml><?xml version="1.0" encoding="utf-8"?>
<p:tagLst xmlns:p="http://schemas.openxmlformats.org/presentationml/2006/main">
  <p:tag name="KSO_WM_UNIT_INDEX" val="22"/>
  <p:tag name="KSO_WM_UNIT_TYPE" val="i"/>
  <p:tag name="KSO_WM_BEAUTIFY_FLAG" val="#wm#"/>
</p:tagLst>
</file>

<file path=ppt/tags/tag186.xml><?xml version="1.0" encoding="utf-8"?>
<p:tagLst xmlns:p="http://schemas.openxmlformats.org/presentationml/2006/main">
  <p:tag name="KSO_WM_UNIT_INDEX" val="30"/>
  <p:tag name="KSO_WM_UNIT_TYPE" val="f"/>
  <p:tag name="KSO_WM_UNIT_SUBTYPE" val="a"/>
  <p:tag name="KSO_WM_BEAUTIFY_FLAG" val="#wm#"/>
</p:tagLst>
</file>

<file path=ppt/tags/tag187.xml><?xml version="1.0" encoding="utf-8"?>
<p:tagLst xmlns:p="http://schemas.openxmlformats.org/presentationml/2006/main">
  <p:tag name="KSO_WM_UNIT_INDEX" val="27"/>
  <p:tag name="KSO_WM_UNIT_TYPE" val="f"/>
  <p:tag name="KSO_WM_UNIT_SUBTYPE" val="a"/>
  <p:tag name="KSO_WM_BEAUTIFY_FLAG" val="#wm#"/>
</p:tagLst>
</file>

<file path=ppt/tags/tag188.xml><?xml version="1.0" encoding="utf-8"?>
<p:tagLst xmlns:p="http://schemas.openxmlformats.org/presentationml/2006/main">
  <p:tag name="KSO_WM_UNIT_INDEX" val="28"/>
  <p:tag name="KSO_WM_UNIT_TYPE" val="j"/>
  <p:tag name="KSO_WM_BEAUTIFY_FLAG" val="#wm#"/>
</p:tagLst>
</file>

<file path=ppt/tags/tag189.xml><?xml version="1.0" encoding="utf-8"?>
<p:tagLst xmlns:p="http://schemas.openxmlformats.org/presentationml/2006/main">
  <p:tag name="KSO_WM_UNIT_INDEX" val="31"/>
  <p:tag name="KSO_WM_UNIT_TYPE" val="i"/>
  <p:tag name="KSO_WM_BEAUTIFY_FLAG" val="#wm#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UNIT_INDEX" val="29"/>
  <p:tag name="KSO_WM_UNIT_TYPE" val="θ"/>
  <p:tag name="KSO_WM_BEAUTIFY_FLAG" val="#wm#"/>
</p:tagLst>
</file>

<file path=ppt/tags/tag191.xml><?xml version="1.0" encoding="utf-8"?>
<p:tagLst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UNIT_INDEX" val="13"/>
  <p:tag name="KSO_WM_UNIT_TYPE" val="f"/>
  <p:tag name="KSO_WM_UNIT_SUBTYPE" val="a"/>
  <p:tag name="KSO_WM_BEAUTIFY_FLAG" val="#wm#"/>
</p:tagLst>
</file>

<file path=ppt/tags/tag194.xml><?xml version="1.0" encoding="utf-8"?>
<p:tagLst xmlns:p="http://schemas.openxmlformats.org/presentationml/2006/main">
  <p:tag name="KSO_WM_UNIT_INDEX" val="14"/>
  <p:tag name="KSO_WM_UNIT_TYPE" val="f"/>
  <p:tag name="KSO_WM_UNIT_SUBTYPE" val="a"/>
  <p:tag name="KSO_WM_BEAUTIFY_FLAG" val="#wm#"/>
</p:tagLst>
</file>

<file path=ppt/tags/tag1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96.xml><?xml version="1.0" encoding="utf-8"?>
<p:tagLst xmlns:p="http://schemas.openxmlformats.org/presentationml/2006/main">
  <p:tag name="KSO_WM_BEAUTIFY_FLAG" val="#wm#"/>
  <p:tag name="KSO_WM_UNIT_INDEX" val="5"/>
  <p:tag name="KSO_WM_UNIT_TYPE" val="i"/>
  <p:tag name="KSO_WM_UNIT_SUBTYPE" val="h"/>
</p:tagLst>
</file>

<file path=ppt/tags/tag19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98.xml><?xml version="1.0" encoding="utf-8"?>
<p:tagLst xmlns:p="http://schemas.openxmlformats.org/presentationml/2006/main">
  <p:tag name="KSO_WM_BEAUTIFY_FLAG" val="#wm#"/>
  <p:tag name="KSO_WM_UNIT_INDEX" val="32"/>
  <p:tag name="KSO_WM_UNIT_TYPE" val="f"/>
  <p:tag name="KSO_WM_UNIT_SUBTYPE" val="a"/>
</p:tagLst>
</file>

<file path=ppt/tags/tag199.xml><?xml version="1.0" encoding="utf-8"?>
<p:tagLst xmlns:p="http://schemas.openxmlformats.org/presentationml/2006/main">
  <p:tag name="KSO_WM_UNIT_INDEX" val="40"/>
  <p:tag name="KSO_WM_UNIT_TYPE" val="f"/>
  <p:tag name="KSO_WM_UNIT_SUBTYPE" val="a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UNIT_INDEX" val="24"/>
  <p:tag name="KSO_WM_UNIT_TYPE" val="f"/>
  <p:tag name="KSO_WM_UNIT_SUBTYPE" val="a"/>
  <p:tag name="KSO_WM_BEAUTIFY_FLAG" val="#wm#"/>
</p:tagLst>
</file>

<file path=ppt/tags/tag201.xml><?xml version="1.0" encoding="utf-8"?>
<p:tagLst xmlns:p="http://schemas.openxmlformats.org/presentationml/2006/main">
  <p:tag name="KSO_WM_UNIT_INDEX" val="22"/>
  <p:tag name="KSO_WM_UNIT_TYPE" val="f"/>
  <p:tag name="KSO_WM_UNIT_SUBTYPE" val="a"/>
  <p:tag name="KSO_WM_BEAUTIFY_FLAG" val="#wm#"/>
</p:tagLst>
</file>

<file path=ppt/tags/tag202.xml><?xml version="1.0" encoding="utf-8"?>
<p:tagLst xmlns:p="http://schemas.openxmlformats.org/presentationml/2006/main">
  <p:tag name="KSO_WM_UNIT_INDEX" val="41"/>
  <p:tag name="KSO_WM_UNIT_TYPE" val="f"/>
  <p:tag name="KSO_WM_UNIT_SUBTYPE" val="a"/>
  <p:tag name="KSO_WM_BEAUTIFY_FLAG" val="#wm#"/>
</p:tagLst>
</file>

<file path=ppt/tags/tag203.xml><?xml version="1.0" encoding="utf-8"?>
<p:tagLst xmlns:p="http://schemas.openxmlformats.org/presentationml/2006/main">
  <p:tag name="KSO_WM_UNIT_INDEX" val="29"/>
  <p:tag name="KSO_WM_UNIT_TYPE" val="i"/>
  <p:tag name="KSO_WM_BEAUTIFY_FLAG" val="#wm#"/>
</p:tagLst>
</file>

<file path=ppt/tags/tag204.xml><?xml version="1.0" encoding="utf-8"?>
<p:tagLst xmlns:p="http://schemas.openxmlformats.org/presentationml/2006/main">
  <p:tag name="KSO_WM_UNIT_INDEX" val="34"/>
  <p:tag name="KSO_WM_UNIT_TYPE" val="i"/>
  <p:tag name="KSO_WM_BEAUTIFY_FLAG" val="#wm#"/>
</p:tagLst>
</file>

<file path=ppt/tags/tag205.xml><?xml version="1.0" encoding="utf-8"?>
<p:tagLst xmlns:p="http://schemas.openxmlformats.org/presentationml/2006/main">
  <p:tag name="KSO_WM_UNIT_INDEX" val="33"/>
  <p:tag name="KSO_WM_UNIT_TYPE" val="f"/>
  <p:tag name="KSO_WM_UNIT_SUBTYPE" val="a"/>
  <p:tag name="KSO_WM_BEAUTIFY_FLAG" val="#wm#"/>
</p:tagLst>
</file>

<file path=ppt/tags/tag206.xml><?xml version="1.0" encoding="utf-8"?>
<p:tagLst xmlns:p="http://schemas.openxmlformats.org/presentationml/2006/main">
  <p:tag name="KSO_WM_UNIT_INDEX" val="27"/>
  <p:tag name="KSO_WM_UNIT_TYPE" val="i"/>
  <p:tag name="KSO_WM_BEAUTIFY_FLAG" val="#wm#"/>
</p:tagLst>
</file>

<file path=ppt/tags/tag207.xml><?xml version="1.0" encoding="utf-8"?>
<p:tagLst xmlns:p="http://schemas.openxmlformats.org/presentationml/2006/main">
  <p:tag name="KSO_WM_UNIT_INDEX" val="45"/>
  <p:tag name="KSO_WM_UNIT_TYPE" val="i"/>
  <p:tag name="KSO_WM_BEAUTIFY_FLAG" val="#wm#"/>
</p:tagLst>
</file>

<file path=ppt/tags/tag208.xml><?xml version="1.0" encoding="utf-8"?>
<p:tagLst xmlns:p="http://schemas.openxmlformats.org/presentationml/2006/main">
  <p:tag name="KSO_WM_UNIT_INDEX" val="28"/>
  <p:tag name="KSO_WM_UNIT_TYPE" val="i"/>
  <p:tag name="KSO_WM_BEAUTIFY_FLAG" val="#wm#"/>
</p:tagLst>
</file>

<file path=ppt/tags/tag209.xml><?xml version="1.0" encoding="utf-8"?>
<p:tagLst xmlns:p="http://schemas.openxmlformats.org/presentationml/2006/main">
  <p:tag name="KSO_WM_UNIT_INDEX" val="35"/>
  <p:tag name="KSO_WM_UNIT_TYPE" val="i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10.xml><?xml version="1.0" encoding="utf-8"?>
<p:tagLst xmlns:p="http://schemas.openxmlformats.org/presentationml/2006/main">
  <p:tag name="KSO_WM_UNIT_INDEX" val="23"/>
  <p:tag name="KSO_WM_UNIT_TYPE" val="f"/>
  <p:tag name="KSO_WM_UNIT_SUBTYPE" val="a"/>
  <p:tag name="KSO_WM_BEAUTIFY_FLAG" val="#wm#"/>
</p:tagLst>
</file>

<file path=ppt/tags/tag211.xml><?xml version="1.0" encoding="utf-8"?>
<p:tagLst xmlns:p="http://schemas.openxmlformats.org/presentationml/2006/main">
  <p:tag name="KSO_WM_UNIT_INDEX" val="30"/>
  <p:tag name="KSO_WM_UNIT_TYPE" val="i"/>
  <p:tag name="KSO_WM_BEAUTIFY_FLAG" val="#wm#"/>
</p:tagLst>
</file>

<file path=ppt/tags/tag212.xml><?xml version="1.0" encoding="utf-8"?>
<p:tagLst xmlns:p="http://schemas.openxmlformats.org/presentationml/2006/main">
  <p:tag name="KSO_WM_UNIT_INDEX" val="42"/>
  <p:tag name="KSO_WM_UNIT_TYPE" val="f"/>
  <p:tag name="KSO_WM_UNIT_SUBTYPE" val="a"/>
  <p:tag name="KSO_WM_BEAUTIFY_FLAG" val="#wm#"/>
</p:tagLst>
</file>

<file path=ppt/tags/tag213.xml><?xml version="1.0" encoding="utf-8"?>
<p:tagLst xmlns:p="http://schemas.openxmlformats.org/presentationml/2006/main">
  <p:tag name="KSO_WM_UNIT_INDEX" val="36"/>
  <p:tag name="KSO_WM_UNIT_TYPE" val="i"/>
  <p:tag name="KSO_WM_BEAUTIFY_FLAG" val="#wm#"/>
</p:tagLst>
</file>

<file path=ppt/tags/tag214.xml><?xml version="1.0" encoding="utf-8"?>
<p:tagLst xmlns:p="http://schemas.openxmlformats.org/presentationml/2006/main">
  <p:tag name="KSO_WM_UNIT_INDEX" val="7"/>
  <p:tag name="KSO_WM_UNIT_TYPE" val="f"/>
  <p:tag name="KSO_WM_UNIT_SUBTYPE" val="a"/>
  <p:tag name="KSO_WM_BEAUTIFY_FLAG" val="#wm#"/>
</p:tagLst>
</file>

<file path=ppt/tags/tag215.xml><?xml version="1.0" encoding="utf-8"?>
<p:tagLst xmlns:p="http://schemas.openxmlformats.org/presentationml/2006/main">
  <p:tag name="KSO_WM_UNIT_INDEX" val="15"/>
  <p:tag name="KSO_WM_UNIT_TYPE" val="f"/>
  <p:tag name="KSO_WM_UNIT_SUBTYPE" val="a"/>
  <p:tag name="KSO_WM_BEAUTIFY_FLAG" val="#wm#"/>
</p:tagLst>
</file>

<file path=ppt/tags/tag216.xml><?xml version="1.0" encoding="utf-8"?>
<p:tagLst xmlns:p="http://schemas.openxmlformats.org/presentationml/2006/main">
  <p:tag name="KSO_WM_UNIT_INDEX" val="12"/>
  <p:tag name="KSO_WM_UNIT_TYPE" val="f"/>
  <p:tag name="KSO_WM_UNIT_SUBTYPE" val="a"/>
  <p:tag name="KSO_WM_BEAUTIFY_FLAG" val="#wm#"/>
</p:tagLst>
</file>

<file path=ppt/tags/tag217.xml><?xml version="1.0" encoding="utf-8"?>
<p:tagLst xmlns:p="http://schemas.openxmlformats.org/presentationml/2006/main">
  <p:tag name="KSO_WM_UNIT_INDEX" val="16"/>
  <p:tag name="KSO_WM_UNIT_TYPE" val="f"/>
  <p:tag name="KSO_WM_UNIT_SUBTYPE" val="a"/>
  <p:tag name="KSO_WM_BEAUTIFY_FLAG" val="#wm#"/>
</p:tagLst>
</file>

<file path=ppt/tags/tag218.xml><?xml version="1.0" encoding="utf-8"?>
<p:tagLst xmlns:p="http://schemas.openxmlformats.org/presentationml/2006/main">
  <p:tag name="KSO_WM_UNIT_INDEX" val="20"/>
  <p:tag name="KSO_WM_UNIT_TYPE" val="f"/>
  <p:tag name="KSO_WM_UNIT_SUBTYPE" val="a"/>
  <p:tag name="KSO_WM_BEAUTIFY_FLAG" val="#wm#"/>
</p:tagLst>
</file>

<file path=ppt/tags/tag219.xml><?xml version="1.0" encoding="utf-8"?>
<p:tagLst xmlns:p="http://schemas.openxmlformats.org/presentationml/2006/main">
  <p:tag name="KSO_WM_UNIT_INDEX" val="10"/>
  <p:tag name="KSO_WM_UNIT_TYPE" val="i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20.xml><?xml version="1.0" encoding="utf-8"?>
<p:tagLst xmlns:p="http://schemas.openxmlformats.org/presentationml/2006/main">
  <p:tag name="KSO_WM_UNIT_INDEX" val="9"/>
  <p:tag name="KSO_WM_UNIT_TYPE" val="i"/>
  <p:tag name="KSO_WM_BEAUTIFY_FLAG" val="#wm#"/>
</p:tagLst>
</file>

<file path=ppt/tags/tag221.xml><?xml version="1.0" encoding="utf-8"?>
<p:tagLst xmlns:p="http://schemas.openxmlformats.org/presentationml/2006/main">
  <p:tag name="KSO_WM_UNIT_INDEX" val="31"/>
  <p:tag name="KSO_WM_UNIT_TYPE" val="f"/>
  <p:tag name="KSO_WM_UNIT_SUBTYPE" val="a"/>
  <p:tag name="KSO_WM_BEAUTIFY_FLAG" val="#wm#"/>
</p:tagLst>
</file>

<file path=ppt/tags/tag222.xml><?xml version="1.0" encoding="utf-8"?>
<p:tagLst xmlns:p="http://schemas.openxmlformats.org/presentationml/2006/main">
  <p:tag name="KSO_WM_UNIT_INDEX" val="39"/>
  <p:tag name="KSO_WM_UNIT_TYPE" val="f"/>
  <p:tag name="KSO_WM_UNIT_SUBTYPE" val="a"/>
  <p:tag name="KSO_WM_BEAUTIFY_FLAG" val="#wm#"/>
</p:tagLst>
</file>

<file path=ppt/tags/tag223.xml><?xml version="1.0" encoding="utf-8"?>
<p:tagLst xmlns:p="http://schemas.openxmlformats.org/presentationml/2006/main">
  <p:tag name="KSO_WM_UNIT_INDEX" val="44"/>
  <p:tag name="KSO_WM_UNIT_TYPE" val="f"/>
  <p:tag name="KSO_WM_UNIT_SUBTYPE" val="a"/>
  <p:tag name="KSO_WM_BEAUTIFY_FLAG" val="#wm#"/>
</p:tagLst>
</file>

<file path=ppt/tags/tag224.xml><?xml version="1.0" encoding="utf-8"?>
<p:tagLst xmlns:p="http://schemas.openxmlformats.org/presentationml/2006/main">
  <p:tag name="KSO_WM_UNIT_INDEX" val="48"/>
  <p:tag name="KSO_WM_UNIT_TYPE" val="f"/>
  <p:tag name="KSO_WM_UNIT_SUBTYPE" val="a"/>
  <p:tag name="KSO_WM_BEAUTIFY_FLAG" val="#wm#"/>
</p:tagLst>
</file>

<file path=ppt/tags/tag225.xml><?xml version="1.0" encoding="utf-8"?>
<p:tagLst xmlns:p="http://schemas.openxmlformats.org/presentationml/2006/main">
  <p:tag name="KSO_WM_UNIT_INDEX" val="38"/>
  <p:tag name="KSO_WM_UNIT_TYPE" val="i"/>
  <p:tag name="KSO_WM_BEAUTIFY_FLAG" val="#wm#"/>
</p:tagLst>
</file>

<file path=ppt/tags/tag226.xml><?xml version="1.0" encoding="utf-8"?>
<p:tagLst xmlns:p="http://schemas.openxmlformats.org/presentationml/2006/main">
  <p:tag name="KSO_WM_UNIT_INDEX" val="37"/>
  <p:tag name="KSO_WM_UNIT_TYPE" val="i"/>
  <p:tag name="KSO_WM_BEAUTIFY_FLAG" val="#wm#"/>
</p:tagLst>
</file>

<file path=ppt/tags/tag227.xml><?xml version="1.0" encoding="utf-8"?>
<p:tagLst xmlns:p="http://schemas.openxmlformats.org/presentationml/2006/main">
  <p:tag name="KSO_WM_UNIT_INDEX" val="52"/>
  <p:tag name="KSO_WM_UNIT_TYPE" val="f"/>
  <p:tag name="KSO_WM_UNIT_SUBTYPE" val="a"/>
  <p:tag name="KSO_WM_BEAUTIFY_FLAG" val="#wm#"/>
</p:tagLst>
</file>

<file path=ppt/tags/tag228.xml><?xml version="1.0" encoding="utf-8"?>
<p:tagLst xmlns:p="http://schemas.openxmlformats.org/presentationml/2006/main">
  <p:tag name="KSO_WM_UNIT_INDEX" val="47"/>
  <p:tag name="KSO_WM_UNIT_TYPE" val="i"/>
  <p:tag name="KSO_WM_BEAUTIFY_FLAG" val="#wm#"/>
</p:tagLst>
</file>

<file path=ppt/tags/tag229.xml><?xml version="1.0" encoding="utf-8"?>
<p:tagLst xmlns:p="http://schemas.openxmlformats.org/presentationml/2006/main">
  <p:tag name="KSO_WM_UNIT_INDEX" val="21"/>
  <p:tag name="KSO_WM_UNIT_TYPE" val="i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30.xml><?xml version="1.0" encoding="utf-8"?>
<p:tagLst xmlns:p="http://schemas.openxmlformats.org/presentationml/2006/main">
  <p:tag name="KSO_WM_UNIT_INDEX" val="11"/>
  <p:tag name="KSO_WM_UNIT_TYPE" val="f"/>
  <p:tag name="KSO_WM_UNIT_SUBTYPE" val="a"/>
  <p:tag name="KSO_WM_BEAUTIFY_FLAG" val="#wm#"/>
</p:tagLst>
</file>

<file path=ppt/tags/tag231.xml><?xml version="1.0" encoding="utf-8"?>
<p:tagLst xmlns:p="http://schemas.openxmlformats.org/presentationml/2006/main">
  <p:tag name="KSO_WM_UNIT_INDEX" val="18"/>
  <p:tag name="KSO_WM_UNIT_TYPE" val="f"/>
  <p:tag name="KSO_WM_UNIT_SUBTYPE" val="a"/>
  <p:tag name="KSO_WM_BEAUTIFY_FLAG" val="#wm#"/>
</p:tagLst>
</file>

<file path=ppt/tags/tag232.xml><?xml version="1.0" encoding="utf-8"?>
<p:tagLst xmlns:p="http://schemas.openxmlformats.org/presentationml/2006/main">
  <p:tag name="KSO_WM_UNIT_INDEX" val="26"/>
  <p:tag name="KSO_WM_UNIT_TYPE" val="f"/>
  <p:tag name="KSO_WM_UNIT_SUBTYPE" val="a"/>
  <p:tag name="KSO_WM_BEAUTIFY_FLAG" val="#wm#"/>
</p:tagLst>
</file>

<file path=ppt/tags/tag233.xml><?xml version="1.0" encoding="utf-8"?>
<p:tagLst xmlns:p="http://schemas.openxmlformats.org/presentationml/2006/main">
  <p:tag name="KSO_WM_UNIT_INDEX" val="25"/>
  <p:tag name="KSO_WM_UNIT_TYPE" val="i"/>
  <p:tag name="KSO_WM_BEAUTIFY_FLAG" val="#wm#"/>
</p:tagLst>
</file>

<file path=ppt/tags/tag234.xml><?xml version="1.0" encoding="utf-8"?>
<p:tagLst xmlns:p="http://schemas.openxmlformats.org/presentationml/2006/main">
  <p:tag name="KSO_WM_UNIT_INDEX" val="46"/>
  <p:tag name="KSO_WM_UNIT_TYPE" val="f"/>
  <p:tag name="KSO_WM_UNIT_SUBTYPE" val="a"/>
  <p:tag name="KSO_WM_BEAUTIFY_FLAG" val="#wm#"/>
</p:tagLst>
</file>

<file path=ppt/tags/tag235.xml><?xml version="1.0" encoding="utf-8"?>
<p:tagLst xmlns:p="http://schemas.openxmlformats.org/presentationml/2006/main">
  <p:tag name="KSO_WM_UNIT_INDEX" val="51"/>
  <p:tag name="KSO_WM_UNIT_TYPE" val="f"/>
  <p:tag name="KSO_WM_UNIT_SUBTYPE" val="a"/>
  <p:tag name="KSO_WM_BEAUTIFY_FLAG" val="#wm#"/>
</p:tagLst>
</file>

<file path=ppt/tags/tag236.xml><?xml version="1.0" encoding="utf-8"?>
<p:tagLst xmlns:p="http://schemas.openxmlformats.org/presentationml/2006/main">
  <p:tag name="KSO_WM_UNIT_INDEX" val="50"/>
  <p:tag name="KSO_WM_UNIT_TYPE" val="i"/>
  <p:tag name="KSO_WM_BEAUTIFY_FLAG" val="#wm#"/>
</p:tagLst>
</file>

<file path=ppt/tags/tag237.xml><?xml version="1.0" encoding="utf-8"?>
<p:tagLst xmlns:p="http://schemas.openxmlformats.org/presentationml/2006/main">
  <p:tag name="KSO_WM_UNIT_INDEX" val="8"/>
  <p:tag name="KSO_WM_UNIT_TYPE" val="i"/>
  <p:tag name="KSO_WM_BEAUTIFY_FLAG" val="#wm#"/>
</p:tagLst>
</file>

<file path=ppt/tags/tag238.xml><?xml version="1.0" encoding="utf-8"?>
<p:tagLst xmlns:p="http://schemas.openxmlformats.org/presentationml/2006/main">
  <p:tag name="KSO_WM_UNIT_INDEX" val="19"/>
  <p:tag name="KSO_WM_UNIT_TYPE" val="i"/>
  <p:tag name="KSO_WM_BEAUTIFY_FLAG" val="#wm#"/>
</p:tagLst>
</file>

<file path=ppt/tags/tag239.xml><?xml version="1.0" encoding="utf-8"?>
<p:tagLst xmlns:p="http://schemas.openxmlformats.org/presentationml/2006/main">
  <p:tag name="KSO_WM_UNIT_INDEX" val="43"/>
  <p:tag name="KSO_WM_UNIT_TYPE" val="i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240.xml><?xml version="1.0" encoding="utf-8"?>
<p:tagLst xmlns:p="http://schemas.openxmlformats.org/presentationml/2006/main">
  <p:tag name="KSO_WM_UNIT_INDEX" val="49"/>
  <p:tag name="KSO_WM_UNIT_TYPE" val="i"/>
  <p:tag name="KSO_WM_BEAUTIFY_FLAG" val="#wm#"/>
</p:tagLst>
</file>

<file path=ppt/tags/tag241.xml><?xml version="1.0" encoding="utf-8"?>
<p:tagLst xmlns:p="http://schemas.openxmlformats.org/presentationml/2006/main">
  <p:tag name="KSO_WM_BEAUTIFY_FLAG" val="#wm#"/>
  <p:tag name="KSO_WM_UNIT_INDEX" val="6"/>
  <p:tag name="KSO_WM_UNIT_TYPE" val="f"/>
  <p:tag name="KSO_WM_UNIT_SUBTYPE" val="a"/>
</p:tagLst>
</file>

<file path=ppt/tags/tag242.xml><?xml version="1.0" encoding="utf-8"?>
<p:tagLst xmlns:p="http://schemas.openxmlformats.org/presentationml/2006/main">
  <p:tag name="KSO_WM_SLIDE_TYPE" val="text"/>
  <p:tag name="KSO_WM_BEAUTIFY_FLAG" val="#wm#"/>
  <p:tag name="KSO_WM_SLIDE_ID" val="custom20233105_8"/>
  <p:tag name="KSO_WM_TEMPLATE_SUBCATEGORY" val="29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3105"/>
  <p:tag name="KSO_WM_SLIDE_SUBTYPE" val="pureTxt"/>
  <p:tag name="KSO_WM_SLIDE_SIZE" val="850*457"/>
  <p:tag name="KSO_WM_SLIDE_POSITION" val="54*28"/>
  <p:tag name="KSO_WM_SLIDE_LAYOUT" val="a_f"/>
  <p:tag name="KSO_WM_SLIDE_LAYOUT_CNT" val="1_1"/>
</p:tagLst>
</file>

<file path=ppt/tags/tag243.xml><?xml version="1.0" encoding="utf-8"?>
<p:tagLst xmlns:p="http://schemas.openxmlformats.org/presentationml/2006/main">
  <p:tag name="KSO_WM_SLIDE_ID" val="custom20233105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105"/>
  <p:tag name="KSO_WM_SLIDE_TYPE" val="endPage"/>
  <p:tag name="KSO_WM_SLIDE_SUBTYPE" val="pureTxt"/>
  <p:tag name="KSO_WM_SLIDE_LAYOUT" val="a_f"/>
  <p:tag name="KSO_WM_SLIDE_LAYOUT_CNT" val="1_1"/>
  <p:tag name="KSO_WM_SLIDE_THEME_ID" val="3321202"/>
  <p:tag name="KSO_WM_SLIDE_THEME_NAME" val="紫色半圆线条极简风主题"/>
</p:tagLst>
</file>

<file path=ppt/tags/tag244.xml><?xml version="1.0" encoding="utf-8"?>
<p:tagLst xmlns:p="http://schemas.openxmlformats.org/presentationml/2006/main">
  <p:tag name="KSO_WPP_MARK_KEY" val="1936708a-998f-4b86-a766-004713ef658e"/>
  <p:tag name="COMMONDATA" val="eyJoZGlkIjoiNTQwZmI4YTliYzc1OGM5MGJkYzZhODhjODY1MDE4ZjEifQ=="/>
  <p:tag name="resource_record_key" val="{&quot;10&quot;:[50035317,21537472,50029450,50042939,50026918,4127844],&quot;65&quot;:[20233105],&quot;70&quot;:[3313619],&quot;71&quot;:[76235680042]}"/>
  <p:tag name="FULLTEXTBEAUTIFYED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6"/>
  <p:tag name="KSO_WM_UNIT_TYPE" val="a"/>
  <p:tag name="KSO_WM_UNIT_INDEX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48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5"/>
  <p:tag name="KSO_WM_TEMPLATE_CATEGORY" val="custom"/>
  <p:tag name="KSO_WM_TEMPLATE_INDEX" val="20233105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105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游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15000">
              <a:srgbClr val="FAA10F"/>
            </a:gs>
            <a:gs pos="90000">
              <a:srgbClr val="F6861E"/>
            </a:gs>
          </a:gsLst>
          <a:lin ang="27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041D4B"/>
      </a:dk2>
      <a:lt2>
        <a:srgbClr val="F6F9FF"/>
      </a:lt2>
      <a:accent1>
        <a:srgbClr val="397AF3"/>
      </a:accent1>
      <a:accent2>
        <a:srgbClr val="2690EC"/>
      </a:accent2>
      <a:accent3>
        <a:srgbClr val="13A6E5"/>
      </a:accent3>
      <a:accent4>
        <a:srgbClr val="00BDDE"/>
      </a:accent4>
      <a:accent5>
        <a:srgbClr val="24D3BA"/>
      </a:accent5>
      <a:accent6>
        <a:srgbClr val="55DD95"/>
      </a:accent6>
      <a:hlink>
        <a:srgbClr val="0563C1"/>
      </a:hlink>
      <a:folHlink>
        <a:srgbClr val="954D72"/>
      </a:folHlink>
    </a:clrScheme>
    <a:fontScheme name="自定义 3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游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840</Words>
  <Application>WPS 演示</Application>
  <PresentationFormat>宽屏</PresentationFormat>
  <Paragraphs>152</Paragraphs>
  <Slides>6</Slides>
  <Notes>16</Notes>
  <HiddenSlides>1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20" baseType="lpstr">
      <vt:lpstr>Arial</vt:lpstr>
      <vt:lpstr>宋体</vt:lpstr>
      <vt:lpstr>Wingdings</vt:lpstr>
      <vt:lpstr>思源黑体 CN Normal</vt:lpstr>
      <vt:lpstr>思源黑体 CN Light</vt:lpstr>
      <vt:lpstr>微软雅黑</vt:lpstr>
      <vt:lpstr>Wingdings</vt:lpstr>
      <vt:lpstr>思源黑体 CN Medium</vt:lpstr>
      <vt:lpstr>思源黑体 Heavy</vt:lpstr>
      <vt:lpstr>黑体</vt:lpstr>
      <vt:lpstr>思源黑体 CN Regular</vt:lpstr>
      <vt:lpstr>Arial Unicode MS</vt:lpstr>
      <vt:lpstr>1_Office 主题​​</vt:lpstr>
      <vt:lpstr>2_Office 主题​​</vt:lpstr>
      <vt:lpstr>AI检测算法在冲压上的应用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1557</dc:creator>
  <cp:lastModifiedBy>博视源企划｜郑百思</cp:lastModifiedBy>
  <cp:revision>100</cp:revision>
  <dcterms:created xsi:type="dcterms:W3CDTF">2022-11-01T09:24:00Z</dcterms:created>
  <dcterms:modified xsi:type="dcterms:W3CDTF">2025-07-02T03:49:15Z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60637A1F1FA946369EA432C771029E4F_11</vt:lpwstr>
  </property>
  <property fmtid="{D5CDD505-2E9C-101B-9397-08002B2CF9AE}" pid="3" name="KSOProductBuildVer">
    <vt:lpwstr>2052-12.1.0.21541</vt:lpwstr>
  </property>
</Properties>
</file>