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handoutMasters/handoutMaster1.xml" ContentType="application/vnd.openxmlformats-officedocument.presentationml.handoutMaster+xml"/>
  <Override PartName="/ppt/media/image10.svg" ContentType="image/svg+xml"/>
  <Override PartName="/ppt/media/image11.svg" ContentType="image/svg+xml"/>
  <Override PartName="/ppt/media/image12.svg" ContentType="image/svg+xml"/>
  <Override PartName="/ppt/media/image16.svg" ContentType="image/svg+xml"/>
  <Override PartName="/ppt/media/image1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7" r:id="rId3"/>
  </p:sldMasterIdLst>
  <p:notesMasterIdLst>
    <p:notesMasterId r:id="rId7"/>
  </p:notesMasterIdLst>
  <p:handoutMasterIdLst>
    <p:handoutMasterId r:id="rId11"/>
  </p:handoutMasterIdLst>
  <p:sldIdLst>
    <p:sldId id="391" r:id="rId4"/>
    <p:sldId id="392" r:id="rId5"/>
    <p:sldId id="393" r:id="rId6"/>
    <p:sldId id="394" r:id="rId8"/>
    <p:sldId id="395" r:id="rId9"/>
    <p:sldId id="396" r:id="rId10"/>
  </p:sldIdLst>
  <p:sldSz cx="9144000" cy="5144135" type="screen16x9"/>
  <p:notesSz cx="6858000" cy="9144000"/>
  <p:embeddedFontLst>
    <p:embeddedFont>
      <p:font typeface="思源黑体 CN Normal" panose="020B0400000000000000" charset="-122"/>
      <p:regular r:id="rId16"/>
    </p:embeddedFont>
    <p:embeddedFont>
      <p:font typeface="微软雅黑" panose="020B0503020204020204" charset="-122"/>
      <p:regular r:id="rId17"/>
    </p:embeddedFont>
    <p:embeddedFont>
      <p:font typeface="思源黑体 CN Heavy" panose="020B0A00000000000000" charset="-122"/>
      <p:bold r:id="rId18"/>
    </p:embeddedFont>
    <p:embeddedFont>
      <p:font typeface="思源黑体 CN Light" panose="020B0300000000000000" charset="-122"/>
      <p:regular r:id="rId19"/>
    </p:embeddedFont>
    <p:embeddedFont>
      <p:font typeface="思源黑体 CN Medium" panose="020B0600000000000000" charset="-122"/>
      <p:regular r:id="rId20"/>
    </p:embeddedFont>
  </p:embeddedFontLst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 userDrawn="1">
          <p15:clr>
            <a:srgbClr val="A4A3A4"/>
          </p15:clr>
        </p15:guide>
        <p15:guide id="3" orient="horz" pos="2578" userDrawn="1">
          <p15:clr>
            <a:srgbClr val="A4A3A4"/>
          </p15:clr>
        </p15:guide>
        <p15:guide id="4" pos="266" userDrawn="1">
          <p15:clr>
            <a:srgbClr val="A4A3A4"/>
          </p15:clr>
        </p15:guide>
        <p15:guide id="5" pos="539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3" name="Author" initials="A" lastIdx="0" clrIdx="2"/>
  <p:cmAuthor id="229378061" name="博视源企划｜郑百思" initials="博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CACA"/>
    <a:srgbClr val="F6891C"/>
    <a:srgbClr val="F99E11"/>
    <a:srgbClr val="F78A1C"/>
    <a:srgbClr val="FCD5AB"/>
    <a:srgbClr val="F78F19"/>
    <a:srgbClr val="F7891C"/>
    <a:srgbClr val="FA9F10"/>
    <a:srgbClr val="FAA10F"/>
    <a:srgbClr val="F5F7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6" d="100"/>
          <a:sy n="76" d="100"/>
        </p:scale>
        <p:origin x="562" y="67"/>
      </p:cViewPr>
      <p:guideLst>
        <p:guide pos="2880"/>
        <p:guide orient="horz" pos="2578"/>
        <p:guide pos="266"/>
        <p:guide pos="539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gs" Target="tags/tag247.xml"/><Relationship Id="rId20" Type="http://schemas.openxmlformats.org/officeDocument/2006/relationships/font" Target="fonts/font5.fntdata"/><Relationship Id="rId2" Type="http://schemas.openxmlformats.org/officeDocument/2006/relationships/theme" Target="theme/theme1.xml"/><Relationship Id="rId19" Type="http://schemas.openxmlformats.org/officeDocument/2006/relationships/font" Target="fonts/font4.fntdata"/><Relationship Id="rId18" Type="http://schemas.openxmlformats.org/officeDocument/2006/relationships/font" Target="fonts/font3.fntdata"/><Relationship Id="rId17" Type="http://schemas.openxmlformats.org/officeDocument/2006/relationships/font" Target="fonts/font2.fntdata"/><Relationship Id="rId16" Type="http://schemas.openxmlformats.org/officeDocument/2006/relationships/font" Target="fonts/font1.fntdata"/><Relationship Id="rId15" Type="http://schemas.openxmlformats.org/officeDocument/2006/relationships/commentAuthors" Target="commentAuthors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</a:fld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</a:fld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defRPr>
            </a:lvl1pPr>
          </a:lstStyle>
          <a:p>
            <a:fld id="{35306F64-5422-457B-A5DC-8239240E15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6280" y="1143000"/>
            <a:ext cx="548544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defRPr>
            </a:lvl1pPr>
          </a:lstStyle>
          <a:p>
            <a:fld id="{00F24A60-9091-4C69-8542-A30C63DE3D2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思源黑体 CN Normal" panose="020B0400000000000000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思源黑体 CN Normal" panose="020B0400000000000000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思源黑体 CN Normal" panose="020B0400000000000000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思源黑体 CN Normal" panose="020B0400000000000000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思源黑体 CN Normal" panose="020B0400000000000000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24A60-9091-4C69-8542-A30C63DE3D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42.xml"/><Relationship Id="rId7" Type="http://schemas.openxmlformats.org/officeDocument/2006/relationships/tags" Target="../tags/tag41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50.xml"/><Relationship Id="rId8" Type="http://schemas.openxmlformats.org/officeDocument/2006/relationships/tags" Target="../tags/tag49.xml"/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0" Type="http://schemas.openxmlformats.org/officeDocument/2006/relationships/tags" Target="../tags/tag51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89.xml"/><Relationship Id="rId8" Type="http://schemas.openxmlformats.org/officeDocument/2006/relationships/tags" Target="../tags/tag88.xml"/><Relationship Id="rId7" Type="http://schemas.openxmlformats.org/officeDocument/2006/relationships/tags" Target="../tags/tag87.xml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1" Type="http://schemas.openxmlformats.org/officeDocument/2006/relationships/tags" Target="../tags/tag91.xml"/><Relationship Id="rId10" Type="http://schemas.openxmlformats.org/officeDocument/2006/relationships/tags" Target="../tags/tag90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image" Target="../media/image1.png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1" Type="http://schemas.openxmlformats.org/officeDocument/2006/relationships/tags" Target="../tags/tag30.xml"/><Relationship Id="rId10" Type="http://schemas.openxmlformats.org/officeDocument/2006/relationships/tags" Target="../tags/tag29.xml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635" y="0"/>
            <a:ext cx="9144635" cy="5143500"/>
          </a:xfrm>
          <a:prstGeom prst="rect">
            <a:avLst/>
          </a:prstGeom>
        </p:spPr>
      </p:pic>
      <p:sp>
        <p:nvSpPr>
          <p:cNvPr id="9" name="矩形 8"/>
          <p:cNvSpPr/>
          <p:nvPr userDrawn="1">
            <p:custDataLst>
              <p:tags r:id="rId4"/>
            </p:custDataLst>
          </p:nvPr>
        </p:nvSpPr>
        <p:spPr>
          <a:xfrm>
            <a:off x="-635" y="-186"/>
            <a:ext cx="9144000" cy="514350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 dirty="0">
              <a:cs typeface="思源黑体 CN Normal" panose="020B0400000000000000" charset="-122"/>
            </a:endParaRPr>
          </a:p>
        </p:txBody>
      </p:sp>
      <p:grpSp>
        <p:nvGrpSpPr>
          <p:cNvPr id="22" name="组合 21"/>
          <p:cNvGrpSpPr/>
          <p:nvPr userDrawn="1"/>
        </p:nvGrpSpPr>
        <p:grpSpPr>
          <a:xfrm>
            <a:off x="521494" y="4623269"/>
            <a:ext cx="416037" cy="207749"/>
            <a:chOff x="11442293" y="304920"/>
            <a:chExt cx="427532" cy="152280"/>
          </a:xfrm>
          <a:solidFill>
            <a:srgbClr val="D9D9D9"/>
          </a:solidFill>
        </p:grpSpPr>
        <p:sp>
          <p:nvSpPr>
            <p:cNvPr id="23" name="箭头: V 形 3"/>
            <p:cNvSpPr/>
            <p:nvPr>
              <p:custDataLst>
                <p:tags r:id="rId5"/>
              </p:custDataLst>
            </p:nvPr>
          </p:nvSpPr>
          <p:spPr>
            <a:xfrm flipH="1">
              <a:off x="11583979" y="304920"/>
              <a:ext cx="142923" cy="152280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schemeClr val="tx1"/>
                </a:solidFill>
                <a:cs typeface="思源黑体 CN Normal" panose="020B0400000000000000" charset="-122"/>
              </a:endParaRPr>
            </a:p>
          </p:txBody>
        </p:sp>
        <p:sp>
          <p:nvSpPr>
            <p:cNvPr id="24" name="箭头: V 形 4"/>
            <p:cNvSpPr/>
            <p:nvPr>
              <p:custDataLst>
                <p:tags r:id="rId6"/>
              </p:custDataLst>
            </p:nvPr>
          </p:nvSpPr>
          <p:spPr>
            <a:xfrm flipH="1">
              <a:off x="11726902" y="304920"/>
              <a:ext cx="142923" cy="152280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schemeClr val="tx1"/>
                </a:solidFill>
                <a:cs typeface="思源黑体 CN Normal" panose="020B0400000000000000" charset="-122"/>
              </a:endParaRPr>
            </a:p>
          </p:txBody>
        </p:sp>
        <p:sp>
          <p:nvSpPr>
            <p:cNvPr id="25" name="箭头: V 形 5"/>
            <p:cNvSpPr/>
            <p:nvPr>
              <p:custDataLst>
                <p:tags r:id="rId7"/>
              </p:custDataLst>
            </p:nvPr>
          </p:nvSpPr>
          <p:spPr>
            <a:xfrm flipH="1">
              <a:off x="11442293" y="304920"/>
              <a:ext cx="142923" cy="152280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schemeClr val="tx1"/>
                </a:solidFill>
                <a:cs typeface="思源黑体 CN Normal" panose="020B04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</a:defRPr>
            </a:lvl1pPr>
            <a:lvl2pPr>
              <a:defRPr>
                <a:latin typeface="+mn-ea"/>
                <a:ea typeface="+mn-ea"/>
                <a:cs typeface="+mn-ea"/>
              </a:defRPr>
            </a:lvl2pPr>
            <a:lvl3pPr>
              <a:defRPr>
                <a:latin typeface="+mn-ea"/>
                <a:ea typeface="+mn-ea"/>
                <a:cs typeface="+mn-ea"/>
              </a:defRPr>
            </a:lvl3pPr>
            <a:lvl4pPr>
              <a:defRPr>
                <a:latin typeface="+mn-ea"/>
                <a:ea typeface="+mn-ea"/>
                <a:cs typeface="+mn-ea"/>
              </a:defRPr>
            </a:lvl4pPr>
            <a:lvl5pPr>
              <a:defRPr>
                <a:latin typeface="+mn-ea"/>
                <a:ea typeface="+mn-ea"/>
                <a:cs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75 (Stroke)_#color-2050&amp;12727"/>
          <p:cNvSpPr/>
          <p:nvPr userDrawn="1">
            <p:custDataLst>
              <p:tags r:id="rId2"/>
            </p:custDataLst>
          </p:nvPr>
        </p:nvSpPr>
        <p:spPr>
          <a:xfrm>
            <a:off x="2462022" y="318"/>
            <a:ext cx="1728216" cy="5143500"/>
          </a:xfrm>
          <a:custGeom>
            <a:avLst/>
            <a:gdLst/>
            <a:ahLst/>
            <a:cxnLst/>
            <a:rect l="l" t="t" r="r" b="b"/>
            <a:pathLst>
              <a:path w="2304288" h="6858000">
                <a:moveTo>
                  <a:pt x="0" y="6858000"/>
                </a:moveTo>
                <a:lnTo>
                  <a:pt x="813816" y="6858000"/>
                </a:lnTo>
                <a:cubicBezTo>
                  <a:pt x="1728216" y="6007608"/>
                  <a:pt x="2304288" y="4782312"/>
                  <a:pt x="2304288" y="3429000"/>
                </a:cubicBezTo>
                <a:cubicBezTo>
                  <a:pt x="2304288" y="2075688"/>
                  <a:pt x="1728216" y="850392"/>
                  <a:pt x="813816" y="0"/>
                </a:cubicBezTo>
                <a:lnTo>
                  <a:pt x="0" y="0"/>
                </a:lnTo>
                <a:cubicBezTo>
                  <a:pt x="1088136" y="749808"/>
                  <a:pt x="1801368" y="2011680"/>
                  <a:pt x="1801368" y="3429000"/>
                </a:cubicBezTo>
                <a:cubicBezTo>
                  <a:pt x="1801368" y="4846320"/>
                  <a:pt x="1088136" y="6108192"/>
                  <a:pt x="0" y="6858000"/>
                </a:cubicBezTo>
              </a:path>
            </a:pathLst>
          </a:custGeom>
          <a:solidFill>
            <a:schemeClr val="accent1">
              <a:alpha val="10000"/>
            </a:schemeClr>
          </a:solidFill>
        </p:spPr>
      </p:sp>
      <p:sp>
        <p:nvSpPr>
          <p:cNvPr id="5" name="Ellipse 3 (Stroke)_#color-2050&amp;12730"/>
          <p:cNvSpPr/>
          <p:nvPr userDrawn="1">
            <p:custDataLst>
              <p:tags r:id="rId3"/>
            </p:custDataLst>
          </p:nvPr>
        </p:nvSpPr>
        <p:spPr>
          <a:xfrm>
            <a:off x="0" y="318"/>
            <a:ext cx="3504438" cy="5143500"/>
          </a:xfrm>
          <a:custGeom>
            <a:avLst/>
            <a:gdLst/>
            <a:ahLst/>
            <a:cxnLst/>
            <a:rect l="l" t="t" r="r" b="b"/>
            <a:pathLst>
              <a:path w="4672584" h="6858000">
                <a:moveTo>
                  <a:pt x="0" y="6848856"/>
                </a:moveTo>
                <a:lnTo>
                  <a:pt x="0" y="6858000"/>
                </a:lnTo>
                <a:lnTo>
                  <a:pt x="45720" y="6858000"/>
                </a:lnTo>
                <a:cubicBezTo>
                  <a:pt x="27432" y="6858000"/>
                  <a:pt x="18288" y="6848856"/>
                  <a:pt x="0" y="6848856"/>
                </a:cubicBezTo>
                <a:moveTo>
                  <a:pt x="1261872" y="6858000"/>
                </a:moveTo>
                <a:cubicBezTo>
                  <a:pt x="1463040" y="6821424"/>
                  <a:pt x="1664208" y="6766560"/>
                  <a:pt x="1856232" y="6693408"/>
                </a:cubicBezTo>
                <a:cubicBezTo>
                  <a:pt x="3666744" y="6035040"/>
                  <a:pt x="4590288" y="4032504"/>
                  <a:pt x="3931920" y="2221992"/>
                </a:cubicBezTo>
                <a:cubicBezTo>
                  <a:pt x="3493008" y="1033272"/>
                  <a:pt x="2478024" y="228600"/>
                  <a:pt x="1316736" y="0"/>
                </a:cubicBezTo>
                <a:lnTo>
                  <a:pt x="2752344" y="0"/>
                </a:lnTo>
                <a:cubicBezTo>
                  <a:pt x="3493008" y="457200"/>
                  <a:pt x="4096512" y="1152144"/>
                  <a:pt x="4425696" y="2039112"/>
                </a:cubicBezTo>
                <a:cubicBezTo>
                  <a:pt x="5093208" y="3877056"/>
                  <a:pt x="4343400" y="5888736"/>
                  <a:pt x="2734056" y="6858000"/>
                </a:cubicBezTo>
                <a:lnTo>
                  <a:pt x="1261872" y="6858000"/>
                </a:lnTo>
              </a:path>
            </a:pathLst>
          </a:custGeom>
          <a:solidFill>
            <a:schemeClr val="accent1"/>
          </a:solidFill>
        </p:spPr>
      </p:sp>
      <p:sp>
        <p:nvSpPr>
          <p:cNvPr id="6" name="Ellipse 4 (Stroke)_#color_$accent2_$accent2-2050&amp;12733"/>
          <p:cNvSpPr/>
          <p:nvPr userDrawn="1">
            <p:custDataLst>
              <p:tags r:id="rId4"/>
            </p:custDataLst>
          </p:nvPr>
        </p:nvSpPr>
        <p:spPr>
          <a:xfrm>
            <a:off x="0" y="2969832"/>
            <a:ext cx="3435858" cy="2173986"/>
          </a:xfrm>
          <a:custGeom>
            <a:avLst/>
            <a:gdLst/>
            <a:ahLst/>
            <a:cxnLst/>
            <a:rect l="l" t="t" r="r" b="b"/>
            <a:pathLst>
              <a:path w="4581144" h="2898648">
                <a:moveTo>
                  <a:pt x="4078224" y="201168"/>
                </a:moveTo>
                <a:cubicBezTo>
                  <a:pt x="3831336" y="1335024"/>
                  <a:pt x="3035808" y="2313432"/>
                  <a:pt x="1865376" y="2743200"/>
                </a:cubicBezTo>
                <a:cubicBezTo>
                  <a:pt x="1682496" y="2807208"/>
                  <a:pt x="1499616" y="2862072"/>
                  <a:pt x="1307592" y="2898648"/>
                </a:cubicBezTo>
                <a:lnTo>
                  <a:pt x="2715768" y="2898648"/>
                </a:lnTo>
                <a:cubicBezTo>
                  <a:pt x="3685032" y="2322576"/>
                  <a:pt x="4343400" y="1371600"/>
                  <a:pt x="4572000" y="310896"/>
                </a:cubicBezTo>
                <a:cubicBezTo>
                  <a:pt x="4599432" y="173736"/>
                  <a:pt x="4517136" y="36576"/>
                  <a:pt x="4379976" y="9144"/>
                </a:cubicBezTo>
                <a:cubicBezTo>
                  <a:pt x="4242816" y="-27432"/>
                  <a:pt x="4105656" y="64008"/>
                  <a:pt x="4078224" y="201168"/>
                </a:cubicBezTo>
                <a:moveTo>
                  <a:pt x="9144" y="2898648"/>
                </a:moveTo>
                <a:cubicBezTo>
                  <a:pt x="9144" y="2898648"/>
                  <a:pt x="0" y="2898648"/>
                  <a:pt x="0" y="2898648"/>
                </a:cubicBezTo>
                <a:lnTo>
                  <a:pt x="0" y="2898648"/>
                </a:lnTo>
                <a:lnTo>
                  <a:pt x="9144" y="2898648"/>
                </a:lnTo>
              </a:path>
            </a:pathLst>
          </a:custGeom>
          <a:gradFill>
            <a:gsLst>
              <a:gs pos="100000">
                <a:schemeClr val="accent1">
                  <a:lumMod val="75000"/>
                  <a:alpha val="70000"/>
                </a:schemeClr>
              </a:gs>
              <a:gs pos="73000">
                <a:schemeClr val="accent2">
                  <a:alpha val="0"/>
                </a:schemeClr>
              </a:gs>
            </a:gsLst>
            <a:lin ang="0" scaled="0"/>
          </a:gra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935644" y="2079648"/>
            <a:ext cx="1993511" cy="984909"/>
          </a:xfrm>
        </p:spPr>
        <p:txBody>
          <a:bodyPr wrap="square" anchor="ctr" anchorCtr="0">
            <a:normAutofit/>
          </a:bodyPr>
          <a:lstStyle>
            <a:lvl1pPr>
              <a:defRPr sz="3600">
                <a:latin typeface="+mj-ea"/>
                <a:ea typeface="+mj-ea"/>
                <a:cs typeface="+mj-ea"/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g_#color-2050&amp;12358"/>
          <p:cNvSpPr/>
          <p:nvPr userDrawn="1">
            <p:custDataLst>
              <p:tags r:id="rId2"/>
            </p:custDataLst>
          </p:nvPr>
        </p:nvSpPr>
        <p:spPr>
          <a:xfrm>
            <a:off x="1143" y="318"/>
            <a:ext cx="9141714" cy="5143500"/>
          </a:xfrm>
          <a:custGeom>
            <a:avLst/>
            <a:gdLst/>
            <a:ahLst/>
            <a:cxnLst/>
            <a:rect l="l" t="t" r="r" b="b"/>
            <a:pathLst>
              <a:path w="12188952" h="6858000"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lnTo>
                  <a:pt x="0" y="0"/>
                </a:lnTo>
              </a:path>
            </a:pathLst>
          </a:custGeom>
          <a:solidFill>
            <a:schemeClr val="accent1"/>
          </a:solidFill>
        </p:spPr>
      </p:sp>
      <p:sp>
        <p:nvSpPr>
          <p:cNvPr id="9" name="Ellipse 5 (Stroke)_#color-2050&amp;12736"/>
          <p:cNvSpPr/>
          <p:nvPr userDrawn="1">
            <p:custDataLst>
              <p:tags r:id="rId3"/>
            </p:custDataLst>
          </p:nvPr>
        </p:nvSpPr>
        <p:spPr>
          <a:xfrm>
            <a:off x="0" y="318"/>
            <a:ext cx="3106674" cy="3408426"/>
          </a:xfrm>
          <a:custGeom>
            <a:avLst/>
            <a:gdLst/>
            <a:ahLst/>
            <a:cxnLst/>
            <a:rect l="l" t="t" r="r" b="b"/>
            <a:pathLst>
              <a:path w="4142232" h="4544568">
                <a:moveTo>
                  <a:pt x="0" y="4032504"/>
                </a:moveTo>
                <a:cubicBezTo>
                  <a:pt x="91440" y="4032504"/>
                  <a:pt x="173736" y="4041648"/>
                  <a:pt x="265176" y="4041648"/>
                </a:cubicBezTo>
                <a:cubicBezTo>
                  <a:pt x="2121408" y="4041648"/>
                  <a:pt x="3630168" y="2532888"/>
                  <a:pt x="3630168" y="676656"/>
                </a:cubicBezTo>
                <a:cubicBezTo>
                  <a:pt x="3630168" y="438912"/>
                  <a:pt x="3611880" y="219456"/>
                  <a:pt x="3566160" y="0"/>
                </a:cubicBezTo>
                <a:lnTo>
                  <a:pt x="4078224" y="0"/>
                </a:lnTo>
                <a:cubicBezTo>
                  <a:pt x="4123944" y="219456"/>
                  <a:pt x="4142232" y="448056"/>
                  <a:pt x="4142232" y="676656"/>
                </a:cubicBezTo>
                <a:cubicBezTo>
                  <a:pt x="4142232" y="2816352"/>
                  <a:pt x="2404872" y="4544568"/>
                  <a:pt x="265176" y="4544568"/>
                </a:cubicBezTo>
                <a:cubicBezTo>
                  <a:pt x="173736" y="4544568"/>
                  <a:pt x="91440" y="4544568"/>
                  <a:pt x="0" y="4535424"/>
                </a:cubicBezTo>
                <a:lnTo>
                  <a:pt x="0" y="4032504"/>
                </a:lnTo>
              </a:path>
            </a:pathLst>
          </a:custGeom>
          <a:solidFill>
            <a:schemeClr val="accent1">
              <a:lumMod val="40000"/>
              <a:lumOff val="60000"/>
              <a:alpha val="75000"/>
            </a:schemeClr>
          </a:solidFill>
        </p:spPr>
      </p:sp>
      <p:sp>
        <p:nvSpPr>
          <p:cNvPr id="10" name="Ellipse 3 (Stroke)_#color_$lt1_$lt1-2050&amp;12739"/>
          <p:cNvSpPr/>
          <p:nvPr userDrawn="1">
            <p:custDataLst>
              <p:tags r:id="rId4"/>
            </p:custDataLst>
          </p:nvPr>
        </p:nvSpPr>
        <p:spPr>
          <a:xfrm>
            <a:off x="0" y="1049592"/>
            <a:ext cx="4574286" cy="4094226"/>
          </a:xfrm>
          <a:custGeom>
            <a:avLst/>
            <a:gdLst/>
            <a:ahLst/>
            <a:cxnLst/>
            <a:rect l="l" t="t" r="r" b="b"/>
            <a:pathLst>
              <a:path w="6099048" h="5458968">
                <a:moveTo>
                  <a:pt x="5760720" y="5458968"/>
                </a:moveTo>
                <a:cubicBezTo>
                  <a:pt x="5971032" y="4974336"/>
                  <a:pt x="6099048" y="4434840"/>
                  <a:pt x="6099048" y="3877056"/>
                </a:cubicBezTo>
                <a:cubicBezTo>
                  <a:pt x="6099048" y="1737360"/>
                  <a:pt x="4361688" y="0"/>
                  <a:pt x="2221992" y="0"/>
                </a:cubicBezTo>
                <a:cubicBezTo>
                  <a:pt x="1399032" y="0"/>
                  <a:pt x="630936" y="256032"/>
                  <a:pt x="0" y="704088"/>
                </a:cubicBezTo>
                <a:lnTo>
                  <a:pt x="0" y="1344168"/>
                </a:lnTo>
                <a:cubicBezTo>
                  <a:pt x="594360" y="822960"/>
                  <a:pt x="1371600" y="512064"/>
                  <a:pt x="2221992" y="512064"/>
                </a:cubicBezTo>
                <a:cubicBezTo>
                  <a:pt x="4078224" y="512064"/>
                  <a:pt x="5586984" y="2011680"/>
                  <a:pt x="5586984" y="3877056"/>
                </a:cubicBezTo>
                <a:cubicBezTo>
                  <a:pt x="5586984" y="4443984"/>
                  <a:pt x="5440680" y="4992624"/>
                  <a:pt x="5193792" y="5458968"/>
                </a:cubicBezTo>
                <a:lnTo>
                  <a:pt x="5760720" y="5458968"/>
                </a:lnTo>
              </a:path>
            </a:pathLst>
          </a:custGeom>
          <a:gradFill>
            <a:gsLst>
              <a:gs pos="41000">
                <a:schemeClr val="lt1">
                  <a:alpha val="45000"/>
                </a:schemeClr>
              </a:gs>
              <a:gs pos="0">
                <a:srgbClr val="FFFFFF">
                  <a:alpha val="0"/>
                </a:srgbClr>
              </a:gs>
              <a:gs pos="100000">
                <a:schemeClr val="lt1">
                  <a:alpha val="0"/>
                </a:schemeClr>
              </a:gs>
            </a:gsLst>
            <a:lin ang="5400000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11" name="Ellipse 4 (Stroke)_#color_$lt1_$accent1-2050&amp;12742"/>
          <p:cNvSpPr/>
          <p:nvPr userDrawn="1">
            <p:custDataLst>
              <p:tags r:id="rId5"/>
            </p:custDataLst>
          </p:nvPr>
        </p:nvSpPr>
        <p:spPr>
          <a:xfrm>
            <a:off x="0" y="1049592"/>
            <a:ext cx="4155948" cy="1645920"/>
          </a:xfrm>
          <a:custGeom>
            <a:avLst/>
            <a:gdLst/>
            <a:ahLst/>
            <a:cxnLst/>
            <a:rect l="l" t="t" r="r" b="b"/>
            <a:pathLst>
              <a:path w="5541264" h="2194560">
                <a:moveTo>
                  <a:pt x="0" y="1353312"/>
                </a:moveTo>
                <a:lnTo>
                  <a:pt x="0" y="704088"/>
                </a:lnTo>
                <a:cubicBezTo>
                  <a:pt x="630936" y="265176"/>
                  <a:pt x="1399032" y="0"/>
                  <a:pt x="2231136" y="0"/>
                </a:cubicBezTo>
                <a:cubicBezTo>
                  <a:pt x="3602736" y="0"/>
                  <a:pt x="4809744" y="722376"/>
                  <a:pt x="5495544" y="1801368"/>
                </a:cubicBezTo>
                <a:cubicBezTo>
                  <a:pt x="5568696" y="1920240"/>
                  <a:pt x="5541264" y="2075688"/>
                  <a:pt x="5422392" y="2148840"/>
                </a:cubicBezTo>
                <a:cubicBezTo>
                  <a:pt x="5303520" y="2221992"/>
                  <a:pt x="5148072" y="2194560"/>
                  <a:pt x="5065776" y="2075688"/>
                </a:cubicBezTo>
                <a:cubicBezTo>
                  <a:pt x="4471416" y="1133856"/>
                  <a:pt x="3419856" y="512064"/>
                  <a:pt x="2231136" y="512064"/>
                </a:cubicBezTo>
                <a:cubicBezTo>
                  <a:pt x="1371600" y="512064"/>
                  <a:pt x="594360" y="822960"/>
                  <a:pt x="0" y="1353312"/>
                </a:cubicBezTo>
              </a:path>
            </a:pathLst>
          </a:custGeom>
          <a:gradFill>
            <a:gsLst>
              <a:gs pos="81000">
                <a:schemeClr val="lt1">
                  <a:alpha val="100000"/>
                </a:schemeClr>
              </a:gs>
              <a:gs pos="0">
                <a:schemeClr val="accent1">
                  <a:alpha val="100000"/>
                </a:schemeClr>
              </a:gs>
            </a:gsLst>
            <a:lin ang="74674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6"/>
            </p:custDataLst>
          </p:nvPr>
        </p:nvSpPr>
        <p:spPr>
          <a:xfrm>
            <a:off x="4970621" y="2352993"/>
            <a:ext cx="3545205" cy="1487329"/>
          </a:xfrm>
        </p:spPr>
        <p:txBody>
          <a:bodyPr wrap="square" anchor="t">
            <a:normAutofit/>
          </a:bodyPr>
          <a:lstStyle>
            <a:lvl1pPr algn="l">
              <a:defRPr sz="3375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cs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节编号 3"/>
          <p:cNvSpPr>
            <a:spLocks noGrp="1"/>
          </p:cNvSpPr>
          <p:nvPr userDrawn="1">
            <p:ph type="body" sz="quarter" idx="13" hasCustomPrompt="1"/>
            <p:custDataLst>
              <p:tags r:id="rId7"/>
            </p:custDataLst>
          </p:nvPr>
        </p:nvSpPr>
        <p:spPr>
          <a:xfrm>
            <a:off x="364808" y="2452555"/>
            <a:ext cx="3845052" cy="2069658"/>
          </a:xfrm>
        </p:spPr>
        <p:txBody>
          <a:bodyPr wrap="square" anchor="b">
            <a:normAutofit/>
          </a:bodyPr>
          <a:lstStyle>
            <a:lvl1pPr marL="0" indent="0" algn="ctr">
              <a:buNone/>
              <a:defRPr sz="8925" b="1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cs typeface="+mj-ea"/>
              </a:defRPr>
            </a:lvl1pPr>
          </a:lstStyle>
          <a:p>
            <a:pPr lvl="0"/>
            <a:r>
              <a:rPr lang="zh-CN" altLang="en-US" dirty="0"/>
              <a:t>节编号</a:t>
            </a:r>
            <a:endParaRPr lang="zh-CN" altLang="en-US" dirty="0"/>
          </a:p>
        </p:txBody>
      </p:sp>
      <p:sp>
        <p:nvSpPr>
          <p:cNvPr id="4" name="日期占位符 4"/>
          <p:cNvSpPr>
            <a:spLocks noGrp="1"/>
          </p:cNvSpPr>
          <p:nvPr userDrawn="1"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 userDrawn="1"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 userDrawn="1">
            <p:ph type="sldNum" sz="quarter" idx="12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>
            <a:lvl1pPr>
              <a:defRPr lang="zh-CN" altLang="en-US" dirty="0">
                <a:latin typeface="+mj-lt"/>
                <a:ea typeface="+mj-lt"/>
                <a:cs typeface="+mj-lt"/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521970" y="976630"/>
            <a:ext cx="3992880" cy="3656888"/>
          </a:xfrm>
        </p:spPr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</a:defRPr>
            </a:lvl1pPr>
            <a:lvl2pPr>
              <a:defRPr>
                <a:latin typeface="+mn-ea"/>
                <a:ea typeface="+mn-ea"/>
                <a:cs typeface="+mn-ea"/>
              </a:defRPr>
            </a:lvl2pPr>
            <a:lvl3pPr>
              <a:defRPr>
                <a:latin typeface="+mn-ea"/>
                <a:ea typeface="+mn-ea"/>
                <a:cs typeface="+mn-ea"/>
              </a:defRPr>
            </a:lvl3pPr>
            <a:lvl4pPr>
              <a:defRPr>
                <a:latin typeface="+mn-ea"/>
                <a:ea typeface="+mn-ea"/>
                <a:cs typeface="+mn-ea"/>
              </a:defRPr>
            </a:lvl4pPr>
            <a:lvl5pPr>
              <a:defRPr>
                <a:latin typeface="+mn-ea"/>
                <a:ea typeface="+mn-ea"/>
                <a:cs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29150" y="976630"/>
            <a:ext cx="3992880" cy="3656888"/>
          </a:xfrm>
        </p:spPr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</a:defRPr>
            </a:lvl1pPr>
            <a:lvl2pPr>
              <a:defRPr>
                <a:latin typeface="+mn-ea"/>
                <a:ea typeface="+mn-ea"/>
                <a:cs typeface="+mn-ea"/>
              </a:defRPr>
            </a:lvl2pPr>
            <a:lvl3pPr>
              <a:defRPr>
                <a:latin typeface="+mn-ea"/>
                <a:ea typeface="+mn-ea"/>
                <a:cs typeface="+mn-ea"/>
              </a:defRPr>
            </a:lvl3pPr>
            <a:lvl4pPr>
              <a:defRPr>
                <a:latin typeface="+mn-ea"/>
                <a:ea typeface="+mn-ea"/>
                <a:cs typeface="+mn-ea"/>
              </a:defRPr>
            </a:lvl4pPr>
            <a:lvl5pPr>
              <a:defRPr>
                <a:latin typeface="+mn-ea"/>
                <a:ea typeface="+mn-ea"/>
                <a:cs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521970" y="976630"/>
            <a:ext cx="3992880" cy="308477"/>
          </a:xfrm>
        </p:spPr>
        <p:txBody>
          <a:bodyPr wrap="square" anchor="b">
            <a:normAutofit/>
          </a:bodyPr>
          <a:lstStyle>
            <a:lvl1pPr marL="0" indent="0">
              <a:buNone/>
              <a:defRPr sz="1800" b="1">
                <a:latin typeface="+mn-ea"/>
                <a:ea typeface="+mn-ea"/>
                <a:cs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521970" y="1406642"/>
            <a:ext cx="3992880" cy="3225207"/>
          </a:xfrm>
        </p:spPr>
        <p:txBody>
          <a:bodyPr wrap="square">
            <a:normAutofit/>
          </a:bodyPr>
          <a:lstStyle>
            <a:lvl1pPr>
              <a:defRPr sz="1650">
                <a:latin typeface="+mn-ea"/>
                <a:ea typeface="+mn-ea"/>
                <a:cs typeface="+mn-ea"/>
              </a:defRPr>
            </a:lvl1pPr>
            <a:lvl2pPr>
              <a:defRPr>
                <a:latin typeface="+mn-ea"/>
                <a:ea typeface="+mn-ea"/>
                <a:cs typeface="+mn-ea"/>
              </a:defRPr>
            </a:lvl2pPr>
            <a:lvl3pPr>
              <a:defRPr>
                <a:latin typeface="+mn-ea"/>
                <a:ea typeface="+mn-ea"/>
                <a:cs typeface="+mn-ea"/>
              </a:defRPr>
            </a:lvl3pPr>
            <a:lvl4pPr>
              <a:defRPr>
                <a:latin typeface="+mn-ea"/>
                <a:ea typeface="+mn-ea"/>
                <a:cs typeface="+mn-ea"/>
              </a:defRPr>
            </a:lvl4pPr>
            <a:lvl5pPr>
              <a:defRPr>
                <a:latin typeface="+mn-ea"/>
                <a:ea typeface="+mn-ea"/>
                <a:cs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29150" y="976630"/>
            <a:ext cx="3992880" cy="308477"/>
          </a:xfrm>
        </p:spPr>
        <p:txBody>
          <a:bodyPr wrap="square" anchor="b">
            <a:normAutofit/>
          </a:bodyPr>
          <a:lstStyle>
            <a:lvl1pPr marL="0" indent="0">
              <a:buNone/>
              <a:defRPr sz="1800" b="1">
                <a:latin typeface="+mn-ea"/>
                <a:ea typeface="+mn-ea"/>
                <a:cs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29150" y="1406642"/>
            <a:ext cx="3992880" cy="3225207"/>
          </a:xfrm>
        </p:spPr>
        <p:txBody>
          <a:bodyPr wrap="square">
            <a:normAutofit/>
          </a:bodyPr>
          <a:lstStyle>
            <a:lvl1pPr>
              <a:defRPr sz="1650">
                <a:latin typeface="+mn-ea"/>
                <a:ea typeface="+mn-ea"/>
                <a:cs typeface="+mn-ea"/>
              </a:defRPr>
            </a:lvl1pPr>
            <a:lvl2pPr>
              <a:defRPr>
                <a:latin typeface="+mn-ea"/>
                <a:ea typeface="+mn-ea"/>
                <a:cs typeface="+mn-ea"/>
              </a:defRPr>
            </a:lvl2pPr>
            <a:lvl3pPr>
              <a:defRPr>
                <a:latin typeface="+mn-ea"/>
                <a:ea typeface="+mn-ea"/>
                <a:cs typeface="+mn-ea"/>
              </a:defRPr>
            </a:lvl3pPr>
            <a:lvl4pPr>
              <a:defRPr>
                <a:latin typeface="+mn-ea"/>
                <a:ea typeface="+mn-ea"/>
                <a:cs typeface="+mn-ea"/>
              </a:defRPr>
            </a:lvl4pPr>
            <a:lvl5pPr>
              <a:defRPr>
                <a:latin typeface="+mn-ea"/>
                <a:ea typeface="+mn-ea"/>
                <a:cs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3" name="标题 12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j-lt"/>
                <a:ea typeface="+mj-lt"/>
                <a:cs typeface="+mj-lt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21970" y="270351"/>
            <a:ext cx="8101489" cy="4363403"/>
          </a:xfrm>
        </p:spPr>
        <p:txBody>
          <a:bodyPr wrap="square">
            <a:normAutofit/>
          </a:bodyPr>
          <a:lstStyle>
            <a:lvl1pPr>
              <a:defRPr>
                <a:latin typeface="+mn-lt"/>
                <a:ea typeface="+mn-lt"/>
                <a:cs typeface="+mn-lt"/>
              </a:defRPr>
            </a:lvl1pPr>
            <a:lvl2pPr>
              <a:defRPr>
                <a:latin typeface="+mn-lt"/>
                <a:ea typeface="+mn-lt"/>
                <a:cs typeface="+mn-lt"/>
              </a:defRPr>
            </a:lvl2pPr>
            <a:lvl3pPr>
              <a:defRPr>
                <a:latin typeface="+mn-lt"/>
                <a:ea typeface="+mn-lt"/>
                <a:cs typeface="+mn-lt"/>
              </a:defRPr>
            </a:lvl3pPr>
            <a:lvl4pPr>
              <a:defRPr>
                <a:latin typeface="+mn-lt"/>
                <a:ea typeface="+mn-lt"/>
                <a:cs typeface="+mn-lt"/>
              </a:defRPr>
            </a:lvl4pPr>
            <a:lvl5pPr>
              <a:defRPr>
                <a:latin typeface="+mn-lt"/>
                <a:ea typeface="+mn-lt"/>
                <a:cs typeface="+mn-lt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521970" y="976630"/>
            <a:ext cx="8099316" cy="304165"/>
          </a:xfrm>
        </p:spPr>
        <p:txBody>
          <a:bodyPr wrap="square" anchor="t">
            <a:normAutofit/>
          </a:bodyPr>
          <a:lstStyle>
            <a:lvl1pPr marL="0" indent="0">
              <a:buNone/>
              <a:defRPr sz="1800" b="0">
                <a:latin typeface="+mn-lt"/>
                <a:ea typeface="+mn-lt"/>
                <a:cs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g_#color-2050&amp;12433"/>
          <p:cNvSpPr/>
          <p:nvPr userDrawn="1">
            <p:custDataLst>
              <p:tags r:id="rId2"/>
            </p:custDataLst>
          </p:nvPr>
        </p:nvSpPr>
        <p:spPr>
          <a:xfrm>
            <a:off x="0" y="318"/>
            <a:ext cx="9141714" cy="5143500"/>
          </a:xfrm>
          <a:custGeom>
            <a:avLst/>
            <a:gdLst/>
            <a:ahLst/>
            <a:cxnLst/>
            <a:rect l="l" t="t" r="r" b="b"/>
            <a:pathLst>
              <a:path w="12188952" h="6858000"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lnTo>
                  <a:pt x="0" y="0"/>
                </a:lnTo>
              </a:path>
            </a:pathLst>
          </a:custGeom>
          <a:solidFill>
            <a:schemeClr val="accent1"/>
          </a:solidFill>
        </p:spPr>
      </p:sp>
      <p:sp>
        <p:nvSpPr>
          <p:cNvPr id="15" name="Ellipse 3_#color_$lt1_$lt1-2050&amp;12754"/>
          <p:cNvSpPr/>
          <p:nvPr userDrawn="1">
            <p:custDataLst>
              <p:tags r:id="rId3"/>
            </p:custDataLst>
          </p:nvPr>
        </p:nvSpPr>
        <p:spPr>
          <a:xfrm>
            <a:off x="6668262" y="318"/>
            <a:ext cx="2475738" cy="2907792"/>
          </a:xfrm>
          <a:custGeom>
            <a:avLst/>
            <a:gdLst/>
            <a:ahLst/>
            <a:cxnLst/>
            <a:rect l="l" t="t" r="r" b="b"/>
            <a:pathLst>
              <a:path w="3300984" h="3877056">
                <a:moveTo>
                  <a:pt x="512064" y="0"/>
                </a:moveTo>
                <a:lnTo>
                  <a:pt x="0" y="0"/>
                </a:lnTo>
                <a:cubicBezTo>
                  <a:pt x="-27432" y="1920240"/>
                  <a:pt x="1380744" y="3584448"/>
                  <a:pt x="3300984" y="3877056"/>
                </a:cubicBezTo>
                <a:lnTo>
                  <a:pt x="3300984" y="3355848"/>
                </a:lnTo>
                <a:cubicBezTo>
                  <a:pt x="1664208" y="3081528"/>
                  <a:pt x="484632" y="1645920"/>
                  <a:pt x="512064" y="0"/>
                </a:cubicBezTo>
              </a:path>
            </a:pathLst>
          </a:custGeom>
          <a:gradFill>
            <a:gsLst>
              <a:gs pos="69000">
                <a:srgbClr val="FFFFFF">
                  <a:alpha val="100000"/>
                </a:srgbClr>
              </a:gs>
              <a:gs pos="82000">
                <a:schemeClr val="lt1">
                  <a:alpha val="0"/>
                </a:schemeClr>
              </a:gs>
              <a:gs pos="0">
                <a:schemeClr val="lt1">
                  <a:alpha val="0"/>
                </a:schemeClr>
              </a:gs>
            </a:gsLst>
            <a:lin ang="5400000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16" name="Ellipse 4 (Stroke)_#color_$lt1_$accent1-2050&amp;12757"/>
          <p:cNvSpPr/>
          <p:nvPr userDrawn="1">
            <p:custDataLst>
              <p:tags r:id="rId4"/>
            </p:custDataLst>
          </p:nvPr>
        </p:nvSpPr>
        <p:spPr>
          <a:xfrm>
            <a:off x="6947154" y="1042734"/>
            <a:ext cx="2194560" cy="1858518"/>
          </a:xfrm>
          <a:custGeom>
            <a:avLst/>
            <a:gdLst/>
            <a:ahLst/>
            <a:cxnLst/>
            <a:rect l="l" t="t" r="r" b="b"/>
            <a:pathLst>
              <a:path w="2926080" h="2478024">
                <a:moveTo>
                  <a:pt x="2926080" y="2478024"/>
                </a:moveTo>
                <a:lnTo>
                  <a:pt x="2926080" y="1965960"/>
                </a:lnTo>
                <a:cubicBezTo>
                  <a:pt x="1837944" y="1783080"/>
                  <a:pt x="941832" y="1078992"/>
                  <a:pt x="484632" y="137160"/>
                </a:cubicBezTo>
                <a:cubicBezTo>
                  <a:pt x="420624" y="18288"/>
                  <a:pt x="265176" y="-36576"/>
                  <a:pt x="137160" y="27432"/>
                </a:cubicBezTo>
                <a:cubicBezTo>
                  <a:pt x="18288" y="91440"/>
                  <a:pt x="-36576" y="237744"/>
                  <a:pt x="27432" y="365760"/>
                </a:cubicBezTo>
                <a:cubicBezTo>
                  <a:pt x="566928" y="1472184"/>
                  <a:pt x="1627632" y="2286000"/>
                  <a:pt x="2926080" y="2478024"/>
                </a:cubicBezTo>
              </a:path>
            </a:pathLst>
          </a:custGeom>
          <a:gradFill>
            <a:gsLst>
              <a:gs pos="0">
                <a:schemeClr val="lt1">
                  <a:alpha val="8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74674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17" name="Ellipse 8 (Stroke)_#color-2050&amp;12760"/>
          <p:cNvSpPr/>
          <p:nvPr userDrawn="1">
            <p:custDataLst>
              <p:tags r:id="rId5"/>
            </p:custDataLst>
          </p:nvPr>
        </p:nvSpPr>
        <p:spPr>
          <a:xfrm>
            <a:off x="8037576" y="2866962"/>
            <a:ext cx="1104138" cy="630936"/>
          </a:xfrm>
          <a:custGeom>
            <a:avLst/>
            <a:gdLst/>
            <a:ahLst/>
            <a:cxnLst/>
            <a:rect l="l" t="t" r="r" b="b"/>
            <a:pathLst>
              <a:path w="1472184" h="841248">
                <a:moveTo>
                  <a:pt x="1472184" y="329184"/>
                </a:moveTo>
                <a:lnTo>
                  <a:pt x="1472184" y="841248"/>
                </a:lnTo>
                <a:cubicBezTo>
                  <a:pt x="1005840" y="795528"/>
                  <a:pt x="557784" y="676656"/>
                  <a:pt x="146304" y="484632"/>
                </a:cubicBezTo>
                <a:cubicBezTo>
                  <a:pt x="18288" y="429768"/>
                  <a:pt x="-36576" y="274320"/>
                  <a:pt x="27432" y="146304"/>
                </a:cubicBezTo>
                <a:cubicBezTo>
                  <a:pt x="82296" y="18288"/>
                  <a:pt x="237744" y="-36576"/>
                  <a:pt x="356616" y="27432"/>
                </a:cubicBezTo>
                <a:cubicBezTo>
                  <a:pt x="704088" y="182880"/>
                  <a:pt x="1078992" y="292608"/>
                  <a:pt x="1472184" y="329184"/>
                </a:cubicBezTo>
              </a:path>
            </a:pathLst>
          </a:custGeom>
          <a:solidFill>
            <a:schemeClr val="lt1">
              <a:alpha val="40000"/>
            </a:schemeClr>
          </a:solidFill>
        </p:spPr>
      </p:sp>
      <p:sp>
        <p:nvSpPr>
          <p:cNvPr id="19" name="Ellipse 9_#color-2050&amp;12763"/>
          <p:cNvSpPr/>
          <p:nvPr userDrawn="1">
            <p:custDataLst>
              <p:tags r:id="rId6"/>
            </p:custDataLst>
          </p:nvPr>
        </p:nvSpPr>
        <p:spPr>
          <a:xfrm>
            <a:off x="0" y="2572068"/>
            <a:ext cx="2441448" cy="2571750"/>
          </a:xfrm>
          <a:custGeom>
            <a:avLst/>
            <a:gdLst/>
            <a:ahLst/>
            <a:cxnLst/>
            <a:rect l="l" t="t" r="r" b="b"/>
            <a:pathLst>
              <a:path w="3255264" h="3429000">
                <a:moveTo>
                  <a:pt x="3227832" y="3429000"/>
                </a:moveTo>
                <a:cubicBezTo>
                  <a:pt x="3246120" y="3300984"/>
                  <a:pt x="3255264" y="3172968"/>
                  <a:pt x="3255264" y="3044952"/>
                </a:cubicBezTo>
                <a:cubicBezTo>
                  <a:pt x="3255264" y="1362456"/>
                  <a:pt x="1883664" y="0"/>
                  <a:pt x="201168" y="0"/>
                </a:cubicBezTo>
                <a:cubicBezTo>
                  <a:pt x="137160" y="0"/>
                  <a:pt x="64008" y="0"/>
                  <a:pt x="0" y="9144"/>
                </a:cubicBezTo>
                <a:lnTo>
                  <a:pt x="0" y="512064"/>
                </a:lnTo>
                <a:cubicBezTo>
                  <a:pt x="64008" y="512064"/>
                  <a:pt x="137160" y="512064"/>
                  <a:pt x="201168" y="512064"/>
                </a:cubicBezTo>
                <a:cubicBezTo>
                  <a:pt x="1609344" y="512064"/>
                  <a:pt x="2743200" y="1645920"/>
                  <a:pt x="2743200" y="3044952"/>
                </a:cubicBezTo>
                <a:cubicBezTo>
                  <a:pt x="2743200" y="3172968"/>
                  <a:pt x="2734056" y="3300984"/>
                  <a:pt x="2715768" y="3429000"/>
                </a:cubicBezTo>
                <a:lnTo>
                  <a:pt x="3227832" y="3429000"/>
                </a:lnTo>
              </a:path>
            </a:pathLst>
          </a:custGeom>
          <a:solidFill>
            <a:schemeClr val="accent1">
              <a:lumMod val="40000"/>
              <a:lumOff val="60000"/>
              <a:alpha val="75000"/>
            </a:schemeClr>
          </a:solidFill>
        </p:spPr>
      </p:sp>
      <p:sp>
        <p:nvSpPr>
          <p:cNvPr id="2" name="标题 1"/>
          <p:cNvSpPr>
            <a:spLocks noGrp="1"/>
          </p:cNvSpPr>
          <p:nvPr userDrawn="1">
            <p:ph type="ctrTitle" hasCustomPrompt="1"/>
            <p:custDataLst>
              <p:tags r:id="rId7"/>
            </p:custDataLst>
          </p:nvPr>
        </p:nvSpPr>
        <p:spPr>
          <a:xfrm>
            <a:off x="628650" y="343218"/>
            <a:ext cx="7886250" cy="2249100"/>
          </a:xfrm>
        </p:spPr>
        <p:txBody>
          <a:bodyPr wrap="square" anchor="b">
            <a:normAutofit/>
          </a:bodyPr>
          <a:lstStyle>
            <a:lvl1pPr algn="ctr">
              <a:lnSpc>
                <a:spcPct val="100000"/>
              </a:lnSpc>
              <a:defRPr sz="6000">
                <a:solidFill>
                  <a:schemeClr val="lt1">
                    <a:lumMod val="100000"/>
                  </a:schemeClr>
                </a:solidFill>
                <a:latin typeface="+mj-lt"/>
                <a:ea typeface="+mj-lt"/>
                <a:cs typeface="+mj-lt"/>
              </a:defRPr>
            </a:lvl1pPr>
          </a:lstStyle>
          <a:p>
            <a:r>
              <a:rPr lang="zh-CN" altLang="en-US" dirty="0"/>
              <a:t>单击编辑母版标题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 userDrawn="1"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 userDrawn="1"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 userDrawn="1">
            <p:ph type="sldNum" sz="quarter" idx="12"/>
            <p:custDataLst>
              <p:tags r:id="rId10"/>
            </p:custDataLst>
          </p:nvPr>
        </p:nvSpPr>
        <p:spPr>
          <a:xfrm>
            <a:off x="6457950" y="4767580"/>
            <a:ext cx="2057400" cy="273844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 userDrawn="1">
            <p:ph type="body" sz="quarter" idx="17" hasCustomPrompt="1"/>
            <p:custDataLst>
              <p:tags r:id="rId11"/>
            </p:custDataLst>
          </p:nvPr>
        </p:nvSpPr>
        <p:spPr>
          <a:xfrm>
            <a:off x="628650" y="2931580"/>
            <a:ext cx="7886250" cy="930420"/>
          </a:xfrm>
        </p:spPr>
        <p:txBody>
          <a:bodyPr wrap="square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lt1">
                    <a:lumMod val="100000"/>
                  </a:schemeClr>
                </a:solidFill>
                <a:latin typeface="+mn-lt"/>
                <a:ea typeface="+mn-lt"/>
                <a:cs typeface="+mn-lt"/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r="914" b="15482"/>
          <a:stretch>
            <a:fillRect/>
          </a:stretch>
        </p:blipFill>
        <p:spPr>
          <a:xfrm>
            <a:off x="0" y="450"/>
            <a:ext cx="9144000" cy="51435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0" y="-186"/>
            <a:ext cx="9144000" cy="514350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prstClr val="black"/>
              </a:solidFill>
            </a:endParaRPr>
          </a:p>
        </p:txBody>
      </p:sp>
      <p:sp>
        <p:nvSpPr>
          <p:cNvPr id="36" name="矩形 35"/>
          <p:cNvSpPr/>
          <p:nvPr userDrawn="1">
            <p:custDataLst>
              <p:tags r:id="rId5"/>
            </p:custDataLst>
          </p:nvPr>
        </p:nvSpPr>
        <p:spPr>
          <a:xfrm>
            <a:off x="0" y="4864100"/>
            <a:ext cx="9143365" cy="386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dist">
              <a:lnSpc>
                <a:spcPct val="160000"/>
              </a:lnSpc>
            </a:pPr>
            <a:r>
              <a:rPr lang="zh-CN" altLang="en-US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厦门博视源机器视觉技术有限公司</a:t>
            </a:r>
            <a:r>
              <a:rPr lang="en-US" altLang="zh-CN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     </a:t>
            </a:r>
            <a:r>
              <a:rPr lang="zh-CN" altLang="en-US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丨</a:t>
            </a:r>
            <a:r>
              <a:rPr lang="en-US" altLang="zh-CN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     </a:t>
            </a:r>
            <a:r>
              <a:rPr lang="zh-CN" altLang="en-US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销售热线：</a:t>
            </a:r>
            <a:r>
              <a:rPr lang="en-US" altLang="zh-CN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0086-592-6077810     </a:t>
            </a:r>
            <a:r>
              <a:rPr lang="zh-CN" altLang="en-US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丨</a:t>
            </a:r>
            <a:r>
              <a:rPr lang="en-US" altLang="zh-CN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     </a:t>
            </a:r>
            <a:r>
              <a:rPr lang="zh-CN" altLang="en-US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企业官网：</a:t>
            </a:r>
            <a:r>
              <a:rPr lang="en-US" altLang="zh-CN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www.xmbsy.net     </a:t>
            </a:r>
            <a:r>
              <a:rPr lang="zh-CN" altLang="en-US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丨</a:t>
            </a:r>
            <a:r>
              <a:rPr lang="en-US" altLang="zh-CN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     </a:t>
            </a:r>
            <a:r>
              <a:rPr lang="zh-CN" altLang="en-US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厦门工厂：福建省厦门市集美区杏林瑶山路</a:t>
            </a:r>
            <a:r>
              <a:rPr lang="en-US" altLang="zh-CN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13-17</a:t>
            </a:r>
            <a:r>
              <a:rPr lang="zh-CN" altLang="en-US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号</a:t>
            </a:r>
            <a:endParaRPr lang="zh-CN" altLang="en-US" sz="800">
              <a:solidFill>
                <a:srgbClr val="404040">
                  <a:alpha val="20000"/>
                </a:srgbClr>
              </a:solidFill>
              <a:cs typeface="思源黑体 CN Normal" panose="020B0400000000000000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0" y="4864100"/>
            <a:ext cx="9143365" cy="386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dist">
              <a:lnSpc>
                <a:spcPct val="160000"/>
              </a:lnSpc>
            </a:pPr>
            <a:r>
              <a:rPr lang="zh-CN" altLang="en-US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厦门博视源机器视觉技术有限公司</a:t>
            </a:r>
            <a:r>
              <a:rPr lang="en-US" altLang="zh-CN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     </a:t>
            </a:r>
            <a:r>
              <a:rPr lang="zh-CN" altLang="en-US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丨</a:t>
            </a:r>
            <a:r>
              <a:rPr lang="en-US" altLang="zh-CN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     </a:t>
            </a:r>
            <a:r>
              <a:rPr lang="zh-CN" altLang="en-US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销售热线：</a:t>
            </a:r>
            <a:r>
              <a:rPr lang="en-US" altLang="zh-CN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0086-592-6077810     </a:t>
            </a:r>
            <a:r>
              <a:rPr lang="zh-CN" altLang="en-US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丨</a:t>
            </a:r>
            <a:r>
              <a:rPr lang="en-US" altLang="zh-CN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     </a:t>
            </a:r>
            <a:r>
              <a:rPr lang="zh-CN" altLang="en-US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企业官网：</a:t>
            </a:r>
            <a:r>
              <a:rPr lang="en-US" altLang="zh-CN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www.xmbsy.net     </a:t>
            </a:r>
            <a:r>
              <a:rPr lang="zh-CN" altLang="en-US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丨</a:t>
            </a:r>
            <a:r>
              <a:rPr lang="en-US" altLang="zh-CN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     </a:t>
            </a:r>
            <a:r>
              <a:rPr lang="zh-CN" altLang="en-US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厦门工厂：福建省厦门市集美区杏林瑶山路</a:t>
            </a:r>
            <a:r>
              <a:rPr lang="en-US" altLang="zh-CN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13-17</a:t>
            </a:r>
            <a:r>
              <a:rPr lang="zh-CN" altLang="en-US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号</a:t>
            </a:r>
            <a:endParaRPr lang="zh-CN" altLang="en-US" sz="800">
              <a:solidFill>
                <a:srgbClr val="404040">
                  <a:alpha val="20000"/>
                </a:srgbClr>
              </a:solidFill>
              <a:cs typeface="思源黑体 CN Normal" panose="020B0400000000000000" charset="-122"/>
            </a:endParaRPr>
          </a:p>
        </p:txBody>
      </p:sp>
      <p:pic>
        <p:nvPicPr>
          <p:cNvPr id="44" name="图片 4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624" r="48511"/>
          <a:stretch>
            <a:fillRect/>
          </a:stretch>
        </p:blipFill>
        <p:spPr>
          <a:xfrm flipV="1">
            <a:off x="7254240" y="450"/>
            <a:ext cx="1889760" cy="11327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456380"/>
            <a:ext cx="8226900" cy="529293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7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6300" y="1117996"/>
            <a:ext cx="8226900" cy="3570024"/>
          </a:xfrm>
        </p:spPr>
        <p:txBody>
          <a:bodyPr vert="horz" lIns="90000" tIns="46800" rIns="90000" bIns="4680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35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  <a:lvl6pPr marL="17145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 flipH="1">
            <a:off x="1935480" y="-4287"/>
            <a:ext cx="7208520" cy="5148687"/>
            <a:chOff x="0" y="-9"/>
            <a:chExt cx="15136" cy="10809"/>
          </a:xfrm>
        </p:grpSpPr>
        <p:sp>
          <p:nvSpPr>
            <p:cNvPr id="7" name="任意多边形 6"/>
            <p:cNvSpPr/>
            <p:nvPr userDrawn="1">
              <p:custDataLst>
                <p:tags r:id="rId2"/>
              </p:custDataLst>
            </p:nvPr>
          </p:nvSpPr>
          <p:spPr>
            <a:xfrm flipV="1">
              <a:off x="0" y="0"/>
              <a:ext cx="15137" cy="10800"/>
            </a:xfrm>
            <a:custGeom>
              <a:avLst/>
              <a:gdLst>
                <a:gd name="connsiteX0" fmla="*/ 0 w 9612083"/>
                <a:gd name="connsiteY0" fmla="*/ 0 h 6858001"/>
                <a:gd name="connsiteX1" fmla="*/ 2754082 w 9612083"/>
                <a:gd name="connsiteY1" fmla="*/ 0 h 6858001"/>
                <a:gd name="connsiteX2" fmla="*/ 9612083 w 9612083"/>
                <a:gd name="connsiteY2" fmla="*/ 6858001 h 6858001"/>
                <a:gd name="connsiteX3" fmla="*/ 2754082 w 9612083"/>
                <a:gd name="connsiteY3" fmla="*/ 6858001 h 6858001"/>
                <a:gd name="connsiteX4" fmla="*/ 2754082 w 9612083"/>
                <a:gd name="connsiteY4" fmla="*/ 6858000 h 6858001"/>
                <a:gd name="connsiteX5" fmla="*/ 0 w 9612083"/>
                <a:gd name="connsiteY5" fmla="*/ 685800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12083" h="6858001">
                  <a:moveTo>
                    <a:pt x="0" y="0"/>
                  </a:moveTo>
                  <a:lnTo>
                    <a:pt x="2754082" y="0"/>
                  </a:lnTo>
                  <a:lnTo>
                    <a:pt x="9612083" y="6858001"/>
                  </a:lnTo>
                  <a:lnTo>
                    <a:pt x="2754082" y="6858001"/>
                  </a:lnTo>
                  <a:lnTo>
                    <a:pt x="275408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595959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8" name="直角三角形 7"/>
            <p:cNvSpPr/>
            <p:nvPr userDrawn="1">
              <p:custDataLst>
                <p:tags r:id="rId3"/>
              </p:custDataLst>
            </p:nvPr>
          </p:nvSpPr>
          <p:spPr>
            <a:xfrm flipV="1">
              <a:off x="0" y="-9"/>
              <a:ext cx="10949" cy="10809"/>
            </a:xfrm>
            <a:custGeom>
              <a:avLst/>
              <a:gdLst>
                <a:gd name="connsiteX0" fmla="*/ 0 w 5980082"/>
                <a:gd name="connsiteY0" fmla="*/ 6851888 h 6851888"/>
                <a:gd name="connsiteX1" fmla="*/ 0 w 5980082"/>
                <a:gd name="connsiteY1" fmla="*/ 0 h 6851888"/>
                <a:gd name="connsiteX2" fmla="*/ 5980082 w 5980082"/>
                <a:gd name="connsiteY2" fmla="*/ 6851888 h 6851888"/>
                <a:gd name="connsiteX3" fmla="*/ 0 w 5980082"/>
                <a:gd name="connsiteY3" fmla="*/ 6851888 h 6851888"/>
                <a:gd name="connsiteX0-1" fmla="*/ 0 w 6952355"/>
                <a:gd name="connsiteY0-2" fmla="*/ 6851888 h 6863463"/>
                <a:gd name="connsiteX1-3" fmla="*/ 0 w 6952355"/>
                <a:gd name="connsiteY1-4" fmla="*/ 0 h 6863463"/>
                <a:gd name="connsiteX2-5" fmla="*/ 6952355 w 6952355"/>
                <a:gd name="connsiteY2-6" fmla="*/ 6863463 h 6863463"/>
                <a:gd name="connsiteX3-7" fmla="*/ 0 w 6952355"/>
                <a:gd name="connsiteY3-8" fmla="*/ 6851888 h 686346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6952355" h="6863463">
                  <a:moveTo>
                    <a:pt x="0" y="6851888"/>
                  </a:moveTo>
                  <a:lnTo>
                    <a:pt x="0" y="0"/>
                  </a:lnTo>
                  <a:lnTo>
                    <a:pt x="6952355" y="6863463"/>
                  </a:lnTo>
                  <a:lnTo>
                    <a:pt x="0" y="6851888"/>
                  </a:lnTo>
                  <a:close/>
                </a:path>
              </a:pathLst>
            </a:custGeom>
            <a:solidFill>
              <a:srgbClr val="FF8B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350"/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6" name="矩形 5"/>
          <p:cNvSpPr/>
          <p:nvPr userDrawn="1">
            <p:custDataLst>
              <p:tags r:id="rId4"/>
            </p:custDataLst>
          </p:nvPr>
        </p:nvSpPr>
        <p:spPr>
          <a:xfrm>
            <a:off x="226695" y="0"/>
            <a:ext cx="8585359" cy="29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60000"/>
              </a:lnSpc>
            </a:pPr>
            <a:r>
              <a:rPr lang="zh-CN" altLang="en-US" sz="9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厦门博视源机器视觉技术有限公司</a:t>
            </a:r>
            <a:r>
              <a:rPr lang="en-US" altLang="zh-CN" sz="9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     </a:t>
            </a:r>
            <a:r>
              <a:rPr lang="zh-CN" altLang="en-US" sz="9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丨</a:t>
            </a:r>
            <a:r>
              <a:rPr lang="en-US" altLang="zh-CN" sz="9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     </a:t>
            </a:r>
            <a:r>
              <a:rPr lang="zh-CN" altLang="en-US" sz="9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销售热线：</a:t>
            </a:r>
            <a:r>
              <a:rPr lang="en-US" altLang="zh-CN" sz="9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0086-592-6077810     </a:t>
            </a:r>
            <a:r>
              <a:rPr lang="zh-CN" altLang="en-US" sz="9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丨</a:t>
            </a:r>
            <a:r>
              <a:rPr lang="en-US" altLang="zh-CN" sz="9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     </a:t>
            </a:r>
            <a:r>
              <a:rPr lang="zh-CN" altLang="en-US" sz="9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企业官网：</a:t>
            </a:r>
            <a:r>
              <a:rPr lang="en-US" altLang="zh-CN" sz="9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www.xmbsy.net     </a:t>
            </a:r>
            <a:r>
              <a:rPr lang="zh-CN" altLang="en-US" sz="9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丨</a:t>
            </a:r>
            <a:r>
              <a:rPr lang="en-US" altLang="zh-CN" sz="9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     </a:t>
            </a:r>
            <a:r>
              <a:rPr lang="zh-CN" altLang="en-US" sz="9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厦门工厂：福建省厦门市集美区杏林瑶山路</a:t>
            </a:r>
            <a:r>
              <a:rPr lang="en-US" altLang="zh-CN" sz="9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13-17</a:t>
            </a:r>
            <a:r>
              <a:rPr lang="zh-CN" altLang="en-US" sz="9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号</a:t>
            </a:r>
            <a:endParaRPr lang="zh-CN" altLang="en-US" sz="900">
              <a:solidFill>
                <a:srgbClr val="404040">
                  <a:alpha val="20000"/>
                </a:srgbClr>
              </a:solidFill>
              <a:cs typeface="思源黑体 CN Normal" panose="020B0400000000000000" charset="-122"/>
            </a:endParaRPr>
          </a:p>
        </p:txBody>
      </p:sp>
      <p:sp>
        <p:nvSpPr>
          <p:cNvPr id="12" name="任意多边形 11"/>
          <p:cNvSpPr/>
          <p:nvPr userDrawn="1">
            <p:custDataLst>
              <p:tags r:id="rId5"/>
            </p:custDataLst>
          </p:nvPr>
        </p:nvSpPr>
        <p:spPr>
          <a:xfrm>
            <a:off x="594351" y="314521"/>
            <a:ext cx="288581" cy="760943"/>
          </a:xfrm>
          <a:custGeom>
            <a:avLst/>
            <a:gdLst>
              <a:gd name="connsiteX0" fmla="*/ 0 w 384775"/>
              <a:gd name="connsiteY0" fmla="*/ 0 h 1014413"/>
              <a:gd name="connsiteX1" fmla="*/ 384775 w 384775"/>
              <a:gd name="connsiteY1" fmla="*/ 0 h 1014413"/>
              <a:gd name="connsiteX2" fmla="*/ 384775 w 384775"/>
              <a:gd name="connsiteY2" fmla="*/ 168608 h 1014413"/>
              <a:gd name="connsiteX3" fmla="*/ 336678 w 384775"/>
              <a:gd name="connsiteY3" fmla="*/ 168608 h 1014413"/>
              <a:gd name="connsiteX4" fmla="*/ 336678 w 384775"/>
              <a:gd name="connsiteY4" fmla="*/ 48097 h 1014413"/>
              <a:gd name="connsiteX5" fmla="*/ 48097 w 384775"/>
              <a:gd name="connsiteY5" fmla="*/ 48097 h 1014413"/>
              <a:gd name="connsiteX6" fmla="*/ 48097 w 384775"/>
              <a:gd name="connsiteY6" fmla="*/ 966316 h 1014413"/>
              <a:gd name="connsiteX7" fmla="*/ 336678 w 384775"/>
              <a:gd name="connsiteY7" fmla="*/ 966316 h 1014413"/>
              <a:gd name="connsiteX8" fmla="*/ 336678 w 384775"/>
              <a:gd name="connsiteY8" fmla="*/ 845804 h 1014413"/>
              <a:gd name="connsiteX9" fmla="*/ 384775 w 384775"/>
              <a:gd name="connsiteY9" fmla="*/ 845804 h 1014413"/>
              <a:gd name="connsiteX10" fmla="*/ 384775 w 384775"/>
              <a:gd name="connsiteY10" fmla="*/ 1014413 h 1014413"/>
              <a:gd name="connsiteX11" fmla="*/ 0 w 384775"/>
              <a:gd name="connsiteY11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775" h="1014413">
                <a:moveTo>
                  <a:pt x="0" y="0"/>
                </a:moveTo>
                <a:lnTo>
                  <a:pt x="384775" y="0"/>
                </a:lnTo>
                <a:lnTo>
                  <a:pt x="384775" y="168608"/>
                </a:lnTo>
                <a:lnTo>
                  <a:pt x="336678" y="168608"/>
                </a:lnTo>
                <a:lnTo>
                  <a:pt x="336678" y="48097"/>
                </a:lnTo>
                <a:lnTo>
                  <a:pt x="48097" y="48097"/>
                </a:lnTo>
                <a:lnTo>
                  <a:pt x="48097" y="966316"/>
                </a:lnTo>
                <a:lnTo>
                  <a:pt x="336678" y="966316"/>
                </a:lnTo>
                <a:lnTo>
                  <a:pt x="336678" y="845804"/>
                </a:lnTo>
                <a:lnTo>
                  <a:pt x="384775" y="845804"/>
                </a:lnTo>
                <a:lnTo>
                  <a:pt x="384775" y="1014413"/>
                </a:lnTo>
                <a:lnTo>
                  <a:pt x="0" y="1014413"/>
                </a:lnTo>
                <a:close/>
              </a:path>
            </a:pathLst>
          </a:custGeom>
          <a:solidFill>
            <a:srgbClr val="FF8B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tx1"/>
              </a:solidFill>
            </a:endParaRPr>
          </a:p>
        </p:txBody>
      </p:sp>
      <p:sp>
        <p:nvSpPr>
          <p:cNvPr id="2" name="文本框 1"/>
          <p:cNvSpPr txBox="1"/>
          <p:nvPr userDrawn="1">
            <p:custDataLst>
              <p:tags r:id="rId6"/>
            </p:custDataLst>
          </p:nvPr>
        </p:nvSpPr>
        <p:spPr>
          <a:xfrm>
            <a:off x="711041" y="425842"/>
            <a:ext cx="3048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100">
                <a:solidFill>
                  <a:srgbClr val="404040"/>
                </a:solidFill>
              </a:rPr>
              <a:t>设备介绍</a:t>
            </a:r>
            <a:endParaRPr lang="zh-CN" altLang="en-US" sz="2100">
              <a:solidFill>
                <a:srgbClr val="404040"/>
              </a:solidFill>
            </a:endParaRPr>
          </a:p>
          <a:p>
            <a:r>
              <a:rPr lang="zh-CN" altLang="en-US" sz="900">
                <a:solidFill>
                  <a:srgbClr val="404040">
                    <a:alpha val="70000"/>
                  </a:srgbClr>
                </a:solidFill>
              </a:rPr>
              <a:t>Equipment </a:t>
            </a:r>
            <a:r>
              <a:rPr lang="en-US" altLang="zh-CN" sz="900">
                <a:solidFill>
                  <a:srgbClr val="404040">
                    <a:alpha val="70000"/>
                  </a:srgbClr>
                </a:solidFill>
              </a:rPr>
              <a:t>I</a:t>
            </a:r>
            <a:r>
              <a:rPr lang="zh-CN" altLang="en-US" sz="900">
                <a:solidFill>
                  <a:srgbClr val="404040">
                    <a:alpha val="70000"/>
                  </a:srgbClr>
                </a:solidFill>
              </a:rPr>
              <a:t>ntroduction</a:t>
            </a:r>
            <a:endParaRPr lang="zh-CN" altLang="en-US" sz="900">
              <a:solidFill>
                <a:srgbClr val="404040">
                  <a:alpha val="7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@path_Ellipse 9 (Stroke)-2050&amp;12778"/>
          <p:cNvSpPr/>
          <p:nvPr userDrawn="1">
            <p:custDataLst>
              <p:tags r:id="rId2"/>
            </p:custDataLst>
          </p:nvPr>
        </p:nvSpPr>
        <p:spPr>
          <a:xfrm>
            <a:off x="6858000" y="318"/>
            <a:ext cx="2283714" cy="3010662"/>
          </a:xfrm>
          <a:custGeom>
            <a:avLst/>
            <a:gdLst/>
            <a:ahLst/>
            <a:cxnLst/>
            <a:rect l="l" t="t" r="r" b="b"/>
            <a:pathLst>
              <a:path w="3044952" h="4014216">
                <a:moveTo>
                  <a:pt x="694944" y="0"/>
                </a:moveTo>
                <a:cubicBezTo>
                  <a:pt x="576072" y="301752"/>
                  <a:pt x="512064" y="621792"/>
                  <a:pt x="512064" y="969264"/>
                </a:cubicBezTo>
                <a:cubicBezTo>
                  <a:pt x="512064" y="2368296"/>
                  <a:pt x="1645920" y="3502152"/>
                  <a:pt x="3044952" y="3502152"/>
                </a:cubicBezTo>
                <a:lnTo>
                  <a:pt x="3044952" y="4014216"/>
                </a:lnTo>
                <a:cubicBezTo>
                  <a:pt x="1362456" y="4014216"/>
                  <a:pt x="0" y="2651760"/>
                  <a:pt x="0" y="969264"/>
                </a:cubicBezTo>
                <a:cubicBezTo>
                  <a:pt x="0" y="630936"/>
                  <a:pt x="54864" y="301752"/>
                  <a:pt x="155448" y="0"/>
                </a:cubicBezTo>
                <a:lnTo>
                  <a:pt x="694944" y="0"/>
                </a:lnTo>
              </a:path>
            </a:pathLst>
          </a:custGeom>
          <a:solidFill>
            <a:schemeClr val="accent1">
              <a:alpha val="10000"/>
            </a:schemeClr>
          </a:solidFill>
        </p:spPr>
        <p:txBody>
          <a:bodyPr/>
          <a:lstStyle/>
          <a:p>
            <a:endParaRPr lang="zh-CN" altLang="en-US" sz="1350"/>
          </a:p>
        </p:txBody>
      </p:sp>
      <p:sp>
        <p:nvSpPr>
          <p:cNvPr id="9" name="Ellipse 3 (Stroke)_#color-2050&amp;12715"/>
          <p:cNvSpPr/>
          <p:nvPr userDrawn="1">
            <p:custDataLst>
              <p:tags r:id="rId3"/>
            </p:custDataLst>
          </p:nvPr>
        </p:nvSpPr>
        <p:spPr>
          <a:xfrm>
            <a:off x="4638294" y="1454214"/>
            <a:ext cx="4505706" cy="3689604"/>
          </a:xfrm>
          <a:custGeom>
            <a:avLst/>
            <a:gdLst/>
            <a:ahLst/>
            <a:cxnLst/>
            <a:rect l="l" t="t" r="r" b="b"/>
            <a:pathLst>
              <a:path w="6007608" h="4919472">
                <a:moveTo>
                  <a:pt x="6007608" y="640080"/>
                </a:moveTo>
                <a:cubicBezTo>
                  <a:pt x="5394960" y="237744"/>
                  <a:pt x="4663440" y="0"/>
                  <a:pt x="3877056" y="0"/>
                </a:cubicBezTo>
                <a:cubicBezTo>
                  <a:pt x="1737360" y="0"/>
                  <a:pt x="0" y="1737360"/>
                  <a:pt x="0" y="3877056"/>
                </a:cubicBezTo>
                <a:cubicBezTo>
                  <a:pt x="0" y="4233672"/>
                  <a:pt x="45720" y="4581144"/>
                  <a:pt x="137160" y="4919472"/>
                </a:cubicBezTo>
                <a:lnTo>
                  <a:pt x="676656" y="4919472"/>
                </a:lnTo>
                <a:cubicBezTo>
                  <a:pt x="566928" y="4590288"/>
                  <a:pt x="512064" y="4233672"/>
                  <a:pt x="512064" y="3877056"/>
                </a:cubicBezTo>
                <a:cubicBezTo>
                  <a:pt x="512064" y="2011680"/>
                  <a:pt x="2011680" y="512064"/>
                  <a:pt x="3877056" y="512064"/>
                </a:cubicBezTo>
                <a:cubicBezTo>
                  <a:pt x="4681728" y="512064"/>
                  <a:pt x="5422392" y="795528"/>
                  <a:pt x="6007608" y="1271016"/>
                </a:cubicBezTo>
                <a:lnTo>
                  <a:pt x="6007608" y="640080"/>
                </a:lnTo>
              </a:path>
            </a:pathLst>
          </a:custGeom>
          <a:solidFill>
            <a:schemeClr val="accent1"/>
          </a:solidFill>
        </p:spPr>
      </p:sp>
      <p:sp>
        <p:nvSpPr>
          <p:cNvPr id="11" name="Ellipse 8 (Stroke)_#color-2050&amp;12718"/>
          <p:cNvSpPr/>
          <p:nvPr userDrawn="1">
            <p:custDataLst>
              <p:tags r:id="rId4"/>
            </p:custDataLst>
          </p:nvPr>
        </p:nvSpPr>
        <p:spPr>
          <a:xfrm>
            <a:off x="3984498" y="3436176"/>
            <a:ext cx="473202" cy="1488186"/>
          </a:xfrm>
          <a:custGeom>
            <a:avLst/>
            <a:gdLst/>
            <a:ahLst/>
            <a:cxnLst/>
            <a:rect l="l" t="t" r="r" b="b"/>
            <a:pathLst>
              <a:path w="630936" h="1984248">
                <a:moveTo>
                  <a:pt x="438912" y="9144"/>
                </a:moveTo>
                <a:cubicBezTo>
                  <a:pt x="576072" y="45720"/>
                  <a:pt x="658368" y="182880"/>
                  <a:pt x="621792" y="320040"/>
                </a:cubicBezTo>
                <a:cubicBezTo>
                  <a:pt x="512064" y="749808"/>
                  <a:pt x="475488" y="1216152"/>
                  <a:pt x="539496" y="1691640"/>
                </a:cubicBezTo>
                <a:cubicBezTo>
                  <a:pt x="557784" y="1828800"/>
                  <a:pt x="457200" y="1956816"/>
                  <a:pt x="320040" y="1975104"/>
                </a:cubicBezTo>
                <a:cubicBezTo>
                  <a:pt x="182880" y="1993392"/>
                  <a:pt x="54864" y="1901952"/>
                  <a:pt x="36576" y="1755648"/>
                </a:cubicBezTo>
                <a:cubicBezTo>
                  <a:pt x="-36576" y="1216152"/>
                  <a:pt x="0" y="685800"/>
                  <a:pt x="128016" y="192024"/>
                </a:cubicBezTo>
                <a:cubicBezTo>
                  <a:pt x="164592" y="54864"/>
                  <a:pt x="301752" y="-27432"/>
                  <a:pt x="438912" y="9144"/>
                </a:cubicBezTo>
              </a:path>
            </a:pathLst>
          </a:custGeom>
          <a:solidFill>
            <a:schemeClr val="accent1"/>
          </a:solidFill>
        </p:spPr>
      </p:sp>
      <p:sp>
        <p:nvSpPr>
          <p:cNvPr id="12" name="Ellipse 4 (Stroke)_#color_$accent2_$accent2-2050&amp;12721"/>
          <p:cNvSpPr/>
          <p:nvPr userDrawn="1">
            <p:custDataLst>
              <p:tags r:id="rId5"/>
            </p:custDataLst>
          </p:nvPr>
        </p:nvSpPr>
        <p:spPr>
          <a:xfrm>
            <a:off x="5054346" y="1461072"/>
            <a:ext cx="4087368" cy="1645920"/>
          </a:xfrm>
          <a:custGeom>
            <a:avLst/>
            <a:gdLst/>
            <a:ahLst/>
            <a:cxnLst/>
            <a:rect l="l" t="t" r="r" b="b"/>
            <a:pathLst>
              <a:path w="5449824" h="2194560">
                <a:moveTo>
                  <a:pt x="5449824" y="640080"/>
                </a:moveTo>
                <a:lnTo>
                  <a:pt x="5449824" y="1280160"/>
                </a:lnTo>
                <a:cubicBezTo>
                  <a:pt x="4864608" y="795528"/>
                  <a:pt x="4123944" y="512064"/>
                  <a:pt x="3310128" y="512064"/>
                </a:cubicBezTo>
                <a:cubicBezTo>
                  <a:pt x="2112264" y="512064"/>
                  <a:pt x="1060704" y="1133856"/>
                  <a:pt x="466344" y="2075688"/>
                </a:cubicBezTo>
                <a:cubicBezTo>
                  <a:pt x="393192" y="2194560"/>
                  <a:pt x="237744" y="2221992"/>
                  <a:pt x="118872" y="2148840"/>
                </a:cubicBezTo>
                <a:cubicBezTo>
                  <a:pt x="0" y="2075688"/>
                  <a:pt x="-36576" y="1920240"/>
                  <a:pt x="36576" y="1801368"/>
                </a:cubicBezTo>
                <a:cubicBezTo>
                  <a:pt x="722376" y="722376"/>
                  <a:pt x="1929384" y="0"/>
                  <a:pt x="3310128" y="0"/>
                </a:cubicBezTo>
                <a:cubicBezTo>
                  <a:pt x="4096512" y="0"/>
                  <a:pt x="4837176" y="237744"/>
                  <a:pt x="5449824" y="640080"/>
                </a:cubicBezTo>
              </a:path>
            </a:pathLst>
          </a:custGeom>
          <a:gradFill>
            <a:gsLst>
              <a:gs pos="0">
                <a:schemeClr val="accent1">
                  <a:lumMod val="75000"/>
                  <a:alpha val="70000"/>
                </a:schemeClr>
              </a:gs>
              <a:gs pos="70313">
                <a:schemeClr val="accent2">
                  <a:alpha val="0"/>
                </a:schemeClr>
              </a:gs>
            </a:gsLst>
            <a:lin ang="74674" scaled="0"/>
          </a:gra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13" name="Ellipse 10 (Stroke)_#color-2050&amp;12724"/>
          <p:cNvSpPr/>
          <p:nvPr userDrawn="1">
            <p:custDataLst>
              <p:tags r:id="rId6"/>
            </p:custDataLst>
          </p:nvPr>
        </p:nvSpPr>
        <p:spPr>
          <a:xfrm>
            <a:off x="0" y="318"/>
            <a:ext cx="1309878" cy="1241298"/>
          </a:xfrm>
          <a:custGeom>
            <a:avLst/>
            <a:gdLst/>
            <a:ahLst/>
            <a:cxnLst/>
            <a:rect l="l" t="t" r="r" b="b"/>
            <a:pathLst>
              <a:path w="1746504" h="1655064">
                <a:moveTo>
                  <a:pt x="0" y="1133856"/>
                </a:moveTo>
                <a:cubicBezTo>
                  <a:pt x="384048" y="1051560"/>
                  <a:pt x="731520" y="841248"/>
                  <a:pt x="978408" y="502920"/>
                </a:cubicBezTo>
                <a:cubicBezTo>
                  <a:pt x="1088136" y="347472"/>
                  <a:pt x="1170432" y="173736"/>
                  <a:pt x="1216152" y="0"/>
                </a:cubicBezTo>
                <a:lnTo>
                  <a:pt x="1746504" y="0"/>
                </a:lnTo>
                <a:cubicBezTo>
                  <a:pt x="1682496" y="274320"/>
                  <a:pt x="1563624" y="548640"/>
                  <a:pt x="1389888" y="795528"/>
                </a:cubicBezTo>
                <a:cubicBezTo>
                  <a:pt x="1042416" y="1271016"/>
                  <a:pt x="539496" y="1563624"/>
                  <a:pt x="0" y="1655064"/>
                </a:cubicBezTo>
                <a:lnTo>
                  <a:pt x="0" y="1133856"/>
                </a:lnTo>
              </a:path>
            </a:pathLst>
          </a:custGeom>
          <a:solidFill>
            <a:schemeClr val="accent1">
              <a:alpha val="10000"/>
            </a:schemeClr>
          </a:solidFill>
        </p:spPr>
      </p:sp>
      <p:sp>
        <p:nvSpPr>
          <p:cNvPr id="2" name="标题 1"/>
          <p:cNvSpPr>
            <a:spLocks noGrp="1"/>
          </p:cNvSpPr>
          <p:nvPr>
            <p:ph type="ctrTitle"/>
            <p:custDataLst>
              <p:tags r:id="rId7"/>
            </p:custDataLst>
          </p:nvPr>
        </p:nvSpPr>
        <p:spPr>
          <a:xfrm>
            <a:off x="654844" y="1358583"/>
            <a:ext cx="4324350" cy="1557338"/>
          </a:xfrm>
        </p:spPr>
        <p:txBody>
          <a:bodyPr wrap="square" anchor="b" anchorCtr="0">
            <a:normAutofit/>
          </a:bodyPr>
          <a:lstStyle>
            <a:lvl1pPr algn="l">
              <a:lnSpc>
                <a:spcPct val="100000"/>
              </a:lnSpc>
              <a:defRPr sz="4050">
                <a:solidFill>
                  <a:schemeClr val="tx1"/>
                </a:solidFill>
                <a:latin typeface="+mj-ea"/>
                <a:ea typeface="+mj-ea"/>
                <a:cs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6457950" y="4767580"/>
            <a:ext cx="2057400" cy="273844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1"/>
            </p:custDataLst>
          </p:nvPr>
        </p:nvSpPr>
        <p:spPr>
          <a:xfrm>
            <a:off x="628650" y="3172143"/>
            <a:ext cx="1991201" cy="45481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rgbClr val="FFFFFF"/>
                </a:solidFill>
                <a:latin typeface="+mn-ea"/>
                <a:ea typeface="+mn-ea"/>
                <a:cs typeface="+mn-ea"/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1.xml"/><Relationship Id="rId21" Type="http://schemas.openxmlformats.org/officeDocument/2006/relationships/theme" Target="../theme/theme2.xml"/><Relationship Id="rId20" Type="http://schemas.openxmlformats.org/officeDocument/2006/relationships/tags" Target="../tags/tag100.xml"/><Relationship Id="rId2" Type="http://schemas.openxmlformats.org/officeDocument/2006/relationships/slideLayout" Target="../slideLayouts/slideLayout10.xml"/><Relationship Id="rId19" Type="http://schemas.openxmlformats.org/officeDocument/2006/relationships/tags" Target="../tags/tag99.xml"/><Relationship Id="rId18" Type="http://schemas.openxmlformats.org/officeDocument/2006/relationships/tags" Target="../tags/tag98.xml"/><Relationship Id="rId17" Type="http://schemas.openxmlformats.org/officeDocument/2006/relationships/tags" Target="../tags/tag97.xml"/><Relationship Id="rId16" Type="http://schemas.openxmlformats.org/officeDocument/2006/relationships/tags" Target="../tags/tag96.xml"/><Relationship Id="rId15" Type="http://schemas.openxmlformats.org/officeDocument/2006/relationships/tags" Target="../tags/tag95.xml"/><Relationship Id="rId14" Type="http://schemas.openxmlformats.org/officeDocument/2006/relationships/tags" Target="../tags/tag94.xml"/><Relationship Id="rId13" Type="http://schemas.openxmlformats.org/officeDocument/2006/relationships/tags" Target="../tags/tag93.xml"/><Relationship Id="rId12" Type="http://schemas.openxmlformats.org/officeDocument/2006/relationships/tags" Target="../tags/tag92.xml"/><Relationship Id="rId11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8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458"/>
            <a:ext cx="7886700" cy="3264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8096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思源黑体 CN Normal" panose="020B0400000000000000" charset="-122"/>
              </a:defRPr>
            </a:lvl1pPr>
          </a:lstStyle>
          <a:p>
            <a:fld id="{3F183864-91C6-4F88-8747-C87067078A4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8096"/>
            <a:ext cx="30861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思源黑体 CN Normal" panose="020B04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8096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思源黑体 CN Normal" panose="020B0400000000000000" charset="-122"/>
              </a:defRPr>
            </a:lvl1pPr>
          </a:lstStyle>
          <a:p>
            <a:fld id="{A25E213F-F017-4622-801C-ACDDADD2CB9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思源黑体 CN Normal" panose="020B0400000000000000" charset="-122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思源黑体 CN Normal" panose="020B0400000000000000" charset="-122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思源黑体 CN Normal" panose="020B0400000000000000" charset="-122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思源黑体 CN Normal" panose="020B0400000000000000" charset="-122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思源黑体 CN Normal" panose="020B0400000000000000" charset="-122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思源黑体 CN Normal" panose="020B0400000000000000" charset="-122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lipse 5 (Stroke)_#color-2050&amp;12748"/>
          <p:cNvSpPr/>
          <p:nvPr userDrawn="1">
            <p:custDataLst>
              <p:tags r:id="rId12"/>
            </p:custDataLst>
          </p:nvPr>
        </p:nvSpPr>
        <p:spPr>
          <a:xfrm>
            <a:off x="0" y="318"/>
            <a:ext cx="1309878" cy="1241298"/>
          </a:xfrm>
          <a:custGeom>
            <a:avLst/>
            <a:gdLst/>
            <a:ahLst/>
            <a:cxnLst/>
            <a:rect l="l" t="t" r="r" b="b"/>
            <a:pathLst>
              <a:path w="1746504" h="1655064">
                <a:moveTo>
                  <a:pt x="0" y="1133856"/>
                </a:moveTo>
                <a:cubicBezTo>
                  <a:pt x="384048" y="1051560"/>
                  <a:pt x="731520" y="841248"/>
                  <a:pt x="978408" y="502920"/>
                </a:cubicBezTo>
                <a:cubicBezTo>
                  <a:pt x="1088136" y="347472"/>
                  <a:pt x="1170432" y="173736"/>
                  <a:pt x="1216152" y="0"/>
                </a:cubicBezTo>
                <a:lnTo>
                  <a:pt x="1746504" y="0"/>
                </a:lnTo>
                <a:cubicBezTo>
                  <a:pt x="1682496" y="274320"/>
                  <a:pt x="1563624" y="548640"/>
                  <a:pt x="1389888" y="795528"/>
                </a:cubicBezTo>
                <a:cubicBezTo>
                  <a:pt x="1042416" y="1271016"/>
                  <a:pt x="539496" y="1563624"/>
                  <a:pt x="0" y="1655064"/>
                </a:cubicBezTo>
                <a:lnTo>
                  <a:pt x="0" y="1133856"/>
                </a:lnTo>
              </a:path>
            </a:pathLst>
          </a:custGeom>
          <a:solidFill>
            <a:schemeClr val="accent1">
              <a:alpha val="10000"/>
            </a:schemeClr>
          </a:solidFill>
        </p:spPr>
        <p:txBody>
          <a:bodyPr/>
          <a:lstStyle/>
          <a:p>
            <a:endParaRPr lang="zh-CN" altLang="en-US" sz="1350"/>
          </a:p>
        </p:txBody>
      </p:sp>
      <p:sp>
        <p:nvSpPr>
          <p:cNvPr id="8" name="Ellipse 3 (Stroke)_#color-2050&amp;12745"/>
          <p:cNvSpPr/>
          <p:nvPr userDrawn="1">
            <p:custDataLst>
              <p:tags r:id="rId13"/>
            </p:custDataLst>
          </p:nvPr>
        </p:nvSpPr>
        <p:spPr>
          <a:xfrm>
            <a:off x="8453438" y="4329906"/>
            <a:ext cx="688658" cy="813435"/>
          </a:xfrm>
          <a:custGeom>
            <a:avLst/>
            <a:gdLst/>
            <a:ahLst/>
            <a:cxnLst/>
            <a:rect l="l" t="t" r="r" b="b"/>
            <a:pathLst>
              <a:path w="3236976" h="3822192">
                <a:moveTo>
                  <a:pt x="3236976" y="0"/>
                </a:moveTo>
                <a:cubicBezTo>
                  <a:pt x="1399032" y="301752"/>
                  <a:pt x="0" y="1901952"/>
                  <a:pt x="0" y="3822192"/>
                </a:cubicBezTo>
                <a:lnTo>
                  <a:pt x="512064" y="3822192"/>
                </a:lnTo>
                <a:cubicBezTo>
                  <a:pt x="512064" y="2176272"/>
                  <a:pt x="1682496" y="813816"/>
                  <a:pt x="3236976" y="512064"/>
                </a:cubicBezTo>
                <a:lnTo>
                  <a:pt x="3236976" y="0"/>
                </a:lnTo>
              </a:path>
            </a:pathLst>
          </a:custGeom>
          <a:solidFill>
            <a:schemeClr val="accent1">
              <a:alpha val="10000"/>
            </a:schemeClr>
          </a:solidFill>
        </p:spPr>
      </p:sp>
      <p:sp>
        <p:nvSpPr>
          <p:cNvPr id="10" name="Ellipse 4 (Stroke)_#color_$accent2_$accent2-2050&amp;12751"/>
          <p:cNvSpPr/>
          <p:nvPr userDrawn="1">
            <p:custDataLst>
              <p:tags r:id="rId14"/>
            </p:custDataLst>
          </p:nvPr>
        </p:nvSpPr>
        <p:spPr>
          <a:xfrm>
            <a:off x="8572024" y="4329906"/>
            <a:ext cx="570071" cy="455295"/>
          </a:xfrm>
          <a:custGeom>
            <a:avLst/>
            <a:gdLst/>
            <a:ahLst/>
            <a:cxnLst/>
            <a:rect l="l" t="t" r="r" b="b"/>
            <a:pathLst>
              <a:path w="2679192" h="2139696">
                <a:moveTo>
                  <a:pt x="2679192" y="0"/>
                </a:moveTo>
                <a:lnTo>
                  <a:pt x="2679192" y="512064"/>
                </a:lnTo>
                <a:cubicBezTo>
                  <a:pt x="1746504" y="694944"/>
                  <a:pt x="960120" y="1252728"/>
                  <a:pt x="466344" y="2020824"/>
                </a:cubicBezTo>
                <a:cubicBezTo>
                  <a:pt x="393192" y="2139696"/>
                  <a:pt x="237744" y="2176272"/>
                  <a:pt x="118872" y="2103120"/>
                </a:cubicBezTo>
                <a:cubicBezTo>
                  <a:pt x="0" y="2020824"/>
                  <a:pt x="-36576" y="1865376"/>
                  <a:pt x="36576" y="1746504"/>
                </a:cubicBezTo>
                <a:cubicBezTo>
                  <a:pt x="621792" y="832104"/>
                  <a:pt x="1572768" y="182880"/>
                  <a:pt x="2679192" y="0"/>
                </a:cubicBezTo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70313">
                <a:schemeClr val="accent2">
                  <a:alpha val="0"/>
                </a:schemeClr>
              </a:gs>
            </a:gsLst>
            <a:lin ang="74674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521970" y="270318"/>
            <a:ext cx="8100000" cy="54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521970" y="976629"/>
            <a:ext cx="8100000" cy="3655219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521970" y="4767580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3028950" y="4767580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6565487" y="4767580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KSO_TEMPLATE" hidden="1"/>
          <p:cNvSpPr/>
          <p:nvPr userDrawn="1">
            <p:custDataLst>
              <p:tags r:id="rId20"/>
            </p:custDataLst>
          </p:nvPr>
        </p:nvSpPr>
        <p:spPr>
          <a:xfrm>
            <a:off x="0" y="318"/>
            <a:ext cx="0" cy="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3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03860" indent="-154940" algn="l" defTabSz="6858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599440" indent="-121285" algn="l" defTabSz="6858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772795" indent="-111760" algn="l" defTabSz="6858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926465" indent="-95250" algn="l" defTabSz="6858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102.xml"/><Relationship Id="rId1" Type="http://schemas.openxmlformats.org/officeDocument/2006/relationships/tags" Target="../tags/tag10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11.xml"/><Relationship Id="rId8" Type="http://schemas.openxmlformats.org/officeDocument/2006/relationships/tags" Target="../tags/tag110.xml"/><Relationship Id="rId7" Type="http://schemas.openxmlformats.org/officeDocument/2006/relationships/tags" Target="../tags/tag109.xml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3" Type="http://schemas.openxmlformats.org/officeDocument/2006/relationships/slideLayout" Target="../slideLayouts/slideLayout16.xml"/><Relationship Id="rId42" Type="http://schemas.openxmlformats.org/officeDocument/2006/relationships/tags" Target="../tags/tag141.xml"/><Relationship Id="rId41" Type="http://schemas.openxmlformats.org/officeDocument/2006/relationships/tags" Target="../tags/tag140.xml"/><Relationship Id="rId40" Type="http://schemas.openxmlformats.org/officeDocument/2006/relationships/tags" Target="../tags/tag139.xml"/><Relationship Id="rId4" Type="http://schemas.openxmlformats.org/officeDocument/2006/relationships/tags" Target="../tags/tag106.xml"/><Relationship Id="rId39" Type="http://schemas.openxmlformats.org/officeDocument/2006/relationships/tags" Target="../tags/tag138.xml"/><Relationship Id="rId38" Type="http://schemas.openxmlformats.org/officeDocument/2006/relationships/tags" Target="../tags/tag137.xml"/><Relationship Id="rId37" Type="http://schemas.openxmlformats.org/officeDocument/2006/relationships/tags" Target="../tags/tag136.xml"/><Relationship Id="rId36" Type="http://schemas.openxmlformats.org/officeDocument/2006/relationships/image" Target="../media/image5.jpeg"/><Relationship Id="rId35" Type="http://schemas.openxmlformats.org/officeDocument/2006/relationships/tags" Target="../tags/tag135.xml"/><Relationship Id="rId34" Type="http://schemas.openxmlformats.org/officeDocument/2006/relationships/image" Target="../media/image4.jpeg"/><Relationship Id="rId33" Type="http://schemas.openxmlformats.org/officeDocument/2006/relationships/tags" Target="../tags/tag134.xml"/><Relationship Id="rId32" Type="http://schemas.openxmlformats.org/officeDocument/2006/relationships/tags" Target="../tags/tag133.xml"/><Relationship Id="rId31" Type="http://schemas.openxmlformats.org/officeDocument/2006/relationships/tags" Target="../tags/tag132.xml"/><Relationship Id="rId30" Type="http://schemas.openxmlformats.org/officeDocument/2006/relationships/tags" Target="../tags/tag131.xml"/><Relationship Id="rId3" Type="http://schemas.openxmlformats.org/officeDocument/2006/relationships/tags" Target="../tags/tag105.xml"/><Relationship Id="rId29" Type="http://schemas.openxmlformats.org/officeDocument/2006/relationships/tags" Target="../tags/tag130.xml"/><Relationship Id="rId28" Type="http://schemas.openxmlformats.org/officeDocument/2006/relationships/image" Target="../media/image3.png"/><Relationship Id="rId27" Type="http://schemas.openxmlformats.org/officeDocument/2006/relationships/tags" Target="../tags/tag129.xml"/><Relationship Id="rId26" Type="http://schemas.openxmlformats.org/officeDocument/2006/relationships/tags" Target="../tags/tag128.xml"/><Relationship Id="rId25" Type="http://schemas.openxmlformats.org/officeDocument/2006/relationships/tags" Target="../tags/tag127.xml"/><Relationship Id="rId24" Type="http://schemas.openxmlformats.org/officeDocument/2006/relationships/tags" Target="../tags/tag126.xml"/><Relationship Id="rId23" Type="http://schemas.openxmlformats.org/officeDocument/2006/relationships/tags" Target="../tags/tag125.xml"/><Relationship Id="rId22" Type="http://schemas.openxmlformats.org/officeDocument/2006/relationships/tags" Target="../tags/tag124.xml"/><Relationship Id="rId21" Type="http://schemas.openxmlformats.org/officeDocument/2006/relationships/tags" Target="../tags/tag123.xml"/><Relationship Id="rId20" Type="http://schemas.openxmlformats.org/officeDocument/2006/relationships/tags" Target="../tags/tag122.xml"/><Relationship Id="rId2" Type="http://schemas.openxmlformats.org/officeDocument/2006/relationships/tags" Target="../tags/tag104.xml"/><Relationship Id="rId19" Type="http://schemas.openxmlformats.org/officeDocument/2006/relationships/tags" Target="../tags/tag121.xml"/><Relationship Id="rId18" Type="http://schemas.openxmlformats.org/officeDocument/2006/relationships/tags" Target="../tags/tag120.xml"/><Relationship Id="rId17" Type="http://schemas.openxmlformats.org/officeDocument/2006/relationships/tags" Target="../tags/tag119.xml"/><Relationship Id="rId16" Type="http://schemas.openxmlformats.org/officeDocument/2006/relationships/tags" Target="../tags/tag118.xml"/><Relationship Id="rId15" Type="http://schemas.openxmlformats.org/officeDocument/2006/relationships/tags" Target="../tags/tag117.xml"/><Relationship Id="rId14" Type="http://schemas.openxmlformats.org/officeDocument/2006/relationships/tags" Target="../tags/tag116.xml"/><Relationship Id="rId13" Type="http://schemas.openxmlformats.org/officeDocument/2006/relationships/tags" Target="../tags/tag115.xml"/><Relationship Id="rId12" Type="http://schemas.openxmlformats.org/officeDocument/2006/relationships/tags" Target="../tags/tag114.xml"/><Relationship Id="rId11" Type="http://schemas.openxmlformats.org/officeDocument/2006/relationships/tags" Target="../tags/tag113.xml"/><Relationship Id="rId10" Type="http://schemas.openxmlformats.org/officeDocument/2006/relationships/tags" Target="../tags/tag112.xml"/><Relationship Id="rId1" Type="http://schemas.openxmlformats.org/officeDocument/2006/relationships/tags" Target="../tags/tag103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49.xml"/><Relationship Id="rId8" Type="http://schemas.openxmlformats.org/officeDocument/2006/relationships/tags" Target="../tags/tag148.xml"/><Relationship Id="rId7" Type="http://schemas.openxmlformats.org/officeDocument/2006/relationships/tags" Target="../tags/tag147.xml"/><Relationship Id="rId6" Type="http://schemas.openxmlformats.org/officeDocument/2006/relationships/tags" Target="../tags/tag146.xml"/><Relationship Id="rId5" Type="http://schemas.openxmlformats.org/officeDocument/2006/relationships/tags" Target="../tags/tag145.xml"/><Relationship Id="rId4" Type="http://schemas.openxmlformats.org/officeDocument/2006/relationships/tags" Target="../tags/tag144.xml"/><Relationship Id="rId3" Type="http://schemas.openxmlformats.org/officeDocument/2006/relationships/tags" Target="../tags/tag143.xml"/><Relationship Id="rId21" Type="http://schemas.openxmlformats.org/officeDocument/2006/relationships/notesSlide" Target="../notesSlides/notesSlide1.xml"/><Relationship Id="rId20" Type="http://schemas.openxmlformats.org/officeDocument/2006/relationships/slideLayout" Target="../slideLayouts/slideLayout16.xml"/><Relationship Id="rId2" Type="http://schemas.openxmlformats.org/officeDocument/2006/relationships/image" Target="../media/image6.png"/><Relationship Id="rId19" Type="http://schemas.openxmlformats.org/officeDocument/2006/relationships/tags" Target="../tags/tag158.xml"/><Relationship Id="rId18" Type="http://schemas.openxmlformats.org/officeDocument/2006/relationships/tags" Target="../tags/tag157.xml"/><Relationship Id="rId17" Type="http://schemas.openxmlformats.org/officeDocument/2006/relationships/tags" Target="../tags/tag156.xml"/><Relationship Id="rId16" Type="http://schemas.openxmlformats.org/officeDocument/2006/relationships/tags" Target="../tags/tag155.xml"/><Relationship Id="rId15" Type="http://schemas.openxmlformats.org/officeDocument/2006/relationships/image" Target="../media/image7.png"/><Relationship Id="rId14" Type="http://schemas.openxmlformats.org/officeDocument/2006/relationships/tags" Target="../tags/tag154.xml"/><Relationship Id="rId13" Type="http://schemas.openxmlformats.org/officeDocument/2006/relationships/tags" Target="../tags/tag153.xml"/><Relationship Id="rId12" Type="http://schemas.openxmlformats.org/officeDocument/2006/relationships/tags" Target="../tags/tag152.xml"/><Relationship Id="rId11" Type="http://schemas.openxmlformats.org/officeDocument/2006/relationships/tags" Target="../tags/tag151.xml"/><Relationship Id="rId10" Type="http://schemas.openxmlformats.org/officeDocument/2006/relationships/tags" Target="../tags/tag150.xml"/><Relationship Id="rId1" Type="http://schemas.openxmlformats.org/officeDocument/2006/relationships/tags" Target="../tags/tag142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66.xml"/><Relationship Id="rId8" Type="http://schemas.openxmlformats.org/officeDocument/2006/relationships/tags" Target="../tags/tag165.xml"/><Relationship Id="rId7" Type="http://schemas.openxmlformats.org/officeDocument/2006/relationships/tags" Target="../tags/tag164.xml"/><Relationship Id="rId6" Type="http://schemas.openxmlformats.org/officeDocument/2006/relationships/tags" Target="../tags/tag163.xml"/><Relationship Id="rId5" Type="http://schemas.openxmlformats.org/officeDocument/2006/relationships/tags" Target="../tags/tag162.xml"/><Relationship Id="rId43" Type="http://schemas.openxmlformats.org/officeDocument/2006/relationships/slideLayout" Target="../slideLayouts/slideLayout16.xml"/><Relationship Id="rId42" Type="http://schemas.openxmlformats.org/officeDocument/2006/relationships/tags" Target="../tags/tag191.xml"/><Relationship Id="rId41" Type="http://schemas.openxmlformats.org/officeDocument/2006/relationships/image" Target="../media/image14.png"/><Relationship Id="rId40" Type="http://schemas.openxmlformats.org/officeDocument/2006/relationships/tags" Target="../tags/tag190.xml"/><Relationship Id="rId4" Type="http://schemas.openxmlformats.org/officeDocument/2006/relationships/tags" Target="../tags/tag161.xml"/><Relationship Id="rId39" Type="http://schemas.microsoft.com/office/2007/relationships/media" Target="../media/media1.mp4"/><Relationship Id="rId38" Type="http://schemas.openxmlformats.org/officeDocument/2006/relationships/video" Target="../media/media1.mp4"/><Relationship Id="rId37" Type="http://schemas.openxmlformats.org/officeDocument/2006/relationships/tags" Target="../tags/tag189.xml"/><Relationship Id="rId36" Type="http://schemas.openxmlformats.org/officeDocument/2006/relationships/image" Target="../media/image13.png"/><Relationship Id="rId35" Type="http://schemas.openxmlformats.org/officeDocument/2006/relationships/tags" Target="../tags/tag188.xml"/><Relationship Id="rId34" Type="http://schemas.openxmlformats.org/officeDocument/2006/relationships/tags" Target="../tags/tag187.xml"/><Relationship Id="rId33" Type="http://schemas.openxmlformats.org/officeDocument/2006/relationships/tags" Target="../tags/tag186.xml"/><Relationship Id="rId32" Type="http://schemas.openxmlformats.org/officeDocument/2006/relationships/image" Target="../media/image12.svg"/><Relationship Id="rId31" Type="http://schemas.openxmlformats.org/officeDocument/2006/relationships/tags" Target="../tags/tag185.xml"/><Relationship Id="rId30" Type="http://schemas.openxmlformats.org/officeDocument/2006/relationships/tags" Target="../tags/tag184.xml"/><Relationship Id="rId3" Type="http://schemas.openxmlformats.org/officeDocument/2006/relationships/tags" Target="../tags/tag160.xml"/><Relationship Id="rId29" Type="http://schemas.openxmlformats.org/officeDocument/2006/relationships/image" Target="../media/image11.svg"/><Relationship Id="rId28" Type="http://schemas.openxmlformats.org/officeDocument/2006/relationships/tags" Target="../tags/tag183.xml"/><Relationship Id="rId27" Type="http://schemas.openxmlformats.org/officeDocument/2006/relationships/tags" Target="../tags/tag182.xml"/><Relationship Id="rId26" Type="http://schemas.openxmlformats.org/officeDocument/2006/relationships/image" Target="../media/image10.svg"/><Relationship Id="rId25" Type="http://schemas.openxmlformats.org/officeDocument/2006/relationships/image" Target="../media/image9.png"/><Relationship Id="rId24" Type="http://schemas.openxmlformats.org/officeDocument/2006/relationships/tags" Target="../tags/tag181.xml"/><Relationship Id="rId23" Type="http://schemas.openxmlformats.org/officeDocument/2006/relationships/tags" Target="../tags/tag180.xml"/><Relationship Id="rId22" Type="http://schemas.openxmlformats.org/officeDocument/2006/relationships/tags" Target="../tags/tag179.xml"/><Relationship Id="rId21" Type="http://schemas.openxmlformats.org/officeDocument/2006/relationships/tags" Target="../tags/tag178.xml"/><Relationship Id="rId20" Type="http://schemas.openxmlformats.org/officeDocument/2006/relationships/tags" Target="../tags/tag177.xml"/><Relationship Id="rId2" Type="http://schemas.openxmlformats.org/officeDocument/2006/relationships/image" Target="../media/image8.jpeg"/><Relationship Id="rId19" Type="http://schemas.openxmlformats.org/officeDocument/2006/relationships/tags" Target="../tags/tag176.xml"/><Relationship Id="rId18" Type="http://schemas.openxmlformats.org/officeDocument/2006/relationships/tags" Target="../tags/tag175.xml"/><Relationship Id="rId17" Type="http://schemas.openxmlformats.org/officeDocument/2006/relationships/tags" Target="../tags/tag174.xml"/><Relationship Id="rId16" Type="http://schemas.openxmlformats.org/officeDocument/2006/relationships/tags" Target="../tags/tag173.xml"/><Relationship Id="rId15" Type="http://schemas.openxmlformats.org/officeDocument/2006/relationships/tags" Target="../tags/tag172.xml"/><Relationship Id="rId14" Type="http://schemas.openxmlformats.org/officeDocument/2006/relationships/tags" Target="../tags/tag171.xml"/><Relationship Id="rId13" Type="http://schemas.openxmlformats.org/officeDocument/2006/relationships/tags" Target="../tags/tag170.xml"/><Relationship Id="rId12" Type="http://schemas.openxmlformats.org/officeDocument/2006/relationships/tags" Target="../tags/tag169.xml"/><Relationship Id="rId11" Type="http://schemas.openxmlformats.org/officeDocument/2006/relationships/tags" Target="../tags/tag168.xml"/><Relationship Id="rId10" Type="http://schemas.openxmlformats.org/officeDocument/2006/relationships/tags" Target="../tags/tag167.xml"/><Relationship Id="rId1" Type="http://schemas.openxmlformats.org/officeDocument/2006/relationships/tags" Target="../tags/tag159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00.xml"/><Relationship Id="rId8" Type="http://schemas.openxmlformats.org/officeDocument/2006/relationships/tags" Target="../tags/tag199.xml"/><Relationship Id="rId7" Type="http://schemas.openxmlformats.org/officeDocument/2006/relationships/tags" Target="../tags/tag198.xml"/><Relationship Id="rId6" Type="http://schemas.openxmlformats.org/officeDocument/2006/relationships/tags" Target="../tags/tag197.xml"/><Relationship Id="rId58" Type="http://schemas.openxmlformats.org/officeDocument/2006/relationships/slideLayout" Target="../slideLayouts/slideLayout16.xml"/><Relationship Id="rId57" Type="http://schemas.openxmlformats.org/officeDocument/2006/relationships/tags" Target="../tags/tag244.xml"/><Relationship Id="rId56" Type="http://schemas.openxmlformats.org/officeDocument/2006/relationships/image" Target="../media/image18.svg"/><Relationship Id="rId55" Type="http://schemas.openxmlformats.org/officeDocument/2006/relationships/image" Target="../media/image17.png"/><Relationship Id="rId54" Type="http://schemas.openxmlformats.org/officeDocument/2006/relationships/tags" Target="../tags/tag243.xml"/><Relationship Id="rId53" Type="http://schemas.openxmlformats.org/officeDocument/2006/relationships/tags" Target="../tags/tag242.xml"/><Relationship Id="rId52" Type="http://schemas.openxmlformats.org/officeDocument/2006/relationships/tags" Target="../tags/tag241.xml"/><Relationship Id="rId51" Type="http://schemas.openxmlformats.org/officeDocument/2006/relationships/tags" Target="../tags/tag240.xml"/><Relationship Id="rId50" Type="http://schemas.openxmlformats.org/officeDocument/2006/relationships/tags" Target="../tags/tag239.xml"/><Relationship Id="rId5" Type="http://schemas.openxmlformats.org/officeDocument/2006/relationships/tags" Target="../tags/tag196.xml"/><Relationship Id="rId49" Type="http://schemas.openxmlformats.org/officeDocument/2006/relationships/tags" Target="../tags/tag238.xml"/><Relationship Id="rId48" Type="http://schemas.openxmlformats.org/officeDocument/2006/relationships/tags" Target="../tags/tag237.xml"/><Relationship Id="rId47" Type="http://schemas.openxmlformats.org/officeDocument/2006/relationships/tags" Target="../tags/tag236.xml"/><Relationship Id="rId46" Type="http://schemas.openxmlformats.org/officeDocument/2006/relationships/tags" Target="../tags/tag235.xml"/><Relationship Id="rId45" Type="http://schemas.openxmlformats.org/officeDocument/2006/relationships/image" Target="../media/image16.svg"/><Relationship Id="rId44" Type="http://schemas.openxmlformats.org/officeDocument/2006/relationships/image" Target="../media/image15.png"/><Relationship Id="rId43" Type="http://schemas.openxmlformats.org/officeDocument/2006/relationships/tags" Target="../tags/tag234.xml"/><Relationship Id="rId42" Type="http://schemas.openxmlformats.org/officeDocument/2006/relationships/tags" Target="../tags/tag233.xml"/><Relationship Id="rId41" Type="http://schemas.openxmlformats.org/officeDocument/2006/relationships/tags" Target="../tags/tag232.xml"/><Relationship Id="rId40" Type="http://schemas.openxmlformats.org/officeDocument/2006/relationships/tags" Target="../tags/tag231.xml"/><Relationship Id="rId4" Type="http://schemas.openxmlformats.org/officeDocument/2006/relationships/tags" Target="../tags/tag195.xml"/><Relationship Id="rId39" Type="http://schemas.openxmlformats.org/officeDocument/2006/relationships/tags" Target="../tags/tag230.xml"/><Relationship Id="rId38" Type="http://schemas.openxmlformats.org/officeDocument/2006/relationships/tags" Target="../tags/tag229.xml"/><Relationship Id="rId37" Type="http://schemas.openxmlformats.org/officeDocument/2006/relationships/tags" Target="../tags/tag228.xml"/><Relationship Id="rId36" Type="http://schemas.openxmlformats.org/officeDocument/2006/relationships/tags" Target="../tags/tag227.xml"/><Relationship Id="rId35" Type="http://schemas.openxmlformats.org/officeDocument/2006/relationships/tags" Target="../tags/tag226.xml"/><Relationship Id="rId34" Type="http://schemas.openxmlformats.org/officeDocument/2006/relationships/tags" Target="../tags/tag225.xml"/><Relationship Id="rId33" Type="http://schemas.openxmlformats.org/officeDocument/2006/relationships/tags" Target="../tags/tag224.xml"/><Relationship Id="rId32" Type="http://schemas.openxmlformats.org/officeDocument/2006/relationships/tags" Target="../tags/tag223.xml"/><Relationship Id="rId31" Type="http://schemas.openxmlformats.org/officeDocument/2006/relationships/tags" Target="../tags/tag222.xml"/><Relationship Id="rId30" Type="http://schemas.openxmlformats.org/officeDocument/2006/relationships/tags" Target="../tags/tag221.xml"/><Relationship Id="rId3" Type="http://schemas.openxmlformats.org/officeDocument/2006/relationships/tags" Target="../tags/tag194.xml"/><Relationship Id="rId29" Type="http://schemas.openxmlformats.org/officeDocument/2006/relationships/tags" Target="../tags/tag220.xml"/><Relationship Id="rId28" Type="http://schemas.openxmlformats.org/officeDocument/2006/relationships/tags" Target="../tags/tag219.xml"/><Relationship Id="rId27" Type="http://schemas.openxmlformats.org/officeDocument/2006/relationships/tags" Target="../tags/tag218.xml"/><Relationship Id="rId26" Type="http://schemas.openxmlformats.org/officeDocument/2006/relationships/tags" Target="../tags/tag217.xml"/><Relationship Id="rId25" Type="http://schemas.openxmlformats.org/officeDocument/2006/relationships/tags" Target="../tags/tag216.xml"/><Relationship Id="rId24" Type="http://schemas.openxmlformats.org/officeDocument/2006/relationships/tags" Target="../tags/tag215.xml"/><Relationship Id="rId23" Type="http://schemas.openxmlformats.org/officeDocument/2006/relationships/tags" Target="../tags/tag214.xml"/><Relationship Id="rId22" Type="http://schemas.openxmlformats.org/officeDocument/2006/relationships/tags" Target="../tags/tag213.xml"/><Relationship Id="rId21" Type="http://schemas.openxmlformats.org/officeDocument/2006/relationships/tags" Target="../tags/tag212.xml"/><Relationship Id="rId20" Type="http://schemas.openxmlformats.org/officeDocument/2006/relationships/tags" Target="../tags/tag211.xml"/><Relationship Id="rId2" Type="http://schemas.openxmlformats.org/officeDocument/2006/relationships/tags" Target="../tags/tag193.xml"/><Relationship Id="rId19" Type="http://schemas.openxmlformats.org/officeDocument/2006/relationships/tags" Target="../tags/tag210.xml"/><Relationship Id="rId18" Type="http://schemas.openxmlformats.org/officeDocument/2006/relationships/tags" Target="../tags/tag209.xml"/><Relationship Id="rId17" Type="http://schemas.openxmlformats.org/officeDocument/2006/relationships/tags" Target="../tags/tag208.xml"/><Relationship Id="rId16" Type="http://schemas.openxmlformats.org/officeDocument/2006/relationships/tags" Target="../tags/tag207.xml"/><Relationship Id="rId15" Type="http://schemas.openxmlformats.org/officeDocument/2006/relationships/tags" Target="../tags/tag206.xml"/><Relationship Id="rId14" Type="http://schemas.openxmlformats.org/officeDocument/2006/relationships/tags" Target="../tags/tag205.xml"/><Relationship Id="rId13" Type="http://schemas.openxmlformats.org/officeDocument/2006/relationships/tags" Target="../tags/tag204.xml"/><Relationship Id="rId12" Type="http://schemas.openxmlformats.org/officeDocument/2006/relationships/tags" Target="../tags/tag203.xml"/><Relationship Id="rId11" Type="http://schemas.openxmlformats.org/officeDocument/2006/relationships/tags" Target="../tags/tag202.xml"/><Relationship Id="rId10" Type="http://schemas.openxmlformats.org/officeDocument/2006/relationships/tags" Target="../tags/tag201.xml"/><Relationship Id="rId1" Type="http://schemas.openxmlformats.org/officeDocument/2006/relationships/tags" Target="../tags/tag19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246.xml"/><Relationship Id="rId1" Type="http://schemas.openxmlformats.org/officeDocument/2006/relationships/tags" Target="../tags/tag2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54685" y="1358900"/>
            <a:ext cx="7355840" cy="1557655"/>
          </a:xfrm>
        </p:spPr>
        <p:txBody>
          <a:bodyPr>
            <a:normAutofit fontScale="9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zh-CN" dirty="0">
                <a:sym typeface="+mn-ea"/>
              </a:rPr>
              <a:t>The Application of AI Detection Algorithms in Stamping</a:t>
            </a:r>
            <a:endParaRPr lang="en-US" altLang="zh-CN" dirty="0"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" name="矩形 33"/>
          <p:cNvSpPr/>
          <p:nvPr>
            <p:custDataLst>
              <p:tags r:id="rId1"/>
            </p:custDataLst>
          </p:nvPr>
        </p:nvSpPr>
        <p:spPr>
          <a:xfrm rot="11280000">
            <a:off x="1694815" y="3766820"/>
            <a:ext cx="814705" cy="85725"/>
          </a:xfrm>
          <a:prstGeom prst="rect">
            <a:avLst/>
          </a:prstGeom>
          <a:gradFill>
            <a:gsLst>
              <a:gs pos="15000">
                <a:schemeClr val="accent1"/>
              </a:gs>
              <a:gs pos="90000">
                <a:schemeClr val="accent2">
                  <a:alpha val="17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3" name="矩形 32"/>
          <p:cNvSpPr/>
          <p:nvPr>
            <p:custDataLst>
              <p:tags r:id="rId2"/>
            </p:custDataLst>
          </p:nvPr>
        </p:nvSpPr>
        <p:spPr>
          <a:xfrm rot="21180000">
            <a:off x="482600" y="3765550"/>
            <a:ext cx="795020" cy="85725"/>
          </a:xfrm>
          <a:prstGeom prst="rect">
            <a:avLst/>
          </a:prstGeom>
          <a:gradFill>
            <a:gsLst>
              <a:gs pos="15000">
                <a:schemeClr val="accent1"/>
              </a:gs>
              <a:gs pos="90000">
                <a:schemeClr val="accent2">
                  <a:alpha val="17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6" name="箭头: 五边形 35"/>
          <p:cNvSpPr/>
          <p:nvPr>
            <p:custDataLst>
              <p:tags r:id="rId3"/>
            </p:custDataLst>
          </p:nvPr>
        </p:nvSpPr>
        <p:spPr>
          <a:xfrm>
            <a:off x="199390" y="229235"/>
            <a:ext cx="4905375" cy="355600"/>
          </a:xfrm>
          <a:prstGeom prst="homePlate">
            <a:avLst/>
          </a:prstGeom>
          <a:gradFill>
            <a:gsLst>
              <a:gs pos="0">
                <a:schemeClr val="accent2">
                  <a:alpha val="20000"/>
                </a:schemeClr>
              </a:gs>
              <a:gs pos="98000">
                <a:schemeClr val="accent1"/>
              </a:gs>
            </a:gsLst>
            <a:lin ang="14100000" scaled="0"/>
          </a:gradFill>
          <a:ln w="12700">
            <a:noFill/>
          </a:ln>
          <a:effectLst/>
        </p:spPr>
        <p:txBody>
          <a:bodyPr vert="horz" wrap="square" lIns="51435" tIns="25717" rIns="51435" bIns="25717" numCol="1" anchor="t" anchorCtr="0" compatLnSpc="1"/>
          <a:lstStyle/>
          <a:p>
            <a:pPr defTabSz="685800"/>
            <a:endParaRPr lang="zh-CN" altLang="en-US" sz="1050" dirty="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10" name="箭头: 五边形 9"/>
          <p:cNvSpPr/>
          <p:nvPr>
            <p:custDataLst>
              <p:tags r:id="rId4"/>
            </p:custDataLst>
          </p:nvPr>
        </p:nvSpPr>
        <p:spPr>
          <a:xfrm>
            <a:off x="0" y="229235"/>
            <a:ext cx="4934585" cy="354330"/>
          </a:xfrm>
          <a:prstGeom prst="homePlate">
            <a:avLst/>
          </a:prstGeom>
          <a:gradFill>
            <a:gsLst>
              <a:gs pos="0">
                <a:schemeClr val="accent2"/>
              </a:gs>
              <a:gs pos="98000">
                <a:schemeClr val="accent1"/>
              </a:gs>
            </a:gsLst>
            <a:lin ang="14100000" scaled="0"/>
          </a:gradFill>
          <a:ln w="12700">
            <a:noFill/>
          </a:ln>
          <a:effectLst/>
        </p:spPr>
        <p:txBody>
          <a:bodyPr vert="horz" wrap="square" lIns="51435" tIns="25717" rIns="51435" bIns="25717" numCol="1" anchor="t" anchorCtr="0" compatLnSpc="1"/>
          <a:lstStyle/>
          <a:p>
            <a:pPr defTabSz="685800"/>
            <a:endParaRPr lang="zh-CN" altLang="en-US" sz="1050" dirty="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233766" y="199390"/>
            <a:ext cx="6880860" cy="403860"/>
            <a:chOff x="4205137" y="337227"/>
            <a:chExt cx="9174479" cy="538479"/>
          </a:xfrm>
        </p:grpSpPr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681810" y="337227"/>
              <a:ext cx="8697806" cy="5384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 b="1">
                  <a:latin typeface="思源黑体 CN Regular" panose="020B0500000000000000" pitchFamily="34" charset="-122"/>
                  <a:ea typeface="思源黑体 CN Regular" panose="020B0500000000000000" pitchFamily="34" charset="-122"/>
                </a:defRPr>
              </a:lvl1pPr>
            </a:lstStyle>
            <a:p>
              <a:pPr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200" dirty="0">
                  <a:solidFill>
                    <a:schemeClr val="bg1"/>
                  </a:solidFill>
                  <a:latin typeface="+mj-lt"/>
                  <a:ea typeface="+mj-ea"/>
                  <a:cs typeface="思源黑体 CN Normal" panose="020B0400000000000000" charset="-122"/>
                </a:rPr>
                <a:t>AI Detection Algorithms - Monitoring Pain Points </a:t>
              </a:r>
              <a:endParaRPr lang="en-US" altLang="zh-CN" sz="1200" dirty="0">
                <a:solidFill>
                  <a:schemeClr val="bg1"/>
                </a:solidFill>
                <a:latin typeface="+mj-lt"/>
                <a:ea typeface="+mj-ea"/>
                <a:cs typeface="思源黑体 CN Normal" panose="020B0400000000000000" charset="-122"/>
              </a:endParaRPr>
            </a:p>
            <a:p>
              <a:pPr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200" dirty="0">
                  <a:solidFill>
                    <a:schemeClr val="bg1"/>
                  </a:solidFill>
                  <a:latin typeface="+mj-lt"/>
                  <a:ea typeface="+mj-ea"/>
                  <a:cs typeface="思源黑体 CN Normal" panose="020B0400000000000000" charset="-122"/>
                </a:rPr>
                <a:t>in Stamping Processes</a:t>
              </a:r>
              <a:endParaRPr lang="en-US" altLang="zh-CN" sz="1200" dirty="0">
                <a:solidFill>
                  <a:schemeClr val="bg1"/>
                </a:solidFill>
                <a:latin typeface="+mj-lt"/>
                <a:ea typeface="+mj-ea"/>
                <a:cs typeface="思源黑体 CN Normal" panose="020B0400000000000000" charset="-122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4205137" y="457921"/>
              <a:ext cx="441417" cy="264443"/>
              <a:chOff x="286164" y="683142"/>
              <a:chExt cx="441417" cy="264443"/>
            </a:xfrm>
          </p:grpSpPr>
          <p:sp>
            <p:nvSpPr>
              <p:cNvPr id="21" name="等腰三角形 20"/>
              <p:cNvSpPr/>
              <p:nvPr>
                <p:custDataLst>
                  <p:tags r:id="rId6"/>
                </p:custDataLst>
              </p:nvPr>
            </p:nvSpPr>
            <p:spPr>
              <a:xfrm rot="16200000" flipV="1">
                <a:off x="267926" y="701385"/>
                <a:ext cx="264437" cy="22796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chemeClr val="tx1"/>
                  </a:solidFill>
                  <a:cs typeface="思源黑体 CN Normal" panose="020B0400000000000000" charset="-122"/>
                </a:endParaRPr>
              </a:p>
            </p:txBody>
          </p:sp>
          <p:sp>
            <p:nvSpPr>
              <p:cNvPr id="28" name="等腰三角形 27"/>
              <p:cNvSpPr/>
              <p:nvPr>
                <p:custDataLst>
                  <p:tags r:id="rId7"/>
                </p:custDataLst>
              </p:nvPr>
            </p:nvSpPr>
            <p:spPr>
              <a:xfrm rot="16200000" flipV="1">
                <a:off x="481381" y="701379"/>
                <a:ext cx="264437" cy="22796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chemeClr val="tx1"/>
                  </a:solidFill>
                  <a:cs typeface="思源黑体 CN Normal" panose="020B0400000000000000" charset="-122"/>
                </a:endParaRPr>
              </a:p>
            </p:txBody>
          </p:sp>
        </p:grpSp>
      </p:grpSp>
      <p:sp>
        <p:nvSpPr>
          <p:cNvPr id="64" name="文本框 63"/>
          <p:cNvSpPr txBox="1"/>
          <p:nvPr>
            <p:custDataLst>
              <p:tags r:id="rId8"/>
            </p:custDataLst>
          </p:nvPr>
        </p:nvSpPr>
        <p:spPr>
          <a:xfrm>
            <a:off x="233680" y="630555"/>
            <a:ext cx="53860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1400">
                <a:solidFill>
                  <a:schemeClr val="accent1">
                    <a:lumMod val="50000"/>
                  </a:schemeClr>
                </a:solidFill>
                <a:cs typeface="思源黑体 Heavy" panose="020B0A00000000000000" charset="-122"/>
                <a:sym typeface="+mn-ea"/>
              </a:rPr>
              <a:t>Challenges of Traditional Visual Inspection in Stamping Environment</a:t>
            </a:r>
            <a:endParaRPr lang="en-US" altLang="zh-CN" sz="1400">
              <a:solidFill>
                <a:schemeClr val="accent1">
                  <a:lumMod val="50000"/>
                </a:schemeClr>
              </a:solidFill>
              <a:cs typeface="思源黑体 Heavy" panose="020B0A00000000000000" charset="-122"/>
              <a:sym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457835" y="2865120"/>
            <a:ext cx="2056765" cy="1313180"/>
            <a:chOff x="447" y="2277"/>
            <a:chExt cx="3239" cy="2068"/>
          </a:xfrm>
        </p:grpSpPr>
        <p:sp>
          <p:nvSpPr>
            <p:cNvPr id="4" name="矩形 3"/>
            <p:cNvSpPr/>
            <p:nvPr>
              <p:custDataLst>
                <p:tags r:id="rId9"/>
              </p:custDataLst>
            </p:nvPr>
          </p:nvSpPr>
          <p:spPr>
            <a:xfrm>
              <a:off x="447" y="2277"/>
              <a:ext cx="3239" cy="73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/>
            </a:bodyPr>
            <a:p>
              <a:pPr algn="ctr"/>
              <a:r>
                <a:rPr lang="en-US" altLang="zh-CN" sz="1400">
                  <a:solidFill>
                    <a:schemeClr val="bg1"/>
                  </a:solidFill>
                </a:rPr>
                <a:t>Punching Die</a:t>
              </a:r>
              <a:endParaRPr lang="en-US" altLang="zh-CN" sz="1400">
                <a:solidFill>
                  <a:schemeClr val="bg1"/>
                </a:solidFill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10"/>
              </p:custDataLst>
            </p:nvPr>
          </p:nvSpPr>
          <p:spPr>
            <a:xfrm>
              <a:off x="1762" y="3009"/>
              <a:ext cx="608" cy="133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19" name="矩形 18"/>
          <p:cNvSpPr/>
          <p:nvPr>
            <p:custDataLst>
              <p:tags r:id="rId11"/>
            </p:custDataLst>
          </p:nvPr>
        </p:nvSpPr>
        <p:spPr>
          <a:xfrm>
            <a:off x="473075" y="3832225"/>
            <a:ext cx="805180" cy="85725"/>
          </a:xfrm>
          <a:prstGeom prst="rect">
            <a:avLst/>
          </a:prstGeom>
          <a:gradFill>
            <a:gsLst>
              <a:gs pos="15000">
                <a:schemeClr val="accent1"/>
              </a:gs>
              <a:gs pos="90000">
                <a:schemeClr val="accent2">
                  <a:alpha val="10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>
            <p:custDataLst>
              <p:tags r:id="rId12"/>
            </p:custDataLst>
          </p:nvPr>
        </p:nvSpPr>
        <p:spPr>
          <a:xfrm>
            <a:off x="1693545" y="3826510"/>
            <a:ext cx="819785" cy="85725"/>
          </a:xfrm>
          <a:prstGeom prst="rect">
            <a:avLst/>
          </a:prstGeom>
          <a:gradFill>
            <a:gsLst>
              <a:gs pos="15000">
                <a:schemeClr val="accent1"/>
              </a:gs>
              <a:gs pos="90000">
                <a:schemeClr val="accent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>
            <p:custDataLst>
              <p:tags r:id="rId13"/>
            </p:custDataLst>
          </p:nvPr>
        </p:nvSpPr>
        <p:spPr>
          <a:xfrm rot="21360000">
            <a:off x="1292860" y="4206875"/>
            <a:ext cx="386080" cy="76200"/>
          </a:xfrm>
          <a:prstGeom prst="rect">
            <a:avLst/>
          </a:prstGeom>
          <a:gradFill>
            <a:gsLst>
              <a:gs pos="15000">
                <a:schemeClr val="accent1"/>
              </a:gs>
              <a:gs pos="90000">
                <a:schemeClr val="accent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471989" y="3996690"/>
            <a:ext cx="2042036" cy="668655"/>
            <a:chOff x="954" y="4478"/>
            <a:chExt cx="3547" cy="1053"/>
          </a:xfrm>
        </p:grpSpPr>
        <p:sp>
          <p:nvSpPr>
            <p:cNvPr id="42" name="矩形 41"/>
            <p:cNvSpPr/>
            <p:nvPr>
              <p:custDataLst>
                <p:tags r:id="rId14"/>
              </p:custDataLst>
            </p:nvPr>
          </p:nvSpPr>
          <p:spPr>
            <a:xfrm>
              <a:off x="2359" y="4974"/>
              <a:ext cx="717" cy="55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8" name="矩形 37"/>
            <p:cNvSpPr/>
            <p:nvPr>
              <p:custDataLst>
                <p:tags r:id="rId15"/>
              </p:custDataLst>
            </p:nvPr>
          </p:nvSpPr>
          <p:spPr>
            <a:xfrm>
              <a:off x="954" y="4478"/>
              <a:ext cx="1404" cy="105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1" name="矩形 40"/>
            <p:cNvSpPr/>
            <p:nvPr>
              <p:custDataLst>
                <p:tags r:id="rId16"/>
              </p:custDataLst>
            </p:nvPr>
          </p:nvSpPr>
          <p:spPr>
            <a:xfrm>
              <a:off x="3072" y="4478"/>
              <a:ext cx="1429" cy="105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3" name="文本框 42"/>
            <p:cNvSpPr txBox="1"/>
            <p:nvPr>
              <p:custDataLst>
                <p:tags r:id="rId17"/>
              </p:custDataLst>
            </p:nvPr>
          </p:nvSpPr>
          <p:spPr>
            <a:xfrm>
              <a:off x="1373" y="4974"/>
              <a:ext cx="2638" cy="48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en-US" altLang="zh-CN" sz="1400">
                  <a:solidFill>
                    <a:schemeClr val="tx1"/>
                  </a:solidFill>
                  <a:sym typeface="+mn-ea"/>
                </a:rPr>
                <a:t>Blanking Die</a:t>
              </a:r>
              <a:endParaRPr lang="en-US" altLang="zh-CN" sz="1400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45" name="文本框 44"/>
          <p:cNvSpPr txBox="1"/>
          <p:nvPr>
            <p:custDataLst>
              <p:tags r:id="rId18"/>
            </p:custDataLst>
          </p:nvPr>
        </p:nvSpPr>
        <p:spPr>
          <a:xfrm>
            <a:off x="1991995" y="3458210"/>
            <a:ext cx="92710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1200" u="sng">
                <a:solidFill>
                  <a:schemeClr val="tx1"/>
                </a:solidFill>
                <a:sym typeface="+mn-ea"/>
              </a:rPr>
              <a:t>Material</a:t>
            </a:r>
            <a:endParaRPr lang="en-US" altLang="zh-CN" sz="1200" u="sng">
              <a:solidFill>
                <a:schemeClr val="tx1"/>
              </a:solidFill>
              <a:sym typeface="+mn-ea"/>
            </a:endParaRPr>
          </a:p>
        </p:txBody>
      </p:sp>
      <p:sp>
        <p:nvSpPr>
          <p:cNvPr id="48" name="文本框 47"/>
          <p:cNvSpPr txBox="1"/>
          <p:nvPr>
            <p:custDataLst>
              <p:tags r:id="rId19"/>
            </p:custDataLst>
          </p:nvPr>
        </p:nvSpPr>
        <p:spPr>
          <a:xfrm>
            <a:off x="168910" y="1368425"/>
            <a:ext cx="272669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900">
                <a:solidFill>
                  <a:schemeClr val="tx1"/>
                </a:solidFill>
                <a:sym typeface="+mn-ea"/>
              </a:rPr>
              <a:t>During stamping processes such as blanking, bending, and drawing, the friction between the punch and the material edge during mold movement will cause the material to have a slight </a:t>
            </a:r>
            <a:r>
              <a:rPr lang="en-US" altLang="zh-CN" sz="900" b="1">
                <a:solidFill>
                  <a:schemeClr val="tx1"/>
                </a:solidFill>
                <a:sym typeface="+mn-ea"/>
              </a:rPr>
              <a:t>offset or slight deformation</a:t>
            </a:r>
            <a:r>
              <a:rPr lang="en-US" altLang="zh-CN" sz="900">
                <a:solidFill>
                  <a:schemeClr val="tx1"/>
                </a:solidFill>
                <a:sym typeface="+mn-ea"/>
              </a:rPr>
              <a:t> after forming, thereby causing imaging changes.</a:t>
            </a:r>
            <a:endParaRPr lang="en-US" altLang="zh-CN" sz="900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49" name="直接连接符 48"/>
          <p:cNvCxnSpPr>
            <a:endCxn id="34" idx="1"/>
          </p:cNvCxnSpPr>
          <p:nvPr>
            <p:custDataLst>
              <p:tags r:id="rId20"/>
            </p:custDataLst>
          </p:nvPr>
        </p:nvCxnSpPr>
        <p:spPr>
          <a:xfrm flipH="1">
            <a:off x="2505710" y="3691890"/>
            <a:ext cx="222250" cy="17462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0" name="直接箭头连接符 49"/>
          <p:cNvCxnSpPr/>
          <p:nvPr>
            <p:custDataLst>
              <p:tags r:id="rId21"/>
            </p:custDataLst>
          </p:nvPr>
        </p:nvCxnSpPr>
        <p:spPr>
          <a:xfrm>
            <a:off x="1377315" y="3444875"/>
            <a:ext cx="0" cy="58674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1" name="直接箭头连接符 50"/>
          <p:cNvCxnSpPr/>
          <p:nvPr>
            <p:custDataLst>
              <p:tags r:id="rId22"/>
            </p:custDataLst>
          </p:nvPr>
        </p:nvCxnSpPr>
        <p:spPr>
          <a:xfrm flipH="1" flipV="1">
            <a:off x="1575435" y="3437255"/>
            <a:ext cx="1905" cy="59309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2" name="矩形 51"/>
          <p:cNvSpPr/>
          <p:nvPr>
            <p:custDataLst>
              <p:tags r:id="rId23"/>
            </p:custDataLst>
          </p:nvPr>
        </p:nvSpPr>
        <p:spPr>
          <a:xfrm>
            <a:off x="1637665" y="3663950"/>
            <a:ext cx="190500" cy="285750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3" name="文本框 52"/>
          <p:cNvSpPr txBox="1"/>
          <p:nvPr>
            <p:custDataLst>
              <p:tags r:id="rId24"/>
            </p:custDataLst>
          </p:nvPr>
        </p:nvSpPr>
        <p:spPr>
          <a:xfrm>
            <a:off x="1278255" y="2297430"/>
            <a:ext cx="1373505" cy="553085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txBody>
          <a:bodyPr wrap="square" rtlCol="0" anchor="t">
            <a:spAutoFit/>
          </a:bodyPr>
          <a:p>
            <a:pPr algn="l"/>
            <a:r>
              <a:rPr lang="en-US" altLang="zh-CN" sz="1000">
                <a:solidFill>
                  <a:schemeClr val="tx1"/>
                </a:solidFill>
                <a:sym typeface="+mn-ea"/>
              </a:rPr>
              <a:t>The material will be displaced when the punch rises.</a:t>
            </a:r>
            <a:endParaRPr lang="en-US" altLang="zh-CN" sz="1000">
              <a:solidFill>
                <a:schemeClr val="tx1"/>
              </a:solidFill>
              <a:sym typeface="+mn-ea"/>
            </a:endParaRPr>
          </a:p>
        </p:txBody>
      </p:sp>
      <p:sp>
        <p:nvSpPr>
          <p:cNvPr id="98" name="文本框 97"/>
          <p:cNvSpPr txBox="1"/>
          <p:nvPr>
            <p:custDataLst>
              <p:tags r:id="rId25"/>
            </p:custDataLst>
          </p:nvPr>
        </p:nvSpPr>
        <p:spPr>
          <a:xfrm>
            <a:off x="3027680" y="1368425"/>
            <a:ext cx="2736215" cy="1198880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p>
            <a:pPr algn="l"/>
            <a:r>
              <a:rPr lang="en-US" altLang="zh-CN" sz="900">
                <a:solidFill>
                  <a:schemeClr val="tx1"/>
                </a:solidFill>
                <a:sym typeface="+mn-ea"/>
              </a:rPr>
              <a:t>Meanwhile, due to the reflective properties of metal materials, in actual production, changes in </a:t>
            </a:r>
            <a:r>
              <a:rPr lang="en-US" altLang="zh-CN" sz="900" b="1">
                <a:solidFill>
                  <a:schemeClr val="tx1"/>
                </a:solidFill>
                <a:sym typeface="+mn-ea"/>
              </a:rPr>
              <a:t>ambient light</a:t>
            </a:r>
            <a:r>
              <a:rPr lang="en-US" altLang="zh-CN" sz="900">
                <a:solidFill>
                  <a:schemeClr val="tx1"/>
                </a:solidFill>
                <a:sym typeface="+mn-ea"/>
              </a:rPr>
              <a:t> and splashing of </a:t>
            </a:r>
            <a:r>
              <a:rPr lang="en-US" altLang="zh-CN" sz="900" b="1">
                <a:solidFill>
                  <a:schemeClr val="tx1"/>
                </a:solidFill>
                <a:sym typeface="+mn-ea"/>
              </a:rPr>
              <a:t>oil contamination</a:t>
            </a:r>
            <a:r>
              <a:rPr lang="en-US" altLang="zh-CN" sz="900">
                <a:solidFill>
                  <a:schemeClr val="tx1"/>
                </a:solidFill>
                <a:sym typeface="+mn-ea"/>
              </a:rPr>
              <a:t> during production easily cause irregular and random white reflections in the images. Additionally, uneven injection of </a:t>
            </a:r>
            <a:r>
              <a:rPr lang="en-US" altLang="zh-CN" sz="900" b="1">
                <a:solidFill>
                  <a:schemeClr val="tx1"/>
                </a:solidFill>
                <a:sym typeface="+mn-ea"/>
              </a:rPr>
              <a:t>stamping oil</a:t>
            </a:r>
            <a:r>
              <a:rPr lang="en-US" altLang="zh-CN" sz="900">
                <a:solidFill>
                  <a:schemeClr val="tx1"/>
                </a:solidFill>
                <a:sym typeface="+mn-ea"/>
              </a:rPr>
              <a:t> in the production process can also lead to imaging changes inside the mold.</a:t>
            </a:r>
            <a:endParaRPr lang="en-US" altLang="zh-CN" sz="900">
              <a:solidFill>
                <a:schemeClr val="tx1"/>
              </a:solidFill>
              <a:sym typeface="+mn-ea"/>
            </a:endParaRPr>
          </a:p>
        </p:txBody>
      </p:sp>
      <p:sp>
        <p:nvSpPr>
          <p:cNvPr id="99" name="文本框 98"/>
          <p:cNvSpPr txBox="1"/>
          <p:nvPr>
            <p:custDataLst>
              <p:tags r:id="rId26"/>
            </p:custDataLst>
          </p:nvPr>
        </p:nvSpPr>
        <p:spPr>
          <a:xfrm>
            <a:off x="5850255" y="1461135"/>
            <a:ext cx="2661285" cy="10604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/>
            <a:r>
              <a:rPr lang="en-US" altLang="zh-CN" sz="900">
                <a:solidFill>
                  <a:schemeClr val="tx1"/>
                </a:solidFill>
                <a:sym typeface="+mn-ea"/>
              </a:rPr>
              <a:t>Both of the above issues have no substantial impact on stamping production, but they can alter the images captured by machine vision. Traditional visual inspection adopts a </a:t>
            </a:r>
            <a:r>
              <a:rPr lang="en-US" altLang="zh-CN" sz="900" b="1">
                <a:solidFill>
                  <a:schemeClr val="tx1"/>
                </a:solidFill>
                <a:sym typeface="+mn-ea"/>
              </a:rPr>
              <a:t>template-based pixel comparison</a:t>
            </a:r>
            <a:r>
              <a:rPr lang="en-US" altLang="zh-CN" sz="900">
                <a:solidFill>
                  <a:schemeClr val="tx1"/>
                </a:solidFill>
                <a:sym typeface="+mn-ea"/>
              </a:rPr>
              <a:t> logic, and changes in pixels will lead to </a:t>
            </a:r>
            <a:r>
              <a:rPr lang="en-US" altLang="zh-CN" sz="900" b="1">
                <a:solidFill>
                  <a:schemeClr val="tx1"/>
                </a:solidFill>
                <a:sym typeface="+mn-ea"/>
              </a:rPr>
              <a:t>visual inspection false judgments</a:t>
            </a:r>
            <a:r>
              <a:rPr lang="en-US" altLang="zh-CN" sz="900">
                <a:solidFill>
                  <a:schemeClr val="tx1"/>
                </a:solidFill>
                <a:sym typeface="+mn-ea"/>
              </a:rPr>
              <a:t>.</a:t>
            </a:r>
            <a:endParaRPr lang="en-US" altLang="zh-CN" sz="900">
              <a:solidFill>
                <a:schemeClr val="tx1"/>
              </a:solidFill>
              <a:sym typeface="+mn-ea"/>
            </a:endParaRPr>
          </a:p>
        </p:txBody>
      </p:sp>
      <p:pic>
        <p:nvPicPr>
          <p:cNvPr id="100" name="图片 99" descr="冲压-单相机-机械设备密封件-检测有无偏[00_00_25][20241031-193302]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rcRect l="20583" t="2224" b="2533"/>
          <a:stretch>
            <a:fillRect/>
          </a:stretch>
        </p:blipFill>
        <p:spPr>
          <a:xfrm>
            <a:off x="3094990" y="3028315"/>
            <a:ext cx="2440940" cy="1647825"/>
          </a:xfrm>
          <a:prstGeom prst="rect">
            <a:avLst/>
          </a:prstGeom>
        </p:spPr>
      </p:pic>
      <p:cxnSp>
        <p:nvCxnSpPr>
          <p:cNvPr id="101" name="肘形连接符 100"/>
          <p:cNvCxnSpPr>
            <a:stCxn id="53" idx="2"/>
            <a:endCxn id="52" idx="3"/>
          </p:cNvCxnSpPr>
          <p:nvPr>
            <p:custDataLst>
              <p:tags r:id="rId29"/>
            </p:custDataLst>
          </p:nvPr>
        </p:nvCxnSpPr>
        <p:spPr>
          <a:xfrm rot="5400000">
            <a:off x="1418590" y="3260090"/>
            <a:ext cx="956310" cy="137160"/>
          </a:xfrm>
          <a:prstGeom prst="bentConnector2">
            <a:avLst/>
          </a:prstGeom>
          <a:ln w="158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2" name="文本框 101"/>
          <p:cNvSpPr txBox="1"/>
          <p:nvPr>
            <p:custDataLst>
              <p:tags r:id="rId30"/>
            </p:custDataLst>
          </p:nvPr>
        </p:nvSpPr>
        <p:spPr>
          <a:xfrm>
            <a:off x="233680" y="1115695"/>
            <a:ext cx="2494280" cy="27559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1200">
                <a:solidFill>
                  <a:schemeClr val="bg1"/>
                </a:solidFill>
                <a:cs typeface="思源黑体 Heavy" panose="020B0A00000000000000" charset="-122"/>
                <a:sym typeface="+mn-ea"/>
              </a:rPr>
              <a:t>Problem 1: Material Offset</a:t>
            </a:r>
            <a:endParaRPr lang="en-US" altLang="zh-CN" sz="1200">
              <a:solidFill>
                <a:schemeClr val="bg1"/>
              </a:solidFill>
              <a:cs typeface="思源黑体 Heavy" panose="020B0A00000000000000" charset="-122"/>
              <a:sym typeface="+mn-ea"/>
            </a:endParaRPr>
          </a:p>
        </p:txBody>
      </p:sp>
      <p:sp>
        <p:nvSpPr>
          <p:cNvPr id="103" name="文本框 102"/>
          <p:cNvSpPr txBox="1"/>
          <p:nvPr>
            <p:custDataLst>
              <p:tags r:id="rId31"/>
            </p:custDataLst>
          </p:nvPr>
        </p:nvSpPr>
        <p:spPr>
          <a:xfrm>
            <a:off x="3075940" y="1097915"/>
            <a:ext cx="2494280" cy="27559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1200">
                <a:solidFill>
                  <a:schemeClr val="bg1"/>
                </a:solidFill>
                <a:cs typeface="思源黑体 Heavy" panose="020B0A00000000000000" charset="-122"/>
                <a:sym typeface="+mn-ea"/>
              </a:rPr>
              <a:t>Problem 2: Reflection</a:t>
            </a:r>
            <a:endParaRPr lang="en-US" altLang="zh-CN" sz="1200">
              <a:solidFill>
                <a:schemeClr val="bg1"/>
              </a:solidFill>
              <a:cs typeface="思源黑体 Heavy" panose="020B0A00000000000000" charset="-122"/>
              <a:sym typeface="+mn-ea"/>
            </a:endParaRPr>
          </a:p>
        </p:txBody>
      </p:sp>
      <p:sp>
        <p:nvSpPr>
          <p:cNvPr id="104" name="文本框 103"/>
          <p:cNvSpPr txBox="1"/>
          <p:nvPr>
            <p:custDataLst>
              <p:tags r:id="rId32"/>
            </p:custDataLst>
          </p:nvPr>
        </p:nvSpPr>
        <p:spPr>
          <a:xfrm>
            <a:off x="5918200" y="1092835"/>
            <a:ext cx="2494280" cy="36830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900">
                <a:solidFill>
                  <a:schemeClr val="bg1"/>
                </a:solidFill>
                <a:cs typeface="思源黑体 Heavy" panose="020B0A00000000000000" charset="-122"/>
                <a:sym typeface="+mn-ea"/>
              </a:rPr>
              <a:t>Problems of Traditional Visual Inspection: Prone to False Judgment</a:t>
            </a:r>
            <a:endParaRPr lang="en-US" altLang="zh-CN" sz="900">
              <a:solidFill>
                <a:schemeClr val="bg1"/>
              </a:solidFill>
              <a:cs typeface="思源黑体 Heavy" panose="020B0A00000000000000" charset="-122"/>
              <a:sym typeface="+mn-ea"/>
            </a:endParaRPr>
          </a:p>
        </p:txBody>
      </p:sp>
      <p:pic>
        <p:nvPicPr>
          <p:cNvPr id="107" name="图片 106" descr="82b4cfda1a06c6bb23b702271a55b445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rcRect l="13346" t="-6212" r="9804" b="315"/>
          <a:stretch>
            <a:fillRect/>
          </a:stretch>
        </p:blipFill>
        <p:spPr>
          <a:xfrm rot="16200000">
            <a:off x="5572760" y="3399790"/>
            <a:ext cx="1543050" cy="987949"/>
          </a:xfrm>
          <a:prstGeom prst="rect">
            <a:avLst/>
          </a:prstGeom>
        </p:spPr>
      </p:pic>
      <p:pic>
        <p:nvPicPr>
          <p:cNvPr id="108" name="图片 107" descr="82b4cfda1a06c6bb23b702271a55b445a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rcRect l="13375" t="-877" r="15163" b="-864"/>
          <a:stretch>
            <a:fillRect/>
          </a:stretch>
        </p:blipFill>
        <p:spPr>
          <a:xfrm rot="16200000">
            <a:off x="7118985" y="3422650"/>
            <a:ext cx="1548765" cy="936625"/>
          </a:xfrm>
          <a:prstGeom prst="rect">
            <a:avLst/>
          </a:prstGeom>
        </p:spPr>
      </p:pic>
      <p:sp>
        <p:nvSpPr>
          <p:cNvPr id="109" name="文本框 108"/>
          <p:cNvSpPr txBox="1"/>
          <p:nvPr>
            <p:custDataLst>
              <p:tags r:id="rId37"/>
            </p:custDataLst>
          </p:nvPr>
        </p:nvSpPr>
        <p:spPr>
          <a:xfrm>
            <a:off x="5808980" y="2792095"/>
            <a:ext cx="1306195" cy="3302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/>
            <a:r>
              <a:rPr lang="en-US" altLang="zh-CN" sz="900" b="1">
                <a:solidFill>
                  <a:schemeClr val="tx1">
                    <a:lumMod val="50000"/>
                    <a:lumOff val="50000"/>
                  </a:schemeClr>
                </a:solidFill>
                <a:sym typeface="+mn-ea"/>
              </a:rPr>
              <a:t>Pixels of the Simulated Template</a:t>
            </a:r>
            <a:endParaRPr lang="en-US" altLang="zh-CN" sz="900" b="1">
              <a:solidFill>
                <a:schemeClr val="tx1">
                  <a:lumMod val="50000"/>
                  <a:lumOff val="50000"/>
                </a:schemeClr>
              </a:solidFill>
              <a:sym typeface="+mn-ea"/>
            </a:endParaRPr>
          </a:p>
        </p:txBody>
      </p:sp>
      <p:sp>
        <p:nvSpPr>
          <p:cNvPr id="110" name="文本框 109"/>
          <p:cNvSpPr txBox="1"/>
          <p:nvPr>
            <p:custDataLst>
              <p:tags r:id="rId38"/>
            </p:custDataLst>
          </p:nvPr>
        </p:nvSpPr>
        <p:spPr>
          <a:xfrm>
            <a:off x="7353300" y="2652395"/>
            <a:ext cx="1116330" cy="5092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/>
            <a:r>
              <a:rPr lang="en-US" altLang="zh-CN" sz="900" b="1">
                <a:solidFill>
                  <a:schemeClr val="tx1">
                    <a:lumMod val="50000"/>
                    <a:lumOff val="50000"/>
                  </a:schemeClr>
                </a:solidFill>
                <a:sym typeface="+mn-ea"/>
              </a:rPr>
              <a:t>Pixels of the Simulated Real-time Image</a:t>
            </a:r>
            <a:endParaRPr lang="en-US" altLang="zh-CN" sz="900" b="1">
              <a:solidFill>
                <a:schemeClr val="tx1">
                  <a:lumMod val="50000"/>
                  <a:lumOff val="50000"/>
                </a:schemeClr>
              </a:solidFill>
              <a:sym typeface="+mn-ea"/>
            </a:endParaRPr>
          </a:p>
        </p:txBody>
      </p:sp>
      <p:sp>
        <p:nvSpPr>
          <p:cNvPr id="111" name="左右箭头 110"/>
          <p:cNvSpPr/>
          <p:nvPr>
            <p:custDataLst>
              <p:tags r:id="rId39"/>
            </p:custDataLst>
          </p:nvPr>
        </p:nvSpPr>
        <p:spPr>
          <a:xfrm>
            <a:off x="6506845" y="3691890"/>
            <a:ext cx="1277620" cy="501015"/>
          </a:xfrm>
          <a:prstGeom prst="leftRightArrow">
            <a:avLst>
              <a:gd name="adj1" fmla="val 50000"/>
              <a:gd name="adj2" fmla="val 50000"/>
            </a:avLst>
          </a:prstGeom>
          <a:gradFill>
            <a:gsLst>
              <a:gs pos="15000">
                <a:schemeClr val="accent1"/>
              </a:gs>
              <a:gs pos="90000">
                <a:schemeClr val="accent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p>
            <a:pPr algn="ctr"/>
            <a:r>
              <a:rPr lang="en-US" altLang="zh-CN" sz="800">
                <a:solidFill>
                  <a:schemeClr val="bg1"/>
                </a:solidFill>
              </a:rPr>
              <a:t>Pixel Comparison</a:t>
            </a:r>
            <a:endParaRPr lang="en-US" altLang="zh-CN" sz="800">
              <a:solidFill>
                <a:schemeClr val="bg1"/>
              </a:solidFill>
            </a:endParaRPr>
          </a:p>
        </p:txBody>
      </p:sp>
      <p:sp>
        <p:nvSpPr>
          <p:cNvPr id="2" name="圆角矩形 1"/>
          <p:cNvSpPr/>
          <p:nvPr>
            <p:custDataLst>
              <p:tags r:id="rId40"/>
            </p:custDataLst>
          </p:nvPr>
        </p:nvSpPr>
        <p:spPr>
          <a:xfrm>
            <a:off x="4552950" y="3472815"/>
            <a:ext cx="600075" cy="63817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41"/>
            </p:custDataLst>
          </p:nvPr>
        </p:nvSpPr>
        <p:spPr>
          <a:xfrm>
            <a:off x="3630930" y="3182620"/>
            <a:ext cx="204406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olidFill>
                  <a:srgbClr val="FF0000"/>
                </a:solidFill>
              </a:rPr>
              <a:t>Ambient Light Flaring</a:t>
            </a:r>
            <a:endParaRPr lang="en-US" altLang="zh-CN" sz="1200">
              <a:solidFill>
                <a:srgbClr val="FF0000"/>
              </a:solidFill>
            </a:endParaRPr>
          </a:p>
        </p:txBody>
      </p:sp>
    </p:spTree>
    <p:custDataLst>
      <p:tags r:id="rId4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检测图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848610" y="1238885"/>
            <a:ext cx="6066155" cy="3412490"/>
          </a:xfrm>
          <a:prstGeom prst="rect">
            <a:avLst/>
          </a:prstGeom>
        </p:spPr>
      </p:pic>
      <p:sp>
        <p:nvSpPr>
          <p:cNvPr id="22" name="文本框 21"/>
          <p:cNvSpPr txBox="1"/>
          <p:nvPr>
            <p:custDataLst>
              <p:tags r:id="rId3"/>
            </p:custDataLst>
          </p:nvPr>
        </p:nvSpPr>
        <p:spPr>
          <a:xfrm>
            <a:off x="200025" y="653415"/>
            <a:ext cx="2209800" cy="3683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pPr algn="ctr"/>
            <a:r>
              <a:rPr lang="en-US" altLang="zh-CN" sz="900" b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思源黑体 CN Normal" panose="020B0400000000000000" charset="-122"/>
              </a:rPr>
              <a:t>Foreign Object Detection in Stamping Environment</a:t>
            </a:r>
            <a:endParaRPr lang="en-US" altLang="zh-CN" sz="900" b="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思源黑体 CN Normal" panose="020B0400000000000000" charset="-122"/>
            </a:endParaRPr>
          </a:p>
        </p:txBody>
      </p:sp>
      <p:sp>
        <p:nvSpPr>
          <p:cNvPr id="68" name="箭头: 五边形 35"/>
          <p:cNvSpPr/>
          <p:nvPr>
            <p:custDataLst>
              <p:tags r:id="rId4"/>
            </p:custDataLst>
          </p:nvPr>
        </p:nvSpPr>
        <p:spPr>
          <a:xfrm>
            <a:off x="199390" y="229235"/>
            <a:ext cx="4905375" cy="355600"/>
          </a:xfrm>
          <a:prstGeom prst="homePlat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98000">
                <a:schemeClr val="accent3"/>
              </a:gs>
            </a:gsLst>
            <a:lin ang="14100000" scaled="0"/>
          </a:gradFill>
          <a:ln w="12700">
            <a:noFill/>
          </a:ln>
          <a:effectLst/>
        </p:spPr>
        <p:txBody>
          <a:bodyPr vert="horz" wrap="square" lIns="51435" tIns="25717" rIns="51435" bIns="25717" numCol="1" anchor="t" anchorCtr="0" compatLnSpc="1"/>
          <a:lstStyle/>
          <a:p>
            <a:pPr defTabSz="685800"/>
            <a:endParaRPr lang="zh-CN" altLang="en-US" sz="1050" dirty="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69" name="箭头: 五边形 9"/>
          <p:cNvSpPr/>
          <p:nvPr>
            <p:custDataLst>
              <p:tags r:id="rId5"/>
            </p:custDataLst>
          </p:nvPr>
        </p:nvSpPr>
        <p:spPr>
          <a:xfrm>
            <a:off x="0" y="229235"/>
            <a:ext cx="4934585" cy="354330"/>
          </a:xfrm>
          <a:prstGeom prst="homePlate">
            <a:avLst/>
          </a:prstGeom>
          <a:gradFill>
            <a:gsLst>
              <a:gs pos="0">
                <a:schemeClr val="accent1"/>
              </a:gs>
              <a:gs pos="98000">
                <a:schemeClr val="accent3"/>
              </a:gs>
            </a:gsLst>
            <a:lin ang="14100000" scaled="0"/>
          </a:gradFill>
          <a:ln w="12700">
            <a:noFill/>
          </a:ln>
          <a:effectLst/>
        </p:spPr>
        <p:txBody>
          <a:bodyPr vert="horz" wrap="square" lIns="51435" tIns="25717" rIns="51435" bIns="25717" numCol="1" anchor="t" anchorCtr="0" compatLnSpc="1"/>
          <a:lstStyle/>
          <a:p>
            <a:pPr defTabSz="685800"/>
            <a:endParaRPr lang="zh-CN" altLang="en-US" sz="1050" dirty="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grpSp>
        <p:nvGrpSpPr>
          <p:cNvPr id="70" name="组合 69"/>
          <p:cNvGrpSpPr/>
          <p:nvPr/>
        </p:nvGrpSpPr>
        <p:grpSpPr>
          <a:xfrm>
            <a:off x="233766" y="199390"/>
            <a:ext cx="4578350" cy="403860"/>
            <a:chOff x="4205137" y="337227"/>
            <a:chExt cx="6104466" cy="538479"/>
          </a:xfrm>
        </p:grpSpPr>
        <p:sp>
          <p:nvSpPr>
            <p:cNvPr id="71" name="文本框 70"/>
            <p:cNvSpPr txBox="1"/>
            <p:nvPr>
              <p:custDataLst>
                <p:tags r:id="rId6"/>
              </p:custDataLst>
            </p:nvPr>
          </p:nvSpPr>
          <p:spPr>
            <a:xfrm>
              <a:off x="4681810" y="337227"/>
              <a:ext cx="5627793" cy="5384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 b="1">
                  <a:latin typeface="思源黑体 CN Regular" panose="020B0500000000000000" pitchFamily="34" charset="-122"/>
                  <a:ea typeface="思源黑体 CN Regular" panose="020B0500000000000000" pitchFamily="34" charset="-122"/>
                </a:defRPr>
              </a:lvl1pPr>
            </a:lstStyle>
            <a:p>
              <a:pPr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200" dirty="0">
                  <a:solidFill>
                    <a:schemeClr val="bg1"/>
                  </a:solidFill>
                  <a:latin typeface="+mj-lt"/>
                  <a:ea typeface="+mj-ea"/>
                  <a:cs typeface="思源黑体 CN Normal" panose="020B0400000000000000" charset="-122"/>
                  <a:sym typeface="+mn-ea"/>
                </a:rPr>
                <a:t>AI Detection Algorithms - </a:t>
              </a:r>
              <a:endParaRPr lang="en-US" altLang="zh-CN" sz="1200" dirty="0">
                <a:solidFill>
                  <a:schemeClr val="bg1"/>
                </a:solidFill>
                <a:latin typeface="+mj-lt"/>
                <a:ea typeface="+mj-ea"/>
                <a:cs typeface="思源黑体 CN Normal" panose="020B0400000000000000" charset="-122"/>
                <a:sym typeface="+mn-ea"/>
              </a:endParaRPr>
            </a:p>
            <a:p>
              <a:pPr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200" dirty="0">
                  <a:solidFill>
                    <a:schemeClr val="bg1"/>
                  </a:solidFill>
                  <a:latin typeface="+mj-lt"/>
                  <a:ea typeface="+mj-ea"/>
                  <a:cs typeface="思源黑体 CN Heavy" panose="020B0A00000000000000" charset="-122"/>
                  <a:sym typeface="+mn-ea"/>
                </a:rPr>
                <a:t>Reduce False Alarms/Foreign Object Detection</a:t>
              </a:r>
              <a:endParaRPr lang="en-US" altLang="zh-CN" sz="1200" dirty="0">
                <a:solidFill>
                  <a:schemeClr val="bg1"/>
                </a:solidFill>
                <a:latin typeface="+mj-lt"/>
                <a:ea typeface="+mj-ea"/>
                <a:cs typeface="思源黑体 CN Heavy" panose="020B0A00000000000000" charset="-122"/>
                <a:sym typeface="+mn-ea"/>
              </a:endParaRPr>
            </a:p>
          </p:txBody>
        </p:sp>
        <p:sp>
          <p:nvSpPr>
            <p:cNvPr id="72" name="等腰三角形 71"/>
            <p:cNvSpPr/>
            <p:nvPr>
              <p:custDataLst>
                <p:tags r:id="rId7"/>
              </p:custDataLst>
            </p:nvPr>
          </p:nvSpPr>
          <p:spPr>
            <a:xfrm rot="16200000" flipV="1">
              <a:off x="4186899" y="514760"/>
              <a:ext cx="264437" cy="22796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  <a:cs typeface="思源黑体 CN Normal" panose="020B0400000000000000" charset="-122"/>
              </a:endParaRPr>
            </a:p>
          </p:txBody>
        </p:sp>
      </p:grpSp>
      <p:sp>
        <p:nvSpPr>
          <p:cNvPr id="75" name="等腰三角形 74"/>
          <p:cNvSpPr/>
          <p:nvPr>
            <p:custDataLst>
              <p:tags r:id="rId8"/>
            </p:custDataLst>
          </p:nvPr>
        </p:nvSpPr>
        <p:spPr>
          <a:xfrm rot="16200000" flipV="1">
            <a:off x="383282" y="324920"/>
            <a:ext cx="198328" cy="17097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tx1"/>
              </a:solidFill>
              <a:cs typeface="思源黑体 CN Normal" panose="020B0400000000000000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200025" y="1043940"/>
            <a:ext cx="2209800" cy="3606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normAutofit/>
          </a:bodyPr>
          <a:lstStyle>
            <a:defPPr>
              <a:defRPr lang="zh-CN"/>
            </a:defPPr>
            <a:lvl1pPr>
              <a:defRPr sz="2400" b="1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pPr algn="ctr"/>
            <a:r>
              <a:rPr lang="en-US" altLang="zh-CN" sz="1000" b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思源黑体 CN Normal" panose="020B0400000000000000" charset="-122"/>
              </a:rPr>
              <a:t>High Detection Accuracy</a:t>
            </a:r>
            <a:endParaRPr lang="en-US" altLang="zh-CN" sz="1000" b="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0"/>
            </p:custDataLst>
          </p:nvPr>
        </p:nvSpPr>
        <p:spPr>
          <a:xfrm>
            <a:off x="193040" y="1433830"/>
            <a:ext cx="2216785" cy="3651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normAutofit/>
          </a:bodyPr>
          <a:lstStyle>
            <a:defPPr>
              <a:defRPr lang="zh-CN"/>
            </a:defPPr>
            <a:lvl1pPr>
              <a:defRPr sz="2400" b="1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pPr algn="ctr"/>
            <a:r>
              <a:rPr lang="en-US" altLang="zh-CN" sz="1000" b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思源黑体 CN Normal" panose="020B0400000000000000" charset="-122"/>
              </a:rPr>
              <a:t>Low False Alarm Rate</a:t>
            </a:r>
            <a:endParaRPr lang="en-US" altLang="zh-CN" sz="1000" b="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思源黑体 CN Normal" panose="020B0400000000000000" charset="-122"/>
            </a:endParaRPr>
          </a:p>
        </p:txBody>
      </p:sp>
      <p:sp>
        <p:nvSpPr>
          <p:cNvPr id="19" name="矩形 18"/>
          <p:cNvSpPr/>
          <p:nvPr>
            <p:custDataLst>
              <p:tags r:id="rId11"/>
            </p:custDataLst>
          </p:nvPr>
        </p:nvSpPr>
        <p:spPr>
          <a:xfrm>
            <a:off x="5623560" y="2058035"/>
            <a:ext cx="910590" cy="447040"/>
          </a:xfrm>
          <a:prstGeom prst="rect">
            <a:avLst/>
          </a:prstGeom>
          <a:noFill/>
          <a:ln w="158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cxnSp>
        <p:nvCxnSpPr>
          <p:cNvPr id="21" name="直接连接符 20"/>
          <p:cNvCxnSpPr>
            <a:stCxn id="19" idx="1"/>
            <a:endCxn id="12" idx="2"/>
          </p:cNvCxnSpPr>
          <p:nvPr>
            <p:custDataLst>
              <p:tags r:id="rId12"/>
            </p:custDataLst>
          </p:nvPr>
        </p:nvCxnSpPr>
        <p:spPr>
          <a:xfrm flipH="1">
            <a:off x="2675890" y="2281555"/>
            <a:ext cx="2947670" cy="97409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9" name="图片 8" descr="检测图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"/>
          <a:srcRect l="46411" t="21729" r="36882" b="62036"/>
          <a:stretch>
            <a:fillRect/>
          </a:stretch>
        </p:blipFill>
        <p:spPr>
          <a:xfrm>
            <a:off x="127000" y="3311525"/>
            <a:ext cx="2451100" cy="1339850"/>
          </a:xfrm>
          <a:prstGeom prst="rect">
            <a:avLst/>
          </a:prstGeom>
          <a:ln w="15875">
            <a:solidFill>
              <a:srgbClr val="00B050"/>
            </a:solidFill>
          </a:ln>
        </p:spPr>
      </p:pic>
      <p:pic>
        <p:nvPicPr>
          <p:cNvPr id="10" name="图片 9" descr="有异物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rcRect l="45993" t="20745" r="36979" b="62094"/>
          <a:stretch>
            <a:fillRect/>
          </a:stretch>
        </p:blipFill>
        <p:spPr>
          <a:xfrm>
            <a:off x="121920" y="1847215"/>
            <a:ext cx="2467610" cy="1374775"/>
          </a:xfrm>
          <a:prstGeom prst="rect">
            <a:avLst/>
          </a:prstGeom>
          <a:ln w="15875">
            <a:solidFill>
              <a:srgbClr val="00B050"/>
            </a:solidFill>
          </a:ln>
        </p:spPr>
      </p:pic>
      <p:sp>
        <p:nvSpPr>
          <p:cNvPr id="12" name="右中括号 11"/>
          <p:cNvSpPr/>
          <p:nvPr>
            <p:custDataLst>
              <p:tags r:id="rId16"/>
            </p:custDataLst>
          </p:nvPr>
        </p:nvSpPr>
        <p:spPr>
          <a:xfrm>
            <a:off x="2561590" y="1741170"/>
            <a:ext cx="114300" cy="3028950"/>
          </a:xfrm>
          <a:prstGeom prst="rightBracket">
            <a:avLst/>
          </a:prstGeom>
          <a:ln w="1905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文本框 12"/>
          <p:cNvSpPr txBox="1"/>
          <p:nvPr>
            <p:custDataLst>
              <p:tags r:id="rId17"/>
            </p:custDataLst>
          </p:nvPr>
        </p:nvSpPr>
        <p:spPr>
          <a:xfrm>
            <a:off x="115570" y="4421505"/>
            <a:ext cx="2446020" cy="229870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en-US" altLang="zh-CN" sz="900">
                <a:solidFill>
                  <a:schemeClr val="lt1"/>
                </a:solidFill>
              </a:rPr>
              <a:t>Foreign Object Completely Identified</a:t>
            </a:r>
            <a:endParaRPr lang="en-US" altLang="zh-CN" sz="900">
              <a:solidFill>
                <a:schemeClr val="lt1"/>
              </a:solidFill>
            </a:endParaRPr>
          </a:p>
        </p:txBody>
      </p:sp>
      <p:sp>
        <p:nvSpPr>
          <p:cNvPr id="17" name="文本框 16"/>
          <p:cNvSpPr txBox="1"/>
          <p:nvPr>
            <p:custDataLst>
              <p:tags r:id="rId18"/>
            </p:custDataLst>
          </p:nvPr>
        </p:nvSpPr>
        <p:spPr>
          <a:xfrm>
            <a:off x="121920" y="3025775"/>
            <a:ext cx="2467610" cy="229870"/>
          </a:xfrm>
          <a:prstGeom prst="rect">
            <a:avLst/>
          </a:prstGeom>
          <a:solidFill>
            <a:schemeClr val="accent1">
              <a:alpha val="65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en-US" altLang="zh-CN" sz="900">
                <a:solidFill>
                  <a:schemeClr val="lt1"/>
                </a:solidFill>
              </a:rPr>
              <a:t>Original Image of Foreign Object</a:t>
            </a:r>
            <a:endParaRPr lang="en-US" altLang="zh-CN" sz="900">
              <a:solidFill>
                <a:schemeClr val="lt1"/>
              </a:solidFill>
            </a:endParaRPr>
          </a:p>
        </p:txBody>
      </p:sp>
    </p:spTree>
    <p:custDataLst>
      <p:tags r:id="rId19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无异物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3680" y="3219450"/>
            <a:ext cx="2749550" cy="1546860"/>
          </a:xfrm>
          <a:prstGeom prst="rect">
            <a:avLst/>
          </a:prstGeom>
        </p:spPr>
      </p:pic>
      <p:sp>
        <p:nvSpPr>
          <p:cNvPr id="36" name="箭头: 五边形 35"/>
          <p:cNvSpPr/>
          <p:nvPr>
            <p:custDataLst>
              <p:tags r:id="rId3"/>
            </p:custDataLst>
          </p:nvPr>
        </p:nvSpPr>
        <p:spPr>
          <a:xfrm>
            <a:off x="199390" y="229235"/>
            <a:ext cx="4905375" cy="355600"/>
          </a:xfrm>
          <a:prstGeom prst="homePlate">
            <a:avLst/>
          </a:prstGeom>
          <a:gradFill>
            <a:gsLst>
              <a:gs pos="0">
                <a:schemeClr val="accent3">
                  <a:alpha val="20000"/>
                </a:schemeClr>
              </a:gs>
              <a:gs pos="98000">
                <a:schemeClr val="accent5"/>
              </a:gs>
            </a:gsLst>
            <a:lin ang="14100000" scaled="0"/>
          </a:gradFill>
          <a:ln w="12700">
            <a:noFill/>
          </a:ln>
          <a:effectLst/>
        </p:spPr>
        <p:txBody>
          <a:bodyPr vert="horz" wrap="square" lIns="51435" tIns="25717" rIns="51435" bIns="25717" numCol="1" anchor="t" anchorCtr="0" compatLnSpc="1"/>
          <a:lstStyle/>
          <a:p>
            <a:pPr defTabSz="685800"/>
            <a:endParaRPr lang="zh-CN" altLang="en-US" sz="1050" dirty="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10" name="箭头: 五边形 9"/>
          <p:cNvSpPr/>
          <p:nvPr>
            <p:custDataLst>
              <p:tags r:id="rId4"/>
            </p:custDataLst>
          </p:nvPr>
        </p:nvSpPr>
        <p:spPr>
          <a:xfrm>
            <a:off x="0" y="229235"/>
            <a:ext cx="4934585" cy="354330"/>
          </a:xfrm>
          <a:prstGeom prst="homePlate">
            <a:avLst/>
          </a:prstGeom>
          <a:gradFill>
            <a:gsLst>
              <a:gs pos="0">
                <a:schemeClr val="accent3"/>
              </a:gs>
              <a:gs pos="98000">
                <a:schemeClr val="accent5"/>
              </a:gs>
            </a:gsLst>
            <a:lin ang="14100000" scaled="0"/>
          </a:gradFill>
          <a:ln w="12700">
            <a:noFill/>
          </a:ln>
          <a:effectLst/>
        </p:spPr>
        <p:txBody>
          <a:bodyPr vert="horz" wrap="square" lIns="51435" tIns="25717" rIns="51435" bIns="25717" numCol="1" anchor="t" anchorCtr="0" compatLnSpc="1"/>
          <a:lstStyle/>
          <a:p>
            <a:pPr defTabSz="685800"/>
            <a:endParaRPr lang="zh-CN" altLang="en-US" sz="1050" dirty="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233766" y="199390"/>
            <a:ext cx="4371975" cy="403860"/>
            <a:chOff x="4205137" y="337227"/>
            <a:chExt cx="5829300" cy="538479"/>
          </a:xfrm>
        </p:grpSpPr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681810" y="337227"/>
              <a:ext cx="5352627" cy="5384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 b="1">
                  <a:latin typeface="思源黑体 CN Regular" panose="020B0500000000000000" pitchFamily="34" charset="-122"/>
                  <a:ea typeface="思源黑体 CN Regular" panose="020B0500000000000000" pitchFamily="34" charset="-122"/>
                </a:defRPr>
              </a:lvl1pPr>
            </a:lstStyle>
            <a:p>
              <a:pPr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200" dirty="0">
                  <a:solidFill>
                    <a:schemeClr val="bg1"/>
                  </a:solidFill>
                  <a:latin typeface="+mj-lt"/>
                  <a:ea typeface="+mj-ea"/>
                  <a:cs typeface="思源黑体 CN Normal" panose="020B0400000000000000" charset="-122"/>
                  <a:sym typeface="+mn-ea"/>
                </a:rPr>
                <a:t>AI Detection Algorithms - </a:t>
              </a:r>
              <a:endParaRPr lang="en-US" altLang="zh-CN" sz="1200" dirty="0">
                <a:solidFill>
                  <a:schemeClr val="bg1"/>
                </a:solidFill>
                <a:latin typeface="+mj-lt"/>
                <a:ea typeface="+mj-ea"/>
                <a:cs typeface="思源黑体 CN Normal" panose="020B0400000000000000" charset="-122"/>
                <a:sym typeface="+mn-ea"/>
              </a:endParaRPr>
            </a:p>
            <a:p>
              <a:pPr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200" dirty="0">
                  <a:solidFill>
                    <a:schemeClr val="bg1"/>
                  </a:solidFill>
                  <a:latin typeface="+mj-lt"/>
                  <a:ea typeface="+mj-ea"/>
                  <a:cs typeface="思源黑体 CN Normal" panose="020B0400000000000000" charset="-122"/>
                  <a:sym typeface="+mn-ea"/>
                </a:rPr>
                <a:t>Explanation of AI Model Logic</a:t>
              </a:r>
              <a:endParaRPr lang="en-US" altLang="zh-CN" sz="1200" dirty="0">
                <a:solidFill>
                  <a:schemeClr val="bg1"/>
                </a:solidFill>
                <a:latin typeface="+mj-lt"/>
                <a:ea typeface="+mj-ea"/>
                <a:cs typeface="思源黑体 CN Normal" panose="020B0400000000000000" charset="-122"/>
                <a:sym typeface="+mn-ea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4205137" y="457921"/>
              <a:ext cx="441417" cy="264443"/>
              <a:chOff x="286164" y="683142"/>
              <a:chExt cx="441417" cy="264443"/>
            </a:xfrm>
          </p:grpSpPr>
          <p:sp>
            <p:nvSpPr>
              <p:cNvPr id="21" name="等腰三角形 20"/>
              <p:cNvSpPr/>
              <p:nvPr>
                <p:custDataLst>
                  <p:tags r:id="rId6"/>
                </p:custDataLst>
              </p:nvPr>
            </p:nvSpPr>
            <p:spPr>
              <a:xfrm rot="16200000" flipV="1">
                <a:off x="267926" y="701385"/>
                <a:ext cx="264437" cy="22796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chemeClr val="tx1"/>
                  </a:solidFill>
                  <a:cs typeface="思源黑体 CN Normal" panose="020B0400000000000000" charset="-122"/>
                </a:endParaRPr>
              </a:p>
            </p:txBody>
          </p:sp>
          <p:sp>
            <p:nvSpPr>
              <p:cNvPr id="28" name="等腰三角形 27"/>
              <p:cNvSpPr/>
              <p:nvPr>
                <p:custDataLst>
                  <p:tags r:id="rId7"/>
                </p:custDataLst>
              </p:nvPr>
            </p:nvSpPr>
            <p:spPr>
              <a:xfrm rot="16200000" flipV="1">
                <a:off x="481381" y="701379"/>
                <a:ext cx="264437" cy="22796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chemeClr val="tx1"/>
                  </a:solidFill>
                  <a:cs typeface="思源黑体 CN Normal" panose="020B0400000000000000" charset="-122"/>
                </a:endParaRPr>
              </a:p>
            </p:txBody>
          </p:sp>
        </p:grpSp>
      </p:grpSp>
      <p:sp>
        <p:nvSpPr>
          <p:cNvPr id="58" name="矩形 57"/>
          <p:cNvSpPr/>
          <p:nvPr>
            <p:custDataLst>
              <p:tags r:id="rId8"/>
            </p:custDataLst>
          </p:nvPr>
        </p:nvSpPr>
        <p:spPr>
          <a:xfrm>
            <a:off x="1223645" y="3512820"/>
            <a:ext cx="934720" cy="424815"/>
          </a:xfrm>
          <a:prstGeom prst="rect">
            <a:avLst/>
          </a:prstGeom>
          <a:noFill/>
          <a:ln w="158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60" name="文本框 59"/>
          <p:cNvSpPr txBox="1"/>
          <p:nvPr>
            <p:custDataLst>
              <p:tags r:id="rId9"/>
            </p:custDataLst>
          </p:nvPr>
        </p:nvSpPr>
        <p:spPr>
          <a:xfrm>
            <a:off x="233680" y="981710"/>
            <a:ext cx="3897630" cy="13214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/>
            <a:r>
              <a:rPr lang="en-US" altLang="zh-CN" sz="900">
                <a:solidFill>
                  <a:schemeClr val="tx1"/>
                </a:solidFill>
                <a:cs typeface="思源黑体 CN Normal" panose="020B0400000000000000" charset="-122"/>
                <a:sym typeface="+mn-ea"/>
              </a:rPr>
              <a:t>Our company's self-developed stamping AI detection algorithm can input the structural features of multiple qualified templates and train them into a unique model for the stamping die. During actual production, it adopts the </a:t>
            </a:r>
            <a:r>
              <a:rPr lang="en-US" altLang="zh-CN" sz="900" b="1">
                <a:solidFill>
                  <a:schemeClr val="tx1"/>
                </a:solidFill>
                <a:cs typeface="思源黑体 CN Normal" panose="020B0400000000000000" charset="-122"/>
                <a:sym typeface="+mn-ea"/>
              </a:rPr>
              <a:t>template feature comparison</a:t>
            </a:r>
            <a:r>
              <a:rPr lang="en-US" altLang="zh-CN" sz="900">
                <a:solidFill>
                  <a:schemeClr val="tx1"/>
                </a:solidFill>
                <a:cs typeface="思源黑体 CN Normal" panose="020B0400000000000000" charset="-122"/>
                <a:sym typeface="+mn-ea"/>
              </a:rPr>
              <a:t> logic to perform feature comparison on the material for each mold opening, timely detecting foreign objects on the material to prevent mold pressing. For imaging changes caused by </a:t>
            </a:r>
            <a:r>
              <a:rPr lang="en-US" altLang="zh-CN" sz="900" b="1">
                <a:solidFill>
                  <a:schemeClr val="tx1"/>
                </a:solidFill>
                <a:cs typeface="思源黑体 CN Normal" panose="020B0400000000000000" charset="-122"/>
                <a:sym typeface="+mn-ea"/>
              </a:rPr>
              <a:t>product displacement, material reflection, and </a:t>
            </a:r>
            <a:endParaRPr lang="en-US" altLang="zh-CN" sz="900" b="1">
              <a:solidFill>
                <a:schemeClr val="tx1"/>
              </a:solidFill>
              <a:cs typeface="思源黑体 CN Normal" panose="020B0400000000000000" charset="-122"/>
              <a:sym typeface="+mn-ea"/>
            </a:endParaRPr>
          </a:p>
          <a:p>
            <a:pPr algn="l"/>
            <a:r>
              <a:rPr lang="en-US" altLang="zh-CN" sz="900" b="1">
                <a:solidFill>
                  <a:schemeClr val="tx1"/>
                </a:solidFill>
                <a:cs typeface="思源黑体 CN Normal" panose="020B0400000000000000" charset="-122"/>
                <a:sym typeface="+mn-ea"/>
              </a:rPr>
              <a:t>other irregular influences</a:t>
            </a:r>
            <a:r>
              <a:rPr lang="en-US" altLang="zh-CN" sz="900">
                <a:solidFill>
                  <a:schemeClr val="tx1"/>
                </a:solidFill>
                <a:cs typeface="思源黑体 CN Normal" panose="020B0400000000000000" charset="-122"/>
                <a:sym typeface="+mn-ea"/>
              </a:rPr>
              <a:t>, </a:t>
            </a:r>
            <a:endParaRPr lang="en-US" altLang="zh-CN" sz="900">
              <a:solidFill>
                <a:schemeClr val="tx1"/>
              </a:solidFill>
              <a:cs typeface="思源黑体 CN Normal" panose="020B0400000000000000" charset="-122"/>
              <a:sym typeface="+mn-ea"/>
            </a:endParaRPr>
          </a:p>
          <a:p>
            <a:pPr algn="l"/>
            <a:r>
              <a:rPr lang="en-US" altLang="zh-CN" sz="900">
                <a:solidFill>
                  <a:schemeClr val="tx1"/>
                </a:solidFill>
                <a:cs typeface="思源黑体 CN Normal" panose="020B0400000000000000" charset="-122"/>
                <a:sym typeface="+mn-ea"/>
              </a:rPr>
              <a:t>it can easily identify them </a:t>
            </a:r>
            <a:endParaRPr lang="en-US" altLang="zh-CN" sz="900">
              <a:solidFill>
                <a:schemeClr val="tx1"/>
              </a:solidFill>
              <a:cs typeface="思源黑体 CN Normal" panose="020B0400000000000000" charset="-122"/>
              <a:sym typeface="+mn-ea"/>
            </a:endParaRPr>
          </a:p>
          <a:p>
            <a:pPr algn="l"/>
            <a:r>
              <a:rPr lang="en-US" altLang="zh-CN" sz="900">
                <a:solidFill>
                  <a:schemeClr val="tx1"/>
                </a:solidFill>
                <a:cs typeface="思源黑体 CN Normal" panose="020B0400000000000000" charset="-122"/>
                <a:sym typeface="+mn-ea"/>
              </a:rPr>
              <a:t>without false judgment.</a:t>
            </a:r>
            <a:endParaRPr lang="en-US" altLang="zh-CN" sz="900">
              <a:solidFill>
                <a:schemeClr val="tx1"/>
              </a:solidFill>
              <a:cs typeface="思源黑体 CN Normal" panose="020B0400000000000000" charset="-122"/>
              <a:sym typeface="+mn-ea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7111365" y="685800"/>
            <a:ext cx="1362075" cy="306070"/>
            <a:chOff x="8200" y="1130"/>
            <a:chExt cx="2062" cy="482"/>
          </a:xfrm>
        </p:grpSpPr>
        <p:sp>
          <p:nvSpPr>
            <p:cNvPr id="74" name="文本框 73"/>
            <p:cNvSpPr txBox="1"/>
            <p:nvPr>
              <p:custDataLst>
                <p:tags r:id="rId10"/>
              </p:custDataLst>
            </p:nvPr>
          </p:nvSpPr>
          <p:spPr>
            <a:xfrm>
              <a:off x="8200" y="1130"/>
              <a:ext cx="2063" cy="48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wrap="square" rtlCol="0" anchor="t">
              <a:noAutofit/>
            </a:bodyPr>
            <a:p>
              <a:pPr algn="ctr">
                <a:lnSpc>
                  <a:spcPct val="110000"/>
                </a:lnSpc>
              </a:pPr>
              <a:r>
                <a:rPr lang="en-US" altLang="zh-CN" sz="700">
                  <a:solidFill>
                    <a:schemeClr val="bg1"/>
                  </a:solidFill>
                  <a:sym typeface="+mn-ea"/>
                </a:rPr>
                <a:t>False Judgment due to Uneven Stamping Oil</a:t>
              </a:r>
              <a:endParaRPr lang="en-US" altLang="zh-CN" sz="700">
                <a:solidFill>
                  <a:schemeClr val="bg1"/>
                </a:solidFill>
                <a:sym typeface="+mn-ea"/>
              </a:endParaRPr>
            </a:p>
          </p:txBody>
        </p:sp>
        <p:grpSp>
          <p:nvGrpSpPr>
            <p:cNvPr id="85" name="组合 84"/>
            <p:cNvGrpSpPr/>
            <p:nvPr/>
          </p:nvGrpSpPr>
          <p:grpSpPr>
            <a:xfrm>
              <a:off x="8363" y="1200"/>
              <a:ext cx="1712" cy="365"/>
              <a:chOff x="8363" y="1200"/>
              <a:chExt cx="1712" cy="365"/>
            </a:xfrm>
          </p:grpSpPr>
          <p:cxnSp>
            <p:nvCxnSpPr>
              <p:cNvPr id="79" name="直接连接符 78"/>
              <p:cNvCxnSpPr/>
              <p:nvPr>
                <p:custDataLst>
                  <p:tags r:id="rId11"/>
                </p:custDataLst>
              </p:nvPr>
            </p:nvCxnSpPr>
            <p:spPr>
              <a:xfrm>
                <a:off x="8363" y="1200"/>
                <a:ext cx="1696" cy="365"/>
              </a:xfrm>
              <a:prstGeom prst="line">
                <a:avLst/>
              </a:prstGeom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80" name="直接连接符 79"/>
              <p:cNvCxnSpPr/>
              <p:nvPr>
                <p:custDataLst>
                  <p:tags r:id="rId12"/>
                </p:custDataLst>
              </p:nvPr>
            </p:nvCxnSpPr>
            <p:spPr>
              <a:xfrm flipV="1">
                <a:off x="8387" y="1200"/>
                <a:ext cx="1688" cy="360"/>
              </a:xfrm>
              <a:prstGeom prst="line">
                <a:avLst/>
              </a:prstGeom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" name="组合 11"/>
          <p:cNvGrpSpPr/>
          <p:nvPr/>
        </p:nvGrpSpPr>
        <p:grpSpPr>
          <a:xfrm>
            <a:off x="4201795" y="692150"/>
            <a:ext cx="1363980" cy="306070"/>
            <a:chOff x="5780" y="1677"/>
            <a:chExt cx="2064" cy="482"/>
          </a:xfrm>
        </p:grpSpPr>
        <p:sp>
          <p:nvSpPr>
            <p:cNvPr id="62" name="文本框 61"/>
            <p:cNvSpPr txBox="1"/>
            <p:nvPr>
              <p:custDataLst>
                <p:tags r:id="rId13"/>
              </p:custDataLst>
            </p:nvPr>
          </p:nvSpPr>
          <p:spPr>
            <a:xfrm>
              <a:off x="5780" y="1677"/>
              <a:ext cx="2065" cy="48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wrap="square" rtlCol="0" anchor="t">
              <a:noAutofit/>
            </a:bodyPr>
            <a:p>
              <a:pPr algn="ctr">
                <a:lnSpc>
                  <a:spcPct val="110000"/>
                </a:lnSpc>
              </a:pPr>
              <a:r>
                <a:rPr lang="en-US" altLang="zh-CN" sz="700">
                  <a:solidFill>
                    <a:schemeClr val="bg1"/>
                  </a:solidFill>
                  <a:sym typeface="+mn-ea"/>
                </a:rPr>
                <a:t>False Judgment of Material End Displacement</a:t>
              </a:r>
              <a:endParaRPr lang="en-US" altLang="zh-CN" sz="700">
                <a:solidFill>
                  <a:schemeClr val="bg1"/>
                </a:solidFill>
                <a:sym typeface="+mn-ea"/>
              </a:endParaRPr>
            </a:p>
          </p:txBody>
        </p:sp>
        <p:grpSp>
          <p:nvGrpSpPr>
            <p:cNvPr id="86" name="组合 85"/>
            <p:cNvGrpSpPr/>
            <p:nvPr/>
          </p:nvGrpSpPr>
          <p:grpSpPr>
            <a:xfrm>
              <a:off x="6118" y="1747"/>
              <a:ext cx="1397" cy="364"/>
              <a:chOff x="8567" y="1200"/>
              <a:chExt cx="1696" cy="364"/>
            </a:xfrm>
          </p:grpSpPr>
          <p:cxnSp>
            <p:nvCxnSpPr>
              <p:cNvPr id="87" name="直接连接符 86"/>
              <p:cNvCxnSpPr/>
              <p:nvPr>
                <p:custDataLst>
                  <p:tags r:id="rId14"/>
                </p:custDataLst>
              </p:nvPr>
            </p:nvCxnSpPr>
            <p:spPr>
              <a:xfrm>
                <a:off x="8567" y="1200"/>
                <a:ext cx="1696" cy="365"/>
              </a:xfrm>
              <a:prstGeom prst="line">
                <a:avLst/>
              </a:prstGeom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88" name="直接连接符 87"/>
              <p:cNvCxnSpPr/>
              <p:nvPr/>
            </p:nvCxnSpPr>
            <p:spPr>
              <a:xfrm flipV="1">
                <a:off x="8567" y="1200"/>
                <a:ext cx="1688" cy="360"/>
              </a:xfrm>
              <a:prstGeom prst="line">
                <a:avLst/>
              </a:prstGeom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组合 14"/>
          <p:cNvGrpSpPr/>
          <p:nvPr/>
        </p:nvGrpSpPr>
        <p:grpSpPr>
          <a:xfrm>
            <a:off x="5636895" y="692150"/>
            <a:ext cx="1363980" cy="306070"/>
            <a:chOff x="8198" y="1673"/>
            <a:chExt cx="2064" cy="482"/>
          </a:xfrm>
        </p:grpSpPr>
        <p:sp>
          <p:nvSpPr>
            <p:cNvPr id="65" name="文本框 64"/>
            <p:cNvSpPr txBox="1"/>
            <p:nvPr>
              <p:custDataLst>
                <p:tags r:id="rId15"/>
              </p:custDataLst>
            </p:nvPr>
          </p:nvSpPr>
          <p:spPr>
            <a:xfrm>
              <a:off x="8198" y="1673"/>
              <a:ext cx="2065" cy="48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wrap="square" rtlCol="0" anchor="t">
              <a:noAutofit/>
            </a:bodyPr>
            <a:p>
              <a:pPr algn="ctr">
                <a:lnSpc>
                  <a:spcPct val="110000"/>
                </a:lnSpc>
              </a:pPr>
              <a:r>
                <a:rPr lang="en-US" altLang="zh-CN" sz="700">
                  <a:solidFill>
                    <a:schemeClr val="bg1"/>
                  </a:solidFill>
                  <a:sym typeface="+mn-ea"/>
                </a:rPr>
                <a:t>False Judgment Caused by Light Brightness Variation</a:t>
              </a:r>
              <a:endParaRPr lang="en-US" altLang="zh-CN" sz="700">
                <a:solidFill>
                  <a:schemeClr val="bg1"/>
                </a:solidFill>
                <a:sym typeface="+mn-ea"/>
              </a:endParaRPr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8508" y="1738"/>
              <a:ext cx="1434" cy="364"/>
              <a:chOff x="8567" y="1200"/>
              <a:chExt cx="1696" cy="364"/>
            </a:xfrm>
          </p:grpSpPr>
          <p:cxnSp>
            <p:nvCxnSpPr>
              <p:cNvPr id="90" name="直接连接符 89"/>
              <p:cNvCxnSpPr/>
              <p:nvPr>
                <p:custDataLst>
                  <p:tags r:id="rId16"/>
                </p:custDataLst>
              </p:nvPr>
            </p:nvCxnSpPr>
            <p:spPr>
              <a:xfrm>
                <a:off x="8567" y="1200"/>
                <a:ext cx="1696" cy="365"/>
              </a:xfrm>
              <a:prstGeom prst="line">
                <a:avLst/>
              </a:prstGeom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91" name="直接连接符 90"/>
              <p:cNvCxnSpPr/>
              <p:nvPr/>
            </p:nvCxnSpPr>
            <p:spPr>
              <a:xfrm flipV="1">
                <a:off x="8567" y="1200"/>
                <a:ext cx="1688" cy="360"/>
              </a:xfrm>
              <a:prstGeom prst="line">
                <a:avLst/>
              </a:prstGeom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" name="组合 17"/>
          <p:cNvGrpSpPr/>
          <p:nvPr/>
        </p:nvGrpSpPr>
        <p:grpSpPr>
          <a:xfrm>
            <a:off x="4201795" y="1072515"/>
            <a:ext cx="1363980" cy="306070"/>
            <a:chOff x="10616" y="1673"/>
            <a:chExt cx="2064" cy="482"/>
          </a:xfrm>
        </p:grpSpPr>
        <p:sp>
          <p:nvSpPr>
            <p:cNvPr id="67" name="文本框 66"/>
            <p:cNvSpPr txBox="1"/>
            <p:nvPr>
              <p:custDataLst>
                <p:tags r:id="rId17"/>
              </p:custDataLst>
            </p:nvPr>
          </p:nvSpPr>
          <p:spPr>
            <a:xfrm>
              <a:off x="10616" y="1673"/>
              <a:ext cx="2065" cy="48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wrap="square" rtlCol="0" anchor="t">
              <a:noAutofit/>
            </a:bodyPr>
            <a:p>
              <a:pPr algn="ctr">
                <a:lnSpc>
                  <a:spcPct val="110000"/>
                </a:lnSpc>
              </a:pPr>
              <a:r>
                <a:rPr lang="en-US" altLang="zh-CN" sz="700">
                  <a:solidFill>
                    <a:schemeClr val="bg1"/>
                  </a:solidFill>
                  <a:sym typeface="+mn-ea"/>
                </a:rPr>
                <a:t>False Judgment from Material Reflection</a:t>
              </a:r>
              <a:endParaRPr lang="en-US" altLang="zh-CN" sz="700">
                <a:solidFill>
                  <a:schemeClr val="bg1"/>
                </a:solidFill>
                <a:sym typeface="+mn-ea"/>
              </a:endParaRPr>
            </a:p>
          </p:txBody>
        </p:sp>
        <p:grpSp>
          <p:nvGrpSpPr>
            <p:cNvPr id="92" name="组合 91"/>
            <p:cNvGrpSpPr/>
            <p:nvPr/>
          </p:nvGrpSpPr>
          <p:grpSpPr>
            <a:xfrm>
              <a:off x="10914" y="1731"/>
              <a:ext cx="1434" cy="364"/>
              <a:chOff x="8567" y="1200"/>
              <a:chExt cx="1696" cy="364"/>
            </a:xfrm>
          </p:grpSpPr>
          <p:cxnSp>
            <p:nvCxnSpPr>
              <p:cNvPr id="93" name="直接连接符 92"/>
              <p:cNvCxnSpPr/>
              <p:nvPr>
                <p:custDataLst>
                  <p:tags r:id="rId18"/>
                </p:custDataLst>
              </p:nvPr>
            </p:nvCxnSpPr>
            <p:spPr>
              <a:xfrm>
                <a:off x="8567" y="1200"/>
                <a:ext cx="1696" cy="365"/>
              </a:xfrm>
              <a:prstGeom prst="line">
                <a:avLst/>
              </a:prstGeom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94" name="直接连接符 93"/>
              <p:cNvCxnSpPr/>
              <p:nvPr/>
            </p:nvCxnSpPr>
            <p:spPr>
              <a:xfrm flipV="1">
                <a:off x="8567" y="1200"/>
                <a:ext cx="1688" cy="360"/>
              </a:xfrm>
              <a:prstGeom prst="line">
                <a:avLst/>
              </a:prstGeom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" name="组合 19"/>
          <p:cNvGrpSpPr/>
          <p:nvPr/>
        </p:nvGrpSpPr>
        <p:grpSpPr>
          <a:xfrm>
            <a:off x="5636895" y="1072515"/>
            <a:ext cx="1363980" cy="306705"/>
            <a:chOff x="10617" y="1130"/>
            <a:chExt cx="2064" cy="483"/>
          </a:xfrm>
        </p:grpSpPr>
        <p:sp>
          <p:nvSpPr>
            <p:cNvPr id="77" name="文本框 76"/>
            <p:cNvSpPr txBox="1"/>
            <p:nvPr>
              <p:custDataLst>
                <p:tags r:id="rId19"/>
              </p:custDataLst>
            </p:nvPr>
          </p:nvSpPr>
          <p:spPr>
            <a:xfrm>
              <a:off x="10617" y="1130"/>
              <a:ext cx="2064" cy="48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wrap="square" rtlCol="0" anchor="t">
              <a:noAutofit/>
            </a:bodyPr>
            <a:p>
              <a:pPr algn="ctr">
                <a:lnSpc>
                  <a:spcPct val="110000"/>
                </a:lnSpc>
              </a:pPr>
              <a:r>
                <a:rPr lang="en-US" altLang="zh-CN" sz="700">
                  <a:solidFill>
                    <a:schemeClr val="bg1"/>
                  </a:solidFill>
                  <a:sym typeface="+mn-ea"/>
                </a:rPr>
                <a:t>False Judgment of Oil Contamination</a:t>
              </a:r>
              <a:endParaRPr lang="en-US" altLang="zh-CN" sz="700">
                <a:solidFill>
                  <a:schemeClr val="bg1"/>
                </a:solidFill>
                <a:sym typeface="+mn-ea"/>
              </a:endParaRPr>
            </a:p>
          </p:txBody>
        </p:sp>
        <p:grpSp>
          <p:nvGrpSpPr>
            <p:cNvPr id="95" name="组合 94"/>
            <p:cNvGrpSpPr/>
            <p:nvPr/>
          </p:nvGrpSpPr>
          <p:grpSpPr>
            <a:xfrm rot="0">
              <a:off x="11199" y="1188"/>
              <a:ext cx="946" cy="378"/>
              <a:chOff x="8163" y="1202"/>
              <a:chExt cx="1750" cy="378"/>
            </a:xfrm>
          </p:grpSpPr>
          <p:cxnSp>
            <p:nvCxnSpPr>
              <p:cNvPr id="96" name="直接连接符 95"/>
              <p:cNvCxnSpPr/>
              <p:nvPr>
                <p:custDataLst>
                  <p:tags r:id="rId20"/>
                </p:custDataLst>
              </p:nvPr>
            </p:nvCxnSpPr>
            <p:spPr>
              <a:xfrm>
                <a:off x="8175" y="1202"/>
                <a:ext cx="1722" cy="378"/>
              </a:xfrm>
              <a:prstGeom prst="line">
                <a:avLst/>
              </a:prstGeom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97" name="直接连接符 96"/>
              <p:cNvCxnSpPr/>
              <p:nvPr>
                <p:custDataLst>
                  <p:tags r:id="rId21"/>
                </p:custDataLst>
              </p:nvPr>
            </p:nvCxnSpPr>
            <p:spPr>
              <a:xfrm flipV="1">
                <a:off x="8163" y="1221"/>
                <a:ext cx="1750" cy="351"/>
              </a:xfrm>
              <a:prstGeom prst="line">
                <a:avLst/>
              </a:prstGeom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文本框 6"/>
          <p:cNvSpPr txBox="1"/>
          <p:nvPr>
            <p:custDataLst>
              <p:tags r:id="rId22"/>
            </p:custDataLst>
          </p:nvPr>
        </p:nvSpPr>
        <p:spPr>
          <a:xfrm>
            <a:off x="233680" y="630555"/>
            <a:ext cx="389763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1200">
                <a:solidFill>
                  <a:schemeClr val="accent1">
                    <a:lumMod val="50000"/>
                  </a:schemeClr>
                </a:solidFill>
                <a:cs typeface="思源黑体 Heavy" panose="020B0A00000000000000" charset="-122"/>
                <a:sym typeface="+mn-ea"/>
              </a:rPr>
              <a:t>Traditional Visual Upgrade </a:t>
            </a:r>
            <a:r>
              <a:rPr lang="en-US" altLang="en-US" sz="1200">
                <a:solidFill>
                  <a:schemeClr val="accent1">
                    <a:lumMod val="50000"/>
                  </a:schemeClr>
                </a:solidFill>
                <a:cs typeface="思源黑体 Heavy" panose="020B0A00000000000000" charset="-122"/>
                <a:sym typeface="+mn-ea"/>
              </a:rPr>
              <a:t>→</a:t>
            </a:r>
            <a:r>
              <a:rPr lang="en-US" altLang="zh-CN" sz="1200">
                <a:solidFill>
                  <a:schemeClr val="accent1">
                    <a:lumMod val="50000"/>
                  </a:schemeClr>
                </a:solidFill>
                <a:cs typeface="思源黑体 Heavy" panose="020B0A00000000000000" charset="-122"/>
                <a:sym typeface="+mn-ea"/>
              </a:rPr>
              <a:t> AI Visual Inspection</a:t>
            </a:r>
            <a:endParaRPr lang="en-US" altLang="zh-CN" sz="1200">
              <a:solidFill>
                <a:schemeClr val="accent1">
                  <a:lumMod val="50000"/>
                </a:schemeClr>
              </a:solidFill>
              <a:cs typeface="思源黑体 Heavy" panose="020B0A00000000000000" charset="-122"/>
              <a:sym typeface="+mn-ea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4202430" y="1433830"/>
            <a:ext cx="1363980" cy="403860"/>
            <a:chOff x="14017" y="4894"/>
            <a:chExt cx="2148" cy="636"/>
          </a:xfrm>
        </p:grpSpPr>
        <p:sp>
          <p:nvSpPr>
            <p:cNvPr id="25" name="文本框 24"/>
            <p:cNvSpPr txBox="1"/>
            <p:nvPr>
              <p:custDataLst>
                <p:tags r:id="rId23"/>
              </p:custDataLst>
            </p:nvPr>
          </p:nvSpPr>
          <p:spPr>
            <a:xfrm>
              <a:off x="14017" y="5048"/>
              <a:ext cx="2148" cy="4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rtlCol="0" anchor="t">
              <a:noAutofit/>
            </a:bodyPr>
            <a:p>
              <a:pPr algn="r">
                <a:lnSpc>
                  <a:spcPct val="110000"/>
                </a:lnSpc>
              </a:pPr>
              <a:r>
                <a:rPr lang="en-US" altLang="zh-CN" sz="700">
                  <a:solidFill>
                    <a:schemeClr val="tx1"/>
                  </a:solidFill>
                  <a:sym typeface="+mn-ea"/>
                </a:rPr>
                <a:t>Foreign Object Fall Detection</a:t>
              </a:r>
              <a:endParaRPr lang="en-US" altLang="zh-CN" sz="700">
                <a:solidFill>
                  <a:schemeClr val="tx1"/>
                </a:solidFill>
                <a:sym typeface="+mn-ea"/>
              </a:endParaRPr>
            </a:p>
          </p:txBody>
        </p:sp>
        <p:pic>
          <p:nvPicPr>
            <p:cNvPr id="40" name="图片 39" descr="正确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14053" y="4894"/>
              <a:ext cx="600" cy="600"/>
            </a:xfrm>
            <a:prstGeom prst="rect">
              <a:avLst/>
            </a:prstGeom>
          </p:spPr>
        </p:pic>
      </p:grpSp>
      <p:grpSp>
        <p:nvGrpSpPr>
          <p:cNvPr id="24" name="组合 23"/>
          <p:cNvGrpSpPr/>
          <p:nvPr/>
        </p:nvGrpSpPr>
        <p:grpSpPr>
          <a:xfrm>
            <a:off x="5637530" y="1417955"/>
            <a:ext cx="1363980" cy="424180"/>
            <a:chOff x="8878" y="2233"/>
            <a:chExt cx="2148" cy="668"/>
          </a:xfrm>
        </p:grpSpPr>
        <p:sp>
          <p:nvSpPr>
            <p:cNvPr id="31" name="文本框 30"/>
            <p:cNvSpPr txBox="1"/>
            <p:nvPr>
              <p:custDataLst>
                <p:tags r:id="rId27"/>
              </p:custDataLst>
            </p:nvPr>
          </p:nvSpPr>
          <p:spPr>
            <a:xfrm>
              <a:off x="8878" y="2418"/>
              <a:ext cx="2148" cy="4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rtlCol="0" anchor="t">
              <a:noAutofit/>
            </a:bodyPr>
            <a:p>
              <a:pPr algn="r">
                <a:lnSpc>
                  <a:spcPct val="110000"/>
                </a:lnSpc>
              </a:pPr>
              <a:r>
                <a:rPr lang="en-US" altLang="zh-CN" sz="700">
                  <a:solidFill>
                    <a:schemeClr val="tx1"/>
                  </a:solidFill>
                  <a:sym typeface="+mn-ea"/>
                </a:rPr>
                <a:t>Stamping Defect </a:t>
              </a:r>
              <a:endParaRPr lang="en-US" altLang="zh-CN" sz="700">
                <a:solidFill>
                  <a:schemeClr val="tx1"/>
                </a:solidFill>
                <a:sym typeface="+mn-ea"/>
              </a:endParaRPr>
            </a:p>
            <a:p>
              <a:pPr algn="r">
                <a:lnSpc>
                  <a:spcPct val="110000"/>
                </a:lnSpc>
              </a:pPr>
              <a:r>
                <a:rPr lang="en-US" altLang="zh-CN" sz="700">
                  <a:solidFill>
                    <a:schemeClr val="tx1"/>
                  </a:solidFill>
                  <a:sym typeface="+mn-ea"/>
                </a:rPr>
                <a:t>Detection of Products</a:t>
              </a:r>
              <a:endParaRPr lang="en-US" altLang="zh-CN" sz="700">
                <a:solidFill>
                  <a:schemeClr val="tx1"/>
                </a:solidFill>
                <a:sym typeface="+mn-ea"/>
              </a:endParaRPr>
            </a:p>
          </p:txBody>
        </p:sp>
        <p:pic>
          <p:nvPicPr>
            <p:cNvPr id="44" name="图片 43" descr="正确"/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8918" y="2233"/>
              <a:ext cx="600" cy="600"/>
            </a:xfrm>
            <a:prstGeom prst="rect">
              <a:avLst/>
            </a:prstGeom>
          </p:spPr>
        </p:pic>
      </p:grpSp>
      <p:grpSp>
        <p:nvGrpSpPr>
          <p:cNvPr id="26" name="组合 25"/>
          <p:cNvGrpSpPr/>
          <p:nvPr/>
        </p:nvGrpSpPr>
        <p:grpSpPr>
          <a:xfrm>
            <a:off x="7100570" y="1417955"/>
            <a:ext cx="1363980" cy="419735"/>
            <a:chOff x="14017" y="6144"/>
            <a:chExt cx="2148" cy="661"/>
          </a:xfrm>
        </p:grpSpPr>
        <p:sp>
          <p:nvSpPr>
            <p:cNvPr id="32" name="文本框 31"/>
            <p:cNvSpPr txBox="1"/>
            <p:nvPr>
              <p:custDataLst>
                <p:tags r:id="rId30"/>
              </p:custDataLst>
            </p:nvPr>
          </p:nvSpPr>
          <p:spPr>
            <a:xfrm>
              <a:off x="14017" y="6323"/>
              <a:ext cx="2148" cy="4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rtlCol="0" anchor="t">
              <a:noAutofit/>
            </a:bodyPr>
            <a:p>
              <a:pPr algn="r">
                <a:lnSpc>
                  <a:spcPct val="110000"/>
                </a:lnSpc>
              </a:pPr>
              <a:r>
                <a:rPr lang="en-US" altLang="zh-CN" sz="700">
                  <a:solidFill>
                    <a:schemeClr val="tx1"/>
                  </a:solidFill>
                  <a:sym typeface="+mn-ea"/>
                </a:rPr>
                <a:t>Material Feeding Inadequacy Detection</a:t>
              </a:r>
              <a:endParaRPr lang="en-US" altLang="zh-CN" sz="700">
                <a:solidFill>
                  <a:schemeClr val="tx1"/>
                </a:solidFill>
                <a:sym typeface="+mn-ea"/>
              </a:endParaRPr>
            </a:p>
          </p:txBody>
        </p:sp>
        <p:pic>
          <p:nvPicPr>
            <p:cNvPr id="46" name="图片 45" descr="正确"/>
            <p:cNvPicPr>
              <a:picLocks noChangeAspect="1"/>
            </p:cNvPicPr>
            <p:nvPr>
              <p:custDataLst>
                <p:tags r:id="rId31"/>
              </p:custDataLst>
            </p:nvPr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14029" y="6144"/>
              <a:ext cx="600" cy="600"/>
            </a:xfrm>
            <a:prstGeom prst="rect">
              <a:avLst/>
            </a:prstGeom>
          </p:spPr>
        </p:pic>
      </p:grpSp>
      <p:sp>
        <p:nvSpPr>
          <p:cNvPr id="109" name="文本框 108"/>
          <p:cNvSpPr txBox="1"/>
          <p:nvPr>
            <p:custDataLst>
              <p:tags r:id="rId33"/>
            </p:custDataLst>
          </p:nvPr>
        </p:nvSpPr>
        <p:spPr>
          <a:xfrm>
            <a:off x="179705" y="2839085"/>
            <a:ext cx="1404620" cy="4032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/>
            <a:r>
              <a:rPr lang="en-US" altLang="zh-CN" sz="1000" b="1">
                <a:solidFill>
                  <a:schemeClr val="tx1">
                    <a:lumMod val="50000"/>
                    <a:lumOff val="50000"/>
                  </a:schemeClr>
                </a:solidFill>
                <a:sym typeface="+mn-ea"/>
              </a:rPr>
              <a:t>AI Model Training - Feature Extraction</a:t>
            </a:r>
            <a:endParaRPr lang="en-US" altLang="zh-CN" sz="1000" b="1">
              <a:solidFill>
                <a:schemeClr val="tx1">
                  <a:lumMod val="50000"/>
                  <a:lumOff val="50000"/>
                </a:schemeClr>
              </a:solidFill>
              <a:sym typeface="+mn-ea"/>
            </a:endParaRPr>
          </a:p>
        </p:txBody>
      </p:sp>
      <p:sp>
        <p:nvSpPr>
          <p:cNvPr id="55" name="文本框 54"/>
          <p:cNvSpPr txBox="1"/>
          <p:nvPr>
            <p:custDataLst>
              <p:tags r:id="rId34"/>
            </p:custDataLst>
          </p:nvPr>
        </p:nvSpPr>
        <p:spPr>
          <a:xfrm>
            <a:off x="4131945" y="1866900"/>
            <a:ext cx="3103245" cy="2222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/>
            <a:r>
              <a:rPr lang="en-US" altLang="zh-CN" sz="1000" b="1">
                <a:solidFill>
                  <a:schemeClr val="tx1">
                    <a:lumMod val="50000"/>
                    <a:lumOff val="50000"/>
                  </a:schemeClr>
                </a:solidFill>
                <a:sym typeface="+mn-ea"/>
              </a:rPr>
              <a:t>Demonstration of Material End Displacement Case</a:t>
            </a:r>
            <a:endParaRPr lang="en-US" altLang="zh-CN" sz="1000" b="1">
              <a:solidFill>
                <a:schemeClr val="tx1">
                  <a:lumMod val="50000"/>
                  <a:lumOff val="50000"/>
                </a:schemeClr>
              </a:solidFill>
              <a:sym typeface="+mn-ea"/>
            </a:endParaRPr>
          </a:p>
        </p:txBody>
      </p:sp>
      <p:pic>
        <p:nvPicPr>
          <p:cNvPr id="8" name="图片 7" descr="描图-绿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rcRect l="36234" t="18496" r="31824" b="53199"/>
          <a:stretch>
            <a:fillRect/>
          </a:stretch>
        </p:blipFill>
        <p:spPr>
          <a:xfrm>
            <a:off x="1849120" y="2089150"/>
            <a:ext cx="2107565" cy="1047750"/>
          </a:xfrm>
          <a:prstGeom prst="rect">
            <a:avLst/>
          </a:prstGeom>
          <a:ln w="15875">
            <a:solidFill>
              <a:schemeClr val="accent6"/>
            </a:solidFill>
          </a:ln>
        </p:spPr>
      </p:pic>
      <p:cxnSp>
        <p:nvCxnSpPr>
          <p:cNvPr id="61" name="肘形连接符 60"/>
          <p:cNvCxnSpPr>
            <a:stCxn id="58" idx="3"/>
            <a:endCxn id="8" idx="2"/>
          </p:cNvCxnSpPr>
          <p:nvPr>
            <p:custDataLst>
              <p:tags r:id="rId37"/>
            </p:custDataLst>
          </p:nvPr>
        </p:nvCxnSpPr>
        <p:spPr>
          <a:xfrm flipV="1">
            <a:off x="2158365" y="3136900"/>
            <a:ext cx="744855" cy="588645"/>
          </a:xfrm>
          <a:prstGeom prst="bentConnector2">
            <a:avLst/>
          </a:prstGeom>
          <a:ln w="15875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3" name="冲压位移演示">
            <a:hlinkClick r:id="" action="ppaction://media"/>
          </p:cNvPr>
          <p:cNvPicPr/>
          <p:nvPr>
            <a:videoFile r:link="rId38"/>
            <p:extLst>
              <p:ext uri="{DAA4B4D4-6D71-4841-9C94-3DE7FCFB9230}">
                <p14:media xmlns:p14="http://schemas.microsoft.com/office/powerpoint/2010/main" r:embed="rId39"/>
              </p:ext>
            </p:extLst>
            <p:custDataLst>
              <p:tags r:id="rId40"/>
            </p:custDataLst>
          </p:nvPr>
        </p:nvPicPr>
        <p:blipFill>
          <a:blip r:embed="rId41"/>
          <a:stretch>
            <a:fillRect/>
          </a:stretch>
        </p:blipFill>
        <p:spPr>
          <a:xfrm>
            <a:off x="4201795" y="2090420"/>
            <a:ext cx="4734560" cy="2663190"/>
          </a:xfrm>
          <a:prstGeom prst="rect">
            <a:avLst/>
          </a:prstGeom>
        </p:spPr>
      </p:pic>
    </p:spTree>
    <p:custDataLst>
      <p:tags r:id="rId42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" name="文本框 26"/>
          <p:cNvSpPr txBox="1"/>
          <p:nvPr/>
        </p:nvSpPr>
        <p:spPr>
          <a:xfrm>
            <a:off x="4380230" y="1634490"/>
            <a:ext cx="836295" cy="22307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2400" b="1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pPr algn="ctr"/>
            <a:endParaRPr lang="zh-CN" altLang="en-US" sz="1200" b="0" dirty="0">
              <a:solidFill>
                <a:schemeClr val="tx1"/>
              </a:solidFill>
              <a:latin typeface="+mn-lt"/>
              <a:ea typeface="+mn-ea"/>
              <a:cs typeface="思源黑体 CN Normal" panose="020B0400000000000000" charset="-122"/>
            </a:endParaRPr>
          </a:p>
          <a:p>
            <a:pPr algn="ctr"/>
            <a:endParaRPr lang="zh-CN" altLang="en-US" sz="1200" b="0" dirty="0">
              <a:solidFill>
                <a:schemeClr val="tx1"/>
              </a:solidFill>
              <a:latin typeface="+mn-lt"/>
              <a:ea typeface="+mn-ea"/>
              <a:cs typeface="思源黑体 CN Normal" panose="020B0400000000000000" charset="-122"/>
            </a:endParaRPr>
          </a:p>
          <a:p>
            <a:pPr algn="ctr"/>
            <a:endParaRPr lang="zh-CN" altLang="en-US" sz="1200" b="0" dirty="0">
              <a:solidFill>
                <a:schemeClr val="tx1"/>
              </a:solidFill>
              <a:latin typeface="+mn-lt"/>
              <a:ea typeface="+mn-ea"/>
              <a:cs typeface="思源黑体 CN Normal" panose="020B0400000000000000" charset="-122"/>
            </a:endParaRPr>
          </a:p>
          <a:p>
            <a:pPr algn="ctr"/>
            <a:endParaRPr lang="zh-CN" altLang="en-US" sz="1200" b="0" dirty="0">
              <a:solidFill>
                <a:schemeClr val="tx1"/>
              </a:solidFill>
              <a:latin typeface="+mn-lt"/>
              <a:ea typeface="+mn-ea"/>
              <a:cs typeface="思源黑体 CN Normal" panose="020B0400000000000000" charset="-122"/>
            </a:endParaRPr>
          </a:p>
          <a:p>
            <a:pPr algn="ctr"/>
            <a:endParaRPr lang="zh-CN" altLang="en-US" sz="1200" b="0" dirty="0">
              <a:solidFill>
                <a:schemeClr val="tx1"/>
              </a:solidFill>
              <a:latin typeface="+mn-lt"/>
              <a:ea typeface="+mn-ea"/>
              <a:cs typeface="思源黑体 CN Normal" panose="020B0400000000000000" charset="-122"/>
            </a:endParaRPr>
          </a:p>
          <a:p>
            <a:pPr algn="ctr"/>
            <a:endParaRPr lang="zh-CN" altLang="en-US" sz="1200" b="0" dirty="0">
              <a:solidFill>
                <a:schemeClr val="tx1"/>
              </a:solidFill>
              <a:latin typeface="+mn-lt"/>
              <a:ea typeface="+mn-ea"/>
              <a:cs typeface="思源黑体 CN Normal" panose="020B0400000000000000" charset="-122"/>
            </a:endParaRPr>
          </a:p>
          <a:p>
            <a:pPr algn="ctr"/>
            <a:endParaRPr lang="zh-CN" altLang="en-US" sz="1200" b="0" dirty="0">
              <a:solidFill>
                <a:schemeClr val="tx1"/>
              </a:solidFill>
              <a:latin typeface="+mn-lt"/>
              <a:ea typeface="+mn-ea"/>
              <a:cs typeface="思源黑体 CN Normal" panose="020B0400000000000000" charset="-122"/>
            </a:endParaRPr>
          </a:p>
          <a:p>
            <a:pPr algn="ctr"/>
            <a:endParaRPr lang="zh-CN" altLang="en-US" sz="1200" b="0" dirty="0">
              <a:solidFill>
                <a:schemeClr val="tx1"/>
              </a:solidFill>
              <a:latin typeface="+mn-lt"/>
              <a:ea typeface="+mn-ea"/>
              <a:cs typeface="思源黑体 CN Normal" panose="020B0400000000000000" charset="-122"/>
            </a:endParaRPr>
          </a:p>
          <a:p>
            <a:pPr algn="ctr"/>
            <a:endParaRPr lang="zh-CN" altLang="en-US" sz="1200" b="0" dirty="0">
              <a:solidFill>
                <a:schemeClr val="tx1"/>
              </a:solidFill>
              <a:latin typeface="+mn-lt"/>
              <a:ea typeface="+mn-ea"/>
              <a:cs typeface="思源黑体 CN Normal" panose="020B0400000000000000" charset="-122"/>
            </a:endParaRPr>
          </a:p>
          <a:p>
            <a:pPr algn="ctr"/>
            <a:endParaRPr lang="zh-CN" altLang="en-US" sz="1200" b="0" dirty="0">
              <a:solidFill>
                <a:schemeClr val="tx1"/>
              </a:solidFill>
              <a:latin typeface="+mn-lt"/>
              <a:ea typeface="+mn-ea"/>
              <a:cs typeface="思源黑体 CN Normal" panose="020B0400000000000000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1"/>
            </p:custDataLst>
          </p:nvPr>
        </p:nvSpPr>
        <p:spPr>
          <a:xfrm>
            <a:off x="2490470" y="1604010"/>
            <a:ext cx="835025" cy="22618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rmAutofit/>
          </a:bodyPr>
          <a:lstStyle>
            <a:defPPr>
              <a:defRPr lang="zh-CN"/>
            </a:defPPr>
            <a:lvl1pPr>
              <a:defRPr sz="2400" b="1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pPr algn="ctr"/>
            <a:r>
              <a:rPr lang="en-US" altLang="zh-CN" sz="800" u="sng" dirty="0">
                <a:solidFill>
                  <a:schemeClr val="tx1"/>
                </a:solidFill>
                <a:latin typeface="+mn-lt"/>
                <a:ea typeface="+mn-ea"/>
                <a:cs typeface="思源黑体 CN Normal" panose="020B0400000000000000" charset="-122"/>
              </a:rPr>
              <a:t>Caused Issues</a:t>
            </a:r>
            <a:endParaRPr lang="en-US" altLang="zh-CN" sz="800" u="sng" dirty="0">
              <a:solidFill>
                <a:schemeClr val="tx1"/>
              </a:solidFill>
              <a:latin typeface="+mn-lt"/>
              <a:ea typeface="+mn-ea"/>
              <a:cs typeface="思源黑体 CN Normal" panose="020B0400000000000000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2"/>
            </p:custDataLst>
          </p:nvPr>
        </p:nvSpPr>
        <p:spPr>
          <a:xfrm>
            <a:off x="1464310" y="1604010"/>
            <a:ext cx="829310" cy="22625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rmAutofit/>
          </a:bodyPr>
          <a:lstStyle>
            <a:defPPr>
              <a:defRPr lang="zh-CN"/>
            </a:defPPr>
            <a:lvl1pPr>
              <a:defRPr sz="2400" b="1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pPr algn="ctr"/>
            <a:r>
              <a:rPr lang="en-US" altLang="zh-CN" sz="800" u="sng" dirty="0">
                <a:solidFill>
                  <a:schemeClr val="tx1"/>
                </a:solidFill>
                <a:latin typeface="+mn-lt"/>
                <a:ea typeface="+mn-ea"/>
                <a:cs typeface="思源黑体 CN Normal" panose="020B0400000000000000" charset="-122"/>
              </a:rPr>
              <a:t>Abnormal Conditions</a:t>
            </a:r>
            <a:endParaRPr lang="en-US" altLang="zh-CN" sz="800" u="sng" dirty="0">
              <a:solidFill>
                <a:schemeClr val="tx1"/>
              </a:solidFill>
              <a:latin typeface="+mn-lt"/>
              <a:ea typeface="+mn-ea"/>
              <a:cs typeface="思源黑体 CN Normal" panose="020B0400000000000000" charset="-122"/>
            </a:endParaRPr>
          </a:p>
        </p:txBody>
      </p:sp>
      <p:sp>
        <p:nvSpPr>
          <p:cNvPr id="36" name="箭头: 五边形 35"/>
          <p:cNvSpPr/>
          <p:nvPr>
            <p:custDataLst>
              <p:tags r:id="rId3"/>
            </p:custDataLst>
          </p:nvPr>
        </p:nvSpPr>
        <p:spPr>
          <a:xfrm>
            <a:off x="199390" y="229235"/>
            <a:ext cx="4905375" cy="355600"/>
          </a:xfrm>
          <a:prstGeom prst="homePlat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98000">
                <a:schemeClr val="accent2"/>
              </a:gs>
            </a:gsLst>
            <a:lin ang="14100000" scaled="0"/>
          </a:gradFill>
          <a:ln w="12700">
            <a:noFill/>
          </a:ln>
          <a:effectLst/>
        </p:spPr>
        <p:txBody>
          <a:bodyPr vert="horz" wrap="square" lIns="51435" tIns="25717" rIns="51435" bIns="25717" numCol="1" anchor="t" anchorCtr="0" compatLnSpc="1"/>
          <a:lstStyle/>
          <a:p>
            <a:pPr defTabSz="685800"/>
            <a:endParaRPr lang="zh-CN" altLang="en-US" sz="1050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0" name="箭头: 五边形 9"/>
          <p:cNvSpPr/>
          <p:nvPr>
            <p:custDataLst>
              <p:tags r:id="rId4"/>
            </p:custDataLst>
          </p:nvPr>
        </p:nvSpPr>
        <p:spPr>
          <a:xfrm>
            <a:off x="0" y="229235"/>
            <a:ext cx="4934585" cy="354330"/>
          </a:xfrm>
          <a:prstGeom prst="homePlate">
            <a:avLst/>
          </a:prstGeom>
          <a:gradFill>
            <a:gsLst>
              <a:gs pos="0">
                <a:schemeClr val="accent1"/>
              </a:gs>
              <a:gs pos="98000">
                <a:schemeClr val="accent2"/>
              </a:gs>
            </a:gsLst>
            <a:lin ang="14100000" scaled="0"/>
          </a:gradFill>
          <a:ln w="12700">
            <a:noFill/>
          </a:ln>
          <a:effectLst/>
        </p:spPr>
        <p:txBody>
          <a:bodyPr vert="horz" wrap="square" lIns="51435" tIns="25717" rIns="51435" bIns="25717" numCol="1" anchor="t" anchorCtr="0" compatLnSpc="1"/>
          <a:lstStyle/>
          <a:p>
            <a:pPr defTabSz="685800"/>
            <a:endParaRPr lang="zh-CN" altLang="en-US" sz="1050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233766" y="199390"/>
            <a:ext cx="4958715" cy="403860"/>
            <a:chOff x="4205137" y="337227"/>
            <a:chExt cx="6611620" cy="538479"/>
          </a:xfrm>
        </p:grpSpPr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681810" y="337227"/>
              <a:ext cx="6134947" cy="5384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 b="1">
                  <a:latin typeface="思源黑体 CN Regular" panose="020B0500000000000000" pitchFamily="34" charset="-122"/>
                  <a:ea typeface="思源黑体 CN Regular" panose="020B0500000000000000" pitchFamily="34" charset="-122"/>
                </a:defRPr>
              </a:lvl1pPr>
            </a:lstStyle>
            <a:p>
              <a:pPr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200" dirty="0">
                  <a:solidFill>
                    <a:schemeClr val="bg1"/>
                  </a:solidFill>
                  <a:latin typeface="+mn-lt"/>
                  <a:ea typeface="+mn-ea"/>
                  <a:cs typeface="思源黑体 CN Normal" panose="020B0400000000000000" charset="-122"/>
                  <a:sym typeface="+mn-ea"/>
                </a:rPr>
                <a:t>AI Model - Comparison Between Traditional </a:t>
              </a:r>
              <a:endParaRPr lang="en-US" altLang="zh-CN" sz="1200" dirty="0">
                <a:solidFill>
                  <a:schemeClr val="bg1"/>
                </a:solidFill>
                <a:latin typeface="+mn-lt"/>
                <a:ea typeface="+mn-ea"/>
                <a:cs typeface="思源黑体 CN Normal" panose="020B0400000000000000" charset="-122"/>
                <a:sym typeface="+mn-ea"/>
              </a:endParaRPr>
            </a:p>
            <a:p>
              <a:pPr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200" dirty="0">
                  <a:solidFill>
                    <a:schemeClr val="bg1"/>
                  </a:solidFill>
                  <a:latin typeface="+mn-lt"/>
                  <a:ea typeface="+mn-ea"/>
                  <a:cs typeface="思源黑体 CN Normal" panose="020B0400000000000000" charset="-122"/>
                  <a:sym typeface="+mn-ea"/>
                </a:rPr>
                <a:t>Visual and AI Visual Solutions</a:t>
              </a:r>
              <a:endParaRPr lang="en-US" altLang="zh-CN" sz="1200" dirty="0">
                <a:solidFill>
                  <a:schemeClr val="bg1"/>
                </a:solidFill>
                <a:latin typeface="+mn-lt"/>
                <a:ea typeface="+mn-ea"/>
                <a:cs typeface="思源黑体 CN Normal" panose="020B0400000000000000" charset="-122"/>
                <a:sym typeface="+mn-ea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4205137" y="457921"/>
              <a:ext cx="441417" cy="264443"/>
              <a:chOff x="286164" y="683142"/>
              <a:chExt cx="441417" cy="264443"/>
            </a:xfrm>
          </p:grpSpPr>
          <p:sp>
            <p:nvSpPr>
              <p:cNvPr id="21" name="等腰三角形 20"/>
              <p:cNvSpPr/>
              <p:nvPr>
                <p:custDataLst>
                  <p:tags r:id="rId6"/>
                </p:custDataLst>
              </p:nvPr>
            </p:nvSpPr>
            <p:spPr>
              <a:xfrm rot="16200000" flipV="1">
                <a:off x="267926" y="701385"/>
                <a:ext cx="264437" cy="22796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Normal" panose="020B0400000000000000" charset="-122"/>
                </a:endParaRPr>
              </a:p>
            </p:txBody>
          </p:sp>
          <p:sp>
            <p:nvSpPr>
              <p:cNvPr id="28" name="等腰三角形 27"/>
              <p:cNvSpPr/>
              <p:nvPr>
                <p:custDataLst>
                  <p:tags r:id="rId7"/>
                </p:custDataLst>
              </p:nvPr>
            </p:nvSpPr>
            <p:spPr>
              <a:xfrm rot="16200000" flipV="1">
                <a:off x="481381" y="701379"/>
                <a:ext cx="264437" cy="22796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chemeClr val="tx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Normal" panose="020B0400000000000000" charset="-122"/>
                </a:endParaRPr>
              </a:p>
            </p:txBody>
          </p:sp>
        </p:grpSp>
      </p:grpSp>
      <p:sp>
        <p:nvSpPr>
          <p:cNvPr id="64" name="文本框 63"/>
          <p:cNvSpPr txBox="1"/>
          <p:nvPr>
            <p:custDataLst>
              <p:tags r:id="rId8"/>
            </p:custDataLst>
          </p:nvPr>
        </p:nvSpPr>
        <p:spPr>
          <a:xfrm>
            <a:off x="156210" y="2611120"/>
            <a:ext cx="1066800" cy="52197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p>
            <a:pPr algn="l"/>
            <a:r>
              <a:rPr lang="en-US" altLang="zh-CN" sz="700">
                <a:solidFill>
                  <a:schemeClr val="tx1">
                    <a:lumMod val="95000"/>
                    <a:lumOff val="5000"/>
                  </a:schemeClr>
                </a:solidFill>
                <a:cs typeface="思源黑体 Heavy" panose="020B0A00000000000000" charset="-122"/>
                <a:sym typeface="+mn-ea"/>
              </a:rPr>
              <a:t>Pain Points of High-Speed Stamping Process Abnormal Conditions:</a:t>
            </a:r>
            <a:endParaRPr lang="en-US" altLang="zh-CN" sz="700">
              <a:solidFill>
                <a:schemeClr val="tx1">
                  <a:lumMod val="95000"/>
                  <a:lumOff val="5000"/>
                </a:schemeClr>
              </a:solidFill>
              <a:cs typeface="思源黑体 Heavy" panose="020B0A00000000000000" charset="-122"/>
              <a:sym typeface="+mn-ea"/>
            </a:endParaRPr>
          </a:p>
        </p:txBody>
      </p:sp>
      <p:sp>
        <p:nvSpPr>
          <p:cNvPr id="22" name="文本框 21"/>
          <p:cNvSpPr txBox="1"/>
          <p:nvPr>
            <p:custDataLst>
              <p:tags r:id="rId9"/>
            </p:custDataLst>
          </p:nvPr>
        </p:nvSpPr>
        <p:spPr>
          <a:xfrm>
            <a:off x="1515745" y="3243580"/>
            <a:ext cx="735330" cy="4140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pPr algn="ctr"/>
            <a:r>
              <a:rPr lang="en-US" altLang="zh-CN" sz="700" b="0" dirty="0">
                <a:solidFill>
                  <a:schemeClr val="tx1"/>
                </a:solidFill>
                <a:latin typeface="+mn-lt"/>
                <a:ea typeface="+mn-ea"/>
                <a:cs typeface="思源黑体 CN Normal" panose="020B0400000000000000" charset="-122"/>
              </a:rPr>
              <a:t>Inadequate Material Conveying</a:t>
            </a:r>
            <a:endParaRPr lang="en-US" altLang="zh-CN" sz="700" b="0" dirty="0">
              <a:solidFill>
                <a:schemeClr val="tx1"/>
              </a:solidFill>
              <a:latin typeface="+mn-lt"/>
              <a:ea typeface="+mn-ea"/>
              <a:cs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10"/>
            </p:custDataLst>
          </p:nvPr>
        </p:nvSpPr>
        <p:spPr>
          <a:xfrm>
            <a:off x="1515745" y="2204085"/>
            <a:ext cx="734695" cy="30670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pPr algn="ctr"/>
            <a:r>
              <a:rPr lang="en-US" altLang="zh-CN" sz="700" b="0" dirty="0">
                <a:solidFill>
                  <a:schemeClr val="tx1"/>
                </a:solidFill>
                <a:latin typeface="+mn-lt"/>
                <a:ea typeface="+mn-ea"/>
                <a:cs typeface="思源黑体 CN Normal" panose="020B0400000000000000" charset="-122"/>
              </a:rPr>
              <a:t>Foreign Object Fall</a:t>
            </a:r>
            <a:endParaRPr lang="en-US" altLang="zh-CN" sz="700" b="0" dirty="0">
              <a:solidFill>
                <a:schemeClr val="tx1"/>
              </a:solidFill>
              <a:latin typeface="+mn-lt"/>
              <a:ea typeface="+mn-ea"/>
              <a:cs typeface="思源黑体 CN Normal" panose="020B0400000000000000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11"/>
            </p:custDataLst>
          </p:nvPr>
        </p:nvSpPr>
        <p:spPr>
          <a:xfrm>
            <a:off x="2531745" y="1987550"/>
            <a:ext cx="741680" cy="73723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pPr algn="ctr"/>
            <a:r>
              <a:rPr lang="en-US" altLang="zh-CN" sz="700" b="0" dirty="0">
                <a:solidFill>
                  <a:schemeClr val="tx1"/>
                </a:solidFill>
                <a:latin typeface="+mn-lt"/>
                <a:ea typeface="+mn-ea"/>
                <a:cs typeface="思源黑体 CN Normal" panose="020B0400000000000000" charset="-122"/>
              </a:rPr>
              <a:t>Mold Damage and Production Shutdown for Maintenance</a:t>
            </a:r>
            <a:endParaRPr lang="en-US" altLang="zh-CN" sz="700" b="0" dirty="0">
              <a:solidFill>
                <a:schemeClr val="tx1"/>
              </a:solidFill>
              <a:latin typeface="+mn-lt"/>
              <a:ea typeface="+mn-ea"/>
              <a:cs typeface="思源黑体 CN Normal" panose="020B0400000000000000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12"/>
            </p:custDataLst>
          </p:nvPr>
        </p:nvSpPr>
        <p:spPr>
          <a:xfrm>
            <a:off x="2531745" y="3194685"/>
            <a:ext cx="741680" cy="5219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pPr algn="ctr"/>
            <a:r>
              <a:rPr lang="en-US" altLang="zh-CN" sz="700" b="0" dirty="0">
                <a:solidFill>
                  <a:schemeClr val="tx1"/>
                </a:solidFill>
                <a:latin typeface="+mn-lt"/>
                <a:ea typeface="+mn-ea"/>
                <a:cs typeface="思源黑体 CN Normal" panose="020B0400000000000000" charset="-122"/>
              </a:rPr>
              <a:t>Mass Production of Defective Products</a:t>
            </a:r>
            <a:endParaRPr lang="en-US" altLang="zh-CN" sz="700" b="0" dirty="0">
              <a:solidFill>
                <a:schemeClr val="tx1"/>
              </a:solidFill>
              <a:latin typeface="+mn-lt"/>
              <a:ea typeface="+mn-ea"/>
              <a:cs typeface="思源黑体 CN Normal" panose="020B0400000000000000" charset="-122"/>
            </a:endParaRPr>
          </a:p>
        </p:txBody>
      </p:sp>
      <p:cxnSp>
        <p:nvCxnSpPr>
          <p:cNvPr id="9" name="肘形连接符 8"/>
          <p:cNvCxnSpPr>
            <a:stCxn id="64" idx="3"/>
            <a:endCxn id="2" idx="1"/>
          </p:cNvCxnSpPr>
          <p:nvPr>
            <p:custDataLst>
              <p:tags r:id="rId13"/>
            </p:custDataLst>
          </p:nvPr>
        </p:nvCxnSpPr>
        <p:spPr>
          <a:xfrm flipV="1">
            <a:off x="1223010" y="2357755"/>
            <a:ext cx="292735" cy="514350"/>
          </a:xfrm>
          <a:prstGeom prst="bentConnector3">
            <a:avLst>
              <a:gd name="adj1" fmla="val 50108"/>
            </a:avLst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肘形连接符 10"/>
          <p:cNvCxnSpPr>
            <a:stCxn id="64" idx="3"/>
            <a:endCxn id="22" idx="1"/>
          </p:cNvCxnSpPr>
          <p:nvPr>
            <p:custDataLst>
              <p:tags r:id="rId14"/>
            </p:custDataLst>
          </p:nvPr>
        </p:nvCxnSpPr>
        <p:spPr>
          <a:xfrm>
            <a:off x="1223010" y="2872105"/>
            <a:ext cx="292735" cy="578485"/>
          </a:xfrm>
          <a:prstGeom prst="bentConnector3">
            <a:avLst>
              <a:gd name="adj1" fmla="val 50108"/>
            </a:avLst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>
            <p:custDataLst>
              <p:tags r:id="rId15"/>
            </p:custDataLst>
          </p:nvPr>
        </p:nvSpPr>
        <p:spPr>
          <a:xfrm>
            <a:off x="3469640" y="2686050"/>
            <a:ext cx="730885" cy="5219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pPr algn="ctr"/>
            <a:r>
              <a:rPr lang="en-US" altLang="zh-CN" sz="700" b="0" dirty="0">
                <a:solidFill>
                  <a:schemeClr val="tx1"/>
                </a:solidFill>
                <a:latin typeface="+mn-lt"/>
                <a:ea typeface="+mn-ea"/>
                <a:cs typeface="思源黑体 CN Normal" panose="020B0400000000000000" charset="-122"/>
              </a:rPr>
              <a:t>Impact on Product Delivery Time</a:t>
            </a:r>
            <a:endParaRPr lang="en-US" altLang="zh-CN" sz="700" b="0" dirty="0">
              <a:solidFill>
                <a:schemeClr val="tx1"/>
              </a:solidFill>
              <a:latin typeface="+mn-lt"/>
              <a:ea typeface="+mn-ea"/>
              <a:cs typeface="思源黑体 CN Normal" panose="020B0400000000000000" charset="-122"/>
            </a:endParaRPr>
          </a:p>
        </p:txBody>
      </p:sp>
      <p:cxnSp>
        <p:nvCxnSpPr>
          <p:cNvPr id="15" name="直接箭头连接符 14"/>
          <p:cNvCxnSpPr>
            <a:stCxn id="2" idx="3"/>
            <a:endCxn id="5" idx="1"/>
          </p:cNvCxnSpPr>
          <p:nvPr>
            <p:custDataLst>
              <p:tags r:id="rId16"/>
            </p:custDataLst>
          </p:nvPr>
        </p:nvCxnSpPr>
        <p:spPr>
          <a:xfrm flipV="1">
            <a:off x="2250440" y="2356485"/>
            <a:ext cx="281305" cy="127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>
            <a:stCxn id="22" idx="3"/>
            <a:endCxn id="7" idx="1"/>
          </p:cNvCxnSpPr>
          <p:nvPr>
            <p:custDataLst>
              <p:tags r:id="rId17"/>
            </p:custDataLst>
          </p:nvPr>
        </p:nvCxnSpPr>
        <p:spPr>
          <a:xfrm>
            <a:off x="2251075" y="3450590"/>
            <a:ext cx="280670" cy="508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肘形连接符 16"/>
          <p:cNvCxnSpPr>
            <a:stCxn id="5" idx="3"/>
            <a:endCxn id="12" idx="1"/>
          </p:cNvCxnSpPr>
          <p:nvPr>
            <p:custDataLst>
              <p:tags r:id="rId18"/>
            </p:custDataLst>
          </p:nvPr>
        </p:nvCxnSpPr>
        <p:spPr>
          <a:xfrm>
            <a:off x="3273425" y="2356485"/>
            <a:ext cx="196215" cy="590550"/>
          </a:xfrm>
          <a:prstGeom prst="bentConnector3">
            <a:avLst>
              <a:gd name="adj1" fmla="val 50162"/>
            </a:avLst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肘形连接符 17"/>
          <p:cNvCxnSpPr>
            <a:stCxn id="7" idx="3"/>
            <a:endCxn id="12" idx="1"/>
          </p:cNvCxnSpPr>
          <p:nvPr>
            <p:custDataLst>
              <p:tags r:id="rId19"/>
            </p:custDataLst>
          </p:nvPr>
        </p:nvCxnSpPr>
        <p:spPr>
          <a:xfrm flipV="1">
            <a:off x="3273425" y="2947035"/>
            <a:ext cx="196215" cy="508635"/>
          </a:xfrm>
          <a:prstGeom prst="bentConnector3">
            <a:avLst>
              <a:gd name="adj1" fmla="val 50162"/>
            </a:avLst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>
            <p:custDataLst>
              <p:tags r:id="rId20"/>
            </p:custDataLst>
          </p:nvPr>
        </p:nvSpPr>
        <p:spPr>
          <a:xfrm>
            <a:off x="4421505" y="2141220"/>
            <a:ext cx="733425" cy="52197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pPr algn="ctr"/>
            <a:r>
              <a:rPr lang="en-US" altLang="zh-CN" sz="700" b="0" dirty="0">
                <a:solidFill>
                  <a:schemeClr val="bg1"/>
                </a:solidFill>
                <a:latin typeface="+mn-lt"/>
                <a:ea typeface="+mn-ea"/>
                <a:cs typeface="思源黑体 CN Normal" panose="020B0400000000000000" charset="-122"/>
              </a:rPr>
              <a:t>Traditional Visual Inspection Solution</a:t>
            </a:r>
            <a:endParaRPr lang="en-US" altLang="zh-CN" sz="700" b="0" dirty="0">
              <a:solidFill>
                <a:schemeClr val="bg1"/>
              </a:solidFill>
              <a:latin typeface="+mn-lt"/>
              <a:ea typeface="+mn-ea"/>
              <a:cs typeface="思源黑体 CN Normal" panose="020B0400000000000000" charset="-122"/>
            </a:endParaRPr>
          </a:p>
        </p:txBody>
      </p:sp>
      <p:cxnSp>
        <p:nvCxnSpPr>
          <p:cNvPr id="30" name="肘形连接符 29"/>
          <p:cNvCxnSpPr>
            <a:stCxn id="12" idx="3"/>
            <a:endCxn id="20" idx="1"/>
          </p:cNvCxnSpPr>
          <p:nvPr>
            <p:custDataLst>
              <p:tags r:id="rId21"/>
            </p:custDataLst>
          </p:nvPr>
        </p:nvCxnSpPr>
        <p:spPr>
          <a:xfrm flipV="1">
            <a:off x="4200525" y="2402205"/>
            <a:ext cx="220980" cy="544830"/>
          </a:xfrm>
          <a:prstGeom prst="bentConnector3">
            <a:avLst>
              <a:gd name="adj1" fmla="val 50000"/>
            </a:avLst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>
            <p:custDataLst>
              <p:tags r:id="rId22"/>
            </p:custDataLst>
          </p:nvPr>
        </p:nvSpPr>
        <p:spPr>
          <a:xfrm>
            <a:off x="4421505" y="3271520"/>
            <a:ext cx="735330" cy="41402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pPr algn="ctr"/>
            <a:r>
              <a:rPr lang="en-US" altLang="zh-CN" sz="700" b="0" dirty="0">
                <a:solidFill>
                  <a:schemeClr val="bg1"/>
                </a:solidFill>
                <a:latin typeface="+mn-lt"/>
                <a:ea typeface="+mn-ea"/>
                <a:cs typeface="思源黑体 CN Medium" panose="020B0600000000000000" charset="-122"/>
              </a:rPr>
              <a:t>AI Vision Inspection Solution</a:t>
            </a:r>
            <a:endParaRPr lang="en-US" altLang="zh-CN" sz="700" b="0" dirty="0">
              <a:solidFill>
                <a:schemeClr val="bg1"/>
              </a:solidFill>
              <a:latin typeface="+mn-lt"/>
              <a:ea typeface="+mn-ea"/>
              <a:cs typeface="思源黑体 CN Medium" panose="020B0600000000000000" charset="-122"/>
            </a:endParaRPr>
          </a:p>
        </p:txBody>
      </p:sp>
      <p:cxnSp>
        <p:nvCxnSpPr>
          <p:cNvPr id="32" name="肘形连接符 31"/>
          <p:cNvCxnSpPr>
            <a:stCxn id="12" idx="3"/>
            <a:endCxn id="31" idx="1"/>
          </p:cNvCxnSpPr>
          <p:nvPr>
            <p:custDataLst>
              <p:tags r:id="rId23"/>
            </p:custDataLst>
          </p:nvPr>
        </p:nvCxnSpPr>
        <p:spPr>
          <a:xfrm>
            <a:off x="4200525" y="2947035"/>
            <a:ext cx="220980" cy="531495"/>
          </a:xfrm>
          <a:prstGeom prst="bentConnector3">
            <a:avLst>
              <a:gd name="adj1" fmla="val 50000"/>
            </a:avLst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0" name="文本框 39"/>
          <p:cNvSpPr txBox="1"/>
          <p:nvPr>
            <p:custDataLst>
              <p:tags r:id="rId24"/>
            </p:custDataLst>
          </p:nvPr>
        </p:nvSpPr>
        <p:spPr>
          <a:xfrm>
            <a:off x="5681345" y="840105"/>
            <a:ext cx="1251585" cy="36709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rmAutofit/>
          </a:bodyPr>
          <a:lstStyle>
            <a:defPPr>
              <a:defRPr lang="zh-CN"/>
            </a:defPPr>
            <a:lvl1pPr>
              <a:defRPr sz="2400" b="1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pPr algn="ctr"/>
            <a:r>
              <a:rPr lang="en-US" altLang="zh-CN" sz="800" u="sng" dirty="0">
                <a:solidFill>
                  <a:schemeClr val="tx1"/>
                </a:solidFill>
                <a:latin typeface="+mn-lt"/>
                <a:ea typeface="+mn-ea"/>
                <a:cs typeface="思源黑体 CN Normal" panose="020B0400000000000000" charset="-122"/>
              </a:rPr>
              <a:t>Detection Support Conditions</a:t>
            </a:r>
            <a:endParaRPr lang="en-US" altLang="zh-CN" sz="800" u="sng" dirty="0">
              <a:solidFill>
                <a:schemeClr val="tx1"/>
              </a:solidFill>
              <a:latin typeface="+mn-lt"/>
              <a:ea typeface="+mn-ea"/>
              <a:cs typeface="思源黑体 CN Normal" panose="020B0400000000000000" charset="-122"/>
            </a:endParaRPr>
          </a:p>
        </p:txBody>
      </p:sp>
      <p:sp>
        <p:nvSpPr>
          <p:cNvPr id="82" name="文本框 81"/>
          <p:cNvSpPr txBox="1"/>
          <p:nvPr>
            <p:custDataLst>
              <p:tags r:id="rId25"/>
            </p:custDataLst>
          </p:nvPr>
        </p:nvSpPr>
        <p:spPr>
          <a:xfrm>
            <a:off x="4345305" y="1643380"/>
            <a:ext cx="901065" cy="2298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900" b="1" u="sng" dirty="0">
                <a:solidFill>
                  <a:schemeClr val="tx1"/>
                </a:solidFill>
                <a:cs typeface="思源黑体 CN Normal" panose="020B0400000000000000" charset="-122"/>
                <a:sym typeface="+mn-ea"/>
              </a:rPr>
              <a:t>Solutions</a:t>
            </a:r>
            <a:endParaRPr lang="en-US" altLang="zh-CN" sz="900" b="1" u="sng" dirty="0">
              <a:solidFill>
                <a:schemeClr val="tx1"/>
              </a:solidFill>
              <a:cs typeface="思源黑体 CN Normal" panose="020B0400000000000000" charset="-122"/>
              <a:sym typeface="+mn-ea"/>
            </a:endParaRPr>
          </a:p>
        </p:txBody>
      </p:sp>
      <p:grpSp>
        <p:nvGrpSpPr>
          <p:cNvPr id="88" name="组合 87"/>
          <p:cNvGrpSpPr/>
          <p:nvPr/>
        </p:nvGrpSpPr>
        <p:grpSpPr>
          <a:xfrm>
            <a:off x="5384165" y="1330325"/>
            <a:ext cx="1485265" cy="1480820"/>
            <a:chOff x="8226" y="1037"/>
            <a:chExt cx="2339" cy="2332"/>
          </a:xfrm>
        </p:grpSpPr>
        <p:sp>
          <p:nvSpPr>
            <p:cNvPr id="44" name="文本框 43"/>
            <p:cNvSpPr txBox="1"/>
            <p:nvPr>
              <p:custDataLst>
                <p:tags r:id="rId26"/>
              </p:custDataLst>
            </p:nvPr>
          </p:nvSpPr>
          <p:spPr>
            <a:xfrm>
              <a:off x="8291" y="1149"/>
              <a:ext cx="2190" cy="50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>
              <a:noAutofit/>
            </a:bodyPr>
            <a:lstStyle>
              <a:defPPr>
                <a:defRPr lang="zh-CN"/>
              </a:defPPr>
              <a:lvl1pPr>
                <a:defRPr sz="2400" b="1">
                  <a:latin typeface="思源黑体 CN Regular" panose="020B0500000000000000" pitchFamily="34" charset="-122"/>
                  <a:ea typeface="思源黑体 CN Regular" panose="020B0500000000000000" pitchFamily="34" charset="-122"/>
                </a:defRPr>
              </a:lvl1pPr>
            </a:lstStyle>
            <a:p>
              <a:pPr indent="0" algn="ctr" fontAlgn="auto">
                <a:lnSpc>
                  <a:spcPct val="80000"/>
                </a:lnSpc>
              </a:pPr>
              <a:r>
                <a:rPr lang="en-US" altLang="zh-CN" sz="700" b="0" dirty="0">
                  <a:solidFill>
                    <a:schemeClr val="tx1"/>
                  </a:solidFill>
                  <a:latin typeface="+mn-lt"/>
                  <a:ea typeface="+mn-ea"/>
                  <a:cs typeface="思源黑体 CN Normal" panose="020B0400000000000000" charset="-122"/>
                </a:rPr>
                <a:t>Adopts pixel comparison, requiring illumination of all parts</a:t>
              </a:r>
              <a:endParaRPr lang="en-US" altLang="zh-CN" sz="700" b="0" dirty="0">
                <a:solidFill>
                  <a:schemeClr val="tx1"/>
                </a:solidFill>
                <a:latin typeface="+mn-lt"/>
                <a:ea typeface="+mn-ea"/>
                <a:cs typeface="思源黑体 CN Normal" panose="020B0400000000000000" charset="-122"/>
              </a:endParaRPr>
            </a:p>
          </p:txBody>
        </p:sp>
        <p:sp>
          <p:nvSpPr>
            <p:cNvPr id="46" name="文本框 45"/>
            <p:cNvSpPr txBox="1"/>
            <p:nvPr>
              <p:custDataLst>
                <p:tags r:id="rId27"/>
              </p:custDataLst>
            </p:nvPr>
          </p:nvSpPr>
          <p:spPr>
            <a:xfrm>
              <a:off x="8292" y="1724"/>
              <a:ext cx="2189" cy="483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 b="1">
                  <a:latin typeface="思源黑体 CN Regular" panose="020B0500000000000000" pitchFamily="34" charset="-122"/>
                  <a:ea typeface="思源黑体 CN Regular" panose="020B0500000000000000" pitchFamily="34" charset="-122"/>
                </a:defRPr>
              </a:lvl1pPr>
            </a:lstStyle>
            <a:p>
              <a:pPr algn="ctr"/>
              <a:r>
                <a:rPr lang="en-US" altLang="zh-CN" sz="700" b="0" dirty="0">
                  <a:solidFill>
                    <a:schemeClr val="tx1"/>
                  </a:solidFill>
                  <a:latin typeface="+mn-lt"/>
                  <a:ea typeface="+mn-ea"/>
                  <a:cs typeface="思源黑体 CN Normal" panose="020B0400000000000000" charset="-122"/>
                </a:rPr>
                <a:t>Only small-area detection is feasible</a:t>
              </a:r>
              <a:endParaRPr lang="en-US" altLang="zh-CN" sz="700" b="0" dirty="0">
                <a:solidFill>
                  <a:schemeClr val="tx1"/>
                </a:solidFill>
                <a:latin typeface="+mn-lt"/>
                <a:ea typeface="+mn-ea"/>
                <a:cs typeface="思源黑体 CN Normal" panose="020B0400000000000000" charset="-122"/>
              </a:endParaRPr>
            </a:p>
          </p:txBody>
        </p:sp>
        <p:sp>
          <p:nvSpPr>
            <p:cNvPr id="55" name="文本框 54"/>
            <p:cNvSpPr txBox="1"/>
            <p:nvPr>
              <p:custDataLst>
                <p:tags r:id="rId28"/>
              </p:custDataLst>
            </p:nvPr>
          </p:nvSpPr>
          <p:spPr>
            <a:xfrm>
              <a:off x="8292" y="2156"/>
              <a:ext cx="2189" cy="525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>
              <a:noAutofit/>
            </a:bodyPr>
            <a:lstStyle>
              <a:defPPr>
                <a:defRPr lang="zh-CN"/>
              </a:defPPr>
              <a:lvl1pPr>
                <a:defRPr sz="2400" b="1">
                  <a:latin typeface="思源黑体 CN Regular" panose="020B0500000000000000" pitchFamily="34" charset="-122"/>
                  <a:ea typeface="思源黑体 CN Regular" panose="020B0500000000000000" pitchFamily="34" charset="-122"/>
                </a:defRPr>
              </a:lvl1pPr>
            </a:lstStyle>
            <a:p>
              <a:pPr algn="ctr">
                <a:lnSpc>
                  <a:spcPct val="90000"/>
                </a:lnSpc>
              </a:pPr>
              <a:r>
                <a:rPr lang="en-US" altLang="zh-CN" sz="700" b="0" dirty="0">
                  <a:solidFill>
                    <a:schemeClr val="tx1"/>
                  </a:solidFill>
                  <a:latin typeface="+mn-lt"/>
                  <a:ea typeface="+mn-ea"/>
                  <a:cs typeface="思源黑体 CN Normal" panose="020B0400000000000000" charset="-122"/>
                </a:rPr>
                <a:t>The mold interior must be clean and free of oil contamination</a:t>
              </a:r>
              <a:endParaRPr lang="en-US" altLang="zh-CN" sz="700" b="0" dirty="0">
                <a:solidFill>
                  <a:schemeClr val="tx1"/>
                </a:solidFill>
                <a:latin typeface="+mn-lt"/>
                <a:ea typeface="+mn-ea"/>
                <a:cs typeface="思源黑体 CN Normal" panose="020B0400000000000000" charset="-122"/>
              </a:endParaRPr>
            </a:p>
          </p:txBody>
        </p:sp>
        <p:sp>
          <p:nvSpPr>
            <p:cNvPr id="73" name="左中括号 72"/>
            <p:cNvSpPr/>
            <p:nvPr>
              <p:custDataLst>
                <p:tags r:id="rId29"/>
              </p:custDataLst>
            </p:nvPr>
          </p:nvSpPr>
          <p:spPr>
            <a:xfrm>
              <a:off x="8226" y="1050"/>
              <a:ext cx="120" cy="2319"/>
            </a:xfrm>
            <a:prstGeom prst="leftBracke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  <p:sp>
          <p:nvSpPr>
            <p:cNvPr id="79" name="左中括号 78"/>
            <p:cNvSpPr/>
            <p:nvPr>
              <p:custDataLst>
                <p:tags r:id="rId30"/>
              </p:custDataLst>
            </p:nvPr>
          </p:nvSpPr>
          <p:spPr>
            <a:xfrm rot="10800000">
              <a:off x="10434" y="1037"/>
              <a:ext cx="131" cy="2331"/>
            </a:xfrm>
            <a:prstGeom prst="leftBracke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  <p:sp>
          <p:nvSpPr>
            <p:cNvPr id="83" name="文本框 82"/>
            <p:cNvSpPr txBox="1"/>
            <p:nvPr>
              <p:custDataLst>
                <p:tags r:id="rId31"/>
              </p:custDataLst>
            </p:nvPr>
          </p:nvSpPr>
          <p:spPr>
            <a:xfrm>
              <a:off x="8290" y="2762"/>
              <a:ext cx="2208" cy="525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>
              <a:normAutofit/>
            </a:bodyPr>
            <a:lstStyle>
              <a:defPPr>
                <a:defRPr lang="zh-CN"/>
              </a:defPPr>
              <a:lvl1pPr>
                <a:defRPr sz="2400" b="1">
                  <a:latin typeface="思源黑体 CN Regular" panose="020B0500000000000000" pitchFamily="34" charset="-122"/>
                  <a:ea typeface="思源黑体 CN Regular" panose="020B0500000000000000" pitchFamily="34" charset="-122"/>
                </a:defRPr>
              </a:lvl1pPr>
            </a:lstStyle>
            <a:p>
              <a:pPr algn="ctr">
                <a:lnSpc>
                  <a:spcPct val="90000"/>
                </a:lnSpc>
              </a:pPr>
              <a:r>
                <a:rPr lang="en-US" altLang="zh-CN" sz="700" b="0" dirty="0">
                  <a:solidFill>
                    <a:schemeClr val="tx1"/>
                  </a:solidFill>
                  <a:latin typeface="+mn-lt"/>
                  <a:ea typeface="+mn-ea"/>
                  <a:cs typeface="思源黑体 CN Normal" panose="020B0400000000000000" charset="-122"/>
                </a:rPr>
                <a:t>The detection area must be fixed without displacement</a:t>
              </a:r>
              <a:endParaRPr lang="en-US" altLang="zh-CN" sz="700" b="0" dirty="0">
                <a:solidFill>
                  <a:schemeClr val="tx1"/>
                </a:solidFill>
                <a:latin typeface="+mn-lt"/>
                <a:ea typeface="+mn-ea"/>
                <a:cs typeface="思源黑体 CN Normal" panose="020B0400000000000000" charset="-122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5383530" y="2977515"/>
            <a:ext cx="1490980" cy="1449070"/>
            <a:chOff x="8335" y="3433"/>
            <a:chExt cx="2348" cy="2282"/>
          </a:xfrm>
        </p:grpSpPr>
        <p:sp>
          <p:nvSpPr>
            <p:cNvPr id="56" name="文本框 55"/>
            <p:cNvSpPr txBox="1"/>
            <p:nvPr>
              <p:custDataLst>
                <p:tags r:id="rId32"/>
              </p:custDataLst>
            </p:nvPr>
          </p:nvSpPr>
          <p:spPr>
            <a:xfrm>
              <a:off x="8403" y="3513"/>
              <a:ext cx="2210" cy="461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anchor="ctr" anchorCtr="0">
              <a:normAutofit/>
            </a:bodyPr>
            <a:lstStyle>
              <a:defPPr>
                <a:defRPr lang="zh-CN"/>
              </a:defPPr>
              <a:lvl1pPr>
                <a:defRPr sz="2400" b="1">
                  <a:latin typeface="思源黑体 CN Regular" panose="020B0500000000000000" pitchFamily="34" charset="-122"/>
                  <a:ea typeface="思源黑体 CN Regular" panose="020B0500000000000000" pitchFamily="34" charset="-122"/>
                </a:defRPr>
              </a:lvl1pPr>
            </a:lstStyle>
            <a:p>
              <a:pPr algn="ctr">
                <a:lnSpc>
                  <a:spcPct val="80000"/>
                </a:lnSpc>
              </a:pPr>
              <a:r>
                <a:rPr lang="en-US" altLang="zh-CN" sz="700" b="0" dirty="0">
                  <a:solidFill>
                    <a:schemeClr val="tx1"/>
                  </a:solidFill>
                  <a:latin typeface="+mn-lt"/>
                  <a:ea typeface="+mn-ea"/>
                  <a:cs typeface="思源黑体 CN Normal" panose="020B0400000000000000" charset="-122"/>
                </a:rPr>
                <a:t>Adopts contour recognition with low light requirements</a:t>
              </a:r>
              <a:endParaRPr lang="en-US" altLang="zh-CN" sz="700" b="0" dirty="0">
                <a:solidFill>
                  <a:schemeClr val="tx1"/>
                </a:solidFill>
                <a:latin typeface="+mn-lt"/>
                <a:ea typeface="+mn-ea"/>
                <a:cs typeface="思源黑体 CN Normal" panose="020B0400000000000000" charset="-122"/>
              </a:endParaRPr>
            </a:p>
          </p:txBody>
        </p:sp>
        <p:sp>
          <p:nvSpPr>
            <p:cNvPr id="59" name="文本框 58"/>
            <p:cNvSpPr txBox="1"/>
            <p:nvPr>
              <p:custDataLst>
                <p:tags r:id="rId33"/>
              </p:custDataLst>
            </p:nvPr>
          </p:nvSpPr>
          <p:spPr>
            <a:xfrm>
              <a:off x="8404" y="4063"/>
              <a:ext cx="2209" cy="483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 b="1">
                  <a:latin typeface="思源黑体 CN Regular" panose="020B0500000000000000" pitchFamily="34" charset="-122"/>
                  <a:ea typeface="思源黑体 CN Regular" panose="020B0500000000000000" pitchFamily="34" charset="-122"/>
                </a:defRPr>
              </a:lvl1pPr>
            </a:lstStyle>
            <a:p>
              <a:pPr algn="ctr"/>
              <a:r>
                <a:rPr lang="en-US" altLang="zh-CN" sz="700" b="0" dirty="0">
                  <a:solidFill>
                    <a:schemeClr val="tx1"/>
                  </a:solidFill>
                  <a:latin typeface="+mn-lt"/>
                  <a:ea typeface="+mn-ea"/>
                  <a:cs typeface="思源黑体 CN Normal" panose="020B0400000000000000" charset="-122"/>
                </a:rPr>
                <a:t>Capable of inspecting the entire mold</a:t>
              </a:r>
              <a:endParaRPr lang="en-US" altLang="zh-CN" sz="700" b="0" dirty="0">
                <a:solidFill>
                  <a:schemeClr val="tx1"/>
                </a:solidFill>
                <a:latin typeface="+mn-lt"/>
                <a:ea typeface="+mn-ea"/>
                <a:cs typeface="思源黑体 CN Normal" panose="020B0400000000000000" charset="-122"/>
              </a:endParaRPr>
            </a:p>
          </p:txBody>
        </p:sp>
        <p:sp>
          <p:nvSpPr>
            <p:cNvPr id="72" name="文本框 71"/>
            <p:cNvSpPr txBox="1"/>
            <p:nvPr>
              <p:custDataLst>
                <p:tags r:id="rId34"/>
              </p:custDataLst>
            </p:nvPr>
          </p:nvSpPr>
          <p:spPr>
            <a:xfrm>
              <a:off x="8404" y="4514"/>
              <a:ext cx="2198" cy="511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>
              <a:noAutofit/>
            </a:bodyPr>
            <a:lstStyle>
              <a:defPPr>
                <a:defRPr lang="zh-CN"/>
              </a:defPPr>
              <a:lvl1pPr>
                <a:defRPr sz="2400" b="1">
                  <a:latin typeface="思源黑体 CN Regular" panose="020B0500000000000000" pitchFamily="34" charset="-122"/>
                  <a:ea typeface="思源黑体 CN Regular" panose="020B0500000000000000" pitchFamily="34" charset="-122"/>
                </a:defRPr>
              </a:lvl1pPr>
            </a:lstStyle>
            <a:p>
              <a:pPr algn="ctr">
                <a:lnSpc>
                  <a:spcPct val="90000"/>
                </a:lnSpc>
              </a:pPr>
              <a:r>
                <a:rPr lang="en-US" altLang="zh-CN" sz="700" b="0" dirty="0">
                  <a:solidFill>
                    <a:schemeClr val="tx1"/>
                  </a:solidFill>
                  <a:latin typeface="+mn-lt"/>
                  <a:ea typeface="+mn-ea"/>
                  <a:cs typeface="思源黑体 CN Medium" panose="020B0600000000000000" charset="-122"/>
                </a:rPr>
                <a:t>Easily identifies oil contamination/reflection interference</a:t>
              </a:r>
              <a:endParaRPr lang="en-US" altLang="zh-CN" sz="700" b="0" dirty="0">
                <a:solidFill>
                  <a:schemeClr val="tx1"/>
                </a:solidFill>
                <a:latin typeface="+mn-lt"/>
                <a:ea typeface="+mn-ea"/>
                <a:cs typeface="思源黑体 CN Medium" panose="020B0600000000000000" charset="-122"/>
              </a:endParaRPr>
            </a:p>
          </p:txBody>
        </p:sp>
        <p:sp>
          <p:nvSpPr>
            <p:cNvPr id="77" name="左中括号 76"/>
            <p:cNvSpPr/>
            <p:nvPr>
              <p:custDataLst>
                <p:tags r:id="rId35"/>
              </p:custDataLst>
            </p:nvPr>
          </p:nvSpPr>
          <p:spPr>
            <a:xfrm>
              <a:off x="8335" y="3436"/>
              <a:ext cx="120" cy="2278"/>
            </a:xfrm>
            <a:prstGeom prst="leftBracke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  <p:sp>
          <p:nvSpPr>
            <p:cNvPr id="80" name="左中括号 79"/>
            <p:cNvSpPr/>
            <p:nvPr>
              <p:custDataLst>
                <p:tags r:id="rId36"/>
              </p:custDataLst>
            </p:nvPr>
          </p:nvSpPr>
          <p:spPr>
            <a:xfrm rot="10800000">
              <a:off x="10555" y="3433"/>
              <a:ext cx="128" cy="2282"/>
            </a:xfrm>
            <a:prstGeom prst="leftBracke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  <p:sp>
          <p:nvSpPr>
            <p:cNvPr id="85" name="文本框 84"/>
            <p:cNvSpPr txBox="1"/>
            <p:nvPr>
              <p:custDataLst>
                <p:tags r:id="rId37"/>
              </p:custDataLst>
            </p:nvPr>
          </p:nvSpPr>
          <p:spPr>
            <a:xfrm>
              <a:off x="8403" y="5124"/>
              <a:ext cx="2210" cy="511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>
              <a:normAutofit/>
            </a:bodyPr>
            <a:lstStyle>
              <a:defPPr>
                <a:defRPr lang="zh-CN"/>
              </a:defPPr>
              <a:lvl1pPr>
                <a:defRPr sz="2400" b="1">
                  <a:latin typeface="思源黑体 CN Regular" panose="020B0500000000000000" pitchFamily="34" charset="-122"/>
                  <a:ea typeface="思源黑体 CN Regular" panose="020B0500000000000000" pitchFamily="34" charset="-122"/>
                </a:defRPr>
              </a:lvl1pPr>
            </a:lstStyle>
            <a:p>
              <a:pPr algn="ctr">
                <a:lnSpc>
                  <a:spcPct val="90000"/>
                </a:lnSpc>
              </a:pPr>
              <a:r>
                <a:rPr lang="en-US" altLang="zh-CN" sz="700" b="0" dirty="0">
                  <a:solidFill>
                    <a:schemeClr val="tx1"/>
                  </a:solidFill>
                  <a:latin typeface="+mn-lt"/>
                  <a:ea typeface="+mn-ea"/>
                  <a:cs typeface="思源黑体 CN Normal" panose="020B0400000000000000" charset="-122"/>
                </a:rPr>
                <a:t>Allows material offset within normal ranges</a:t>
              </a:r>
              <a:endParaRPr lang="en-US" altLang="zh-CN" sz="700" b="0" dirty="0">
                <a:solidFill>
                  <a:schemeClr val="tx1"/>
                </a:solidFill>
                <a:latin typeface="+mn-lt"/>
                <a:ea typeface="+mn-ea"/>
                <a:cs typeface="思源黑体 CN Normal" panose="020B0400000000000000" charset="-122"/>
              </a:endParaRPr>
            </a:p>
          </p:txBody>
        </p:sp>
      </p:grpSp>
      <p:cxnSp>
        <p:nvCxnSpPr>
          <p:cNvPr id="86" name="肘形连接符 85"/>
          <p:cNvCxnSpPr>
            <a:stCxn id="31" idx="3"/>
            <a:endCxn id="77" idx="1"/>
          </p:cNvCxnSpPr>
          <p:nvPr>
            <p:custDataLst>
              <p:tags r:id="rId38"/>
            </p:custDataLst>
          </p:nvPr>
        </p:nvCxnSpPr>
        <p:spPr>
          <a:xfrm>
            <a:off x="5156835" y="3478530"/>
            <a:ext cx="226695" cy="224155"/>
          </a:xfrm>
          <a:prstGeom prst="bentConnector3">
            <a:avLst>
              <a:gd name="adj1" fmla="val 50140"/>
            </a:avLst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9" name="肘形连接符 88"/>
          <p:cNvCxnSpPr>
            <a:stCxn id="20" idx="3"/>
            <a:endCxn id="73" idx="1"/>
          </p:cNvCxnSpPr>
          <p:nvPr>
            <p:custDataLst>
              <p:tags r:id="rId39"/>
            </p:custDataLst>
          </p:nvPr>
        </p:nvCxnSpPr>
        <p:spPr>
          <a:xfrm flipV="1">
            <a:off x="5154930" y="2075180"/>
            <a:ext cx="229235" cy="327025"/>
          </a:xfrm>
          <a:prstGeom prst="bentConnector3">
            <a:avLst>
              <a:gd name="adj1" fmla="val 50139"/>
            </a:avLst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96" name="组合 95"/>
          <p:cNvGrpSpPr/>
          <p:nvPr/>
        </p:nvGrpSpPr>
        <p:grpSpPr>
          <a:xfrm>
            <a:off x="7387590" y="1398270"/>
            <a:ext cx="1459230" cy="1254760"/>
            <a:chOff x="11563" y="1146"/>
            <a:chExt cx="2298" cy="1976"/>
          </a:xfrm>
        </p:grpSpPr>
        <p:sp>
          <p:nvSpPr>
            <p:cNvPr id="37" name="文本框 36"/>
            <p:cNvSpPr txBox="1"/>
            <p:nvPr>
              <p:custDataLst>
                <p:tags r:id="rId40"/>
              </p:custDataLst>
            </p:nvPr>
          </p:nvSpPr>
          <p:spPr>
            <a:xfrm>
              <a:off x="11822" y="1146"/>
              <a:ext cx="2039" cy="62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>
              <a:noAutofit/>
            </a:bodyPr>
            <a:lstStyle>
              <a:defPPr>
                <a:defRPr lang="zh-CN"/>
              </a:defPPr>
              <a:lvl1pPr>
                <a:defRPr sz="2400" b="1">
                  <a:latin typeface="思源黑体 CN Regular" panose="020B0500000000000000" pitchFamily="34" charset="-122"/>
                  <a:ea typeface="思源黑体 CN Regular" panose="020B0500000000000000" pitchFamily="34" charset="-122"/>
                </a:defRPr>
              </a:lvl1pPr>
            </a:lstStyle>
            <a:p>
              <a:pPr algn="ctr"/>
              <a:r>
                <a:rPr lang="en-US" altLang="zh-CN" sz="700" dirty="0">
                  <a:solidFill>
                    <a:schemeClr val="tx1"/>
                  </a:solidFill>
                  <a:latin typeface="+mn-lt"/>
                  <a:ea typeface="+mn-ea"/>
                  <a:cs typeface="思源黑体 CN Normal" panose="020B0400000000000000" charset="-122"/>
                </a:rPr>
                <a:t>Mold interior environment fails to meet requirements</a:t>
              </a:r>
              <a:endParaRPr lang="en-US" altLang="zh-CN" sz="700" dirty="0">
                <a:solidFill>
                  <a:schemeClr val="tx1"/>
                </a:solidFill>
                <a:latin typeface="+mn-lt"/>
                <a:ea typeface="+mn-ea"/>
                <a:cs typeface="思源黑体 CN Normal" panose="020B0400000000000000" charset="-122"/>
              </a:endParaRPr>
            </a:p>
          </p:txBody>
        </p:sp>
        <p:sp>
          <p:nvSpPr>
            <p:cNvPr id="81" name="文本框 80"/>
            <p:cNvSpPr txBox="1"/>
            <p:nvPr>
              <p:custDataLst>
                <p:tags r:id="rId41"/>
              </p:custDataLst>
            </p:nvPr>
          </p:nvSpPr>
          <p:spPr>
            <a:xfrm>
              <a:off x="11821" y="1846"/>
              <a:ext cx="2040" cy="60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>
              <a:noAutofit/>
            </a:bodyPr>
            <a:lstStyle>
              <a:defPPr>
                <a:defRPr lang="zh-CN"/>
              </a:defPPr>
              <a:lvl1pPr>
                <a:defRPr sz="2400" b="1">
                  <a:latin typeface="思源黑体 CN Regular" panose="020B0500000000000000" pitchFamily="34" charset="-122"/>
                  <a:ea typeface="思源黑体 CN Regular" panose="020B0500000000000000" pitchFamily="34" charset="-122"/>
                </a:defRPr>
              </a:lvl1pPr>
            </a:lstStyle>
            <a:p>
              <a:pPr algn="ctr"/>
              <a:r>
                <a:rPr lang="en-US" altLang="zh-CN" sz="700" dirty="0">
                  <a:solidFill>
                    <a:schemeClr val="tx1"/>
                  </a:solidFill>
                  <a:latin typeface="+mn-lt"/>
                  <a:ea typeface="+mn-ea"/>
                  <a:cs typeface="思源黑体 CN Normal" panose="020B0400000000000000" charset="-122"/>
                </a:rPr>
                <a:t>Excessive false alarms and frequent shutdowns affect production</a:t>
              </a:r>
              <a:endParaRPr lang="en-US" altLang="zh-CN" sz="700" dirty="0">
                <a:solidFill>
                  <a:schemeClr val="tx1"/>
                </a:solidFill>
                <a:latin typeface="+mn-lt"/>
                <a:ea typeface="+mn-ea"/>
                <a:cs typeface="思源黑体 CN Normal" panose="020B0400000000000000" charset="-122"/>
              </a:endParaRPr>
            </a:p>
          </p:txBody>
        </p:sp>
        <p:sp>
          <p:nvSpPr>
            <p:cNvPr id="90" name="文本框 89"/>
            <p:cNvSpPr txBox="1"/>
            <p:nvPr>
              <p:custDataLst>
                <p:tags r:id="rId42"/>
              </p:custDataLst>
            </p:nvPr>
          </p:nvSpPr>
          <p:spPr>
            <a:xfrm>
              <a:off x="11705" y="2510"/>
              <a:ext cx="2157" cy="54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wrap="square" rtlCol="0" anchor="ctr" anchorCtr="0">
              <a:normAutofit/>
            </a:bodyPr>
            <a:p>
              <a:pPr algn="r">
                <a:lnSpc>
                  <a:spcPct val="100000"/>
                </a:lnSpc>
              </a:pPr>
              <a:r>
                <a:rPr lang="en-US" altLang="zh-CN" sz="800" b="1" dirty="0">
                  <a:solidFill>
                    <a:schemeClr val="bg1"/>
                  </a:solidFill>
                  <a:cs typeface="思源黑体 CN Normal" panose="020B0400000000000000" charset="-122"/>
                  <a:sym typeface="+mn-ea"/>
                </a:rPr>
                <a:t>Abandons visual inspection</a:t>
              </a:r>
              <a:endParaRPr lang="en-US" altLang="zh-CN" sz="800" b="1" dirty="0">
                <a:solidFill>
                  <a:schemeClr val="bg1"/>
                </a:solidFill>
                <a:cs typeface="思源黑体 CN Normal" panose="020B0400000000000000" charset="-122"/>
                <a:sym typeface="+mn-ea"/>
              </a:endParaRPr>
            </a:p>
          </p:txBody>
        </p:sp>
        <p:pic>
          <p:nvPicPr>
            <p:cNvPr id="91" name="图片 90" descr="错误错叉"/>
            <p:cNvPicPr>
              <a:picLocks noChangeAspect="1"/>
            </p:cNvPicPr>
            <p:nvPr>
              <p:custDataLst>
                <p:tags r:id="rId43"/>
              </p:custDataLst>
            </p:nvPr>
          </p:nvPicPr>
          <p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p:blipFill>
          <p:spPr>
            <a:xfrm>
              <a:off x="11563" y="2434"/>
              <a:ext cx="689" cy="689"/>
            </a:xfrm>
            <a:prstGeom prst="rect">
              <a:avLst/>
            </a:prstGeom>
          </p:spPr>
        </p:pic>
      </p:grpSp>
      <p:sp>
        <p:nvSpPr>
          <p:cNvPr id="39" name="文本框 38"/>
          <p:cNvSpPr txBox="1"/>
          <p:nvPr>
            <p:custDataLst>
              <p:tags r:id="rId46"/>
            </p:custDataLst>
          </p:nvPr>
        </p:nvSpPr>
        <p:spPr>
          <a:xfrm>
            <a:off x="7338060" y="3463290"/>
            <a:ext cx="1541780" cy="3949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>
              <a:defRPr sz="2400" b="1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pPr algn="r"/>
            <a:r>
              <a:rPr lang="en-US" altLang="zh-CN" sz="800" dirty="0">
                <a:solidFill>
                  <a:schemeClr val="tx1"/>
                </a:solidFill>
                <a:latin typeface="+mn-lt"/>
                <a:ea typeface="+mn-ea"/>
                <a:cs typeface="思源黑体 CN Medium" panose="020B0600000000000000" charset="-122"/>
              </a:rPr>
              <a:t>Precisely monitors to prevent mold pressing and reduce defect rate</a:t>
            </a:r>
            <a:endParaRPr lang="en-US" altLang="zh-CN" sz="800" dirty="0">
              <a:solidFill>
                <a:schemeClr val="tx1"/>
              </a:solidFill>
              <a:latin typeface="+mn-lt"/>
              <a:ea typeface="+mn-ea"/>
              <a:cs typeface="思源黑体 CN Medium" panose="020B0600000000000000" charset="-122"/>
            </a:endParaRPr>
          </a:p>
        </p:txBody>
      </p:sp>
      <p:sp>
        <p:nvSpPr>
          <p:cNvPr id="92" name="文本框 91"/>
          <p:cNvSpPr txBox="1"/>
          <p:nvPr>
            <p:custDataLst>
              <p:tags r:id="rId47"/>
            </p:custDataLst>
          </p:nvPr>
        </p:nvSpPr>
        <p:spPr>
          <a:xfrm>
            <a:off x="7232650" y="3917315"/>
            <a:ext cx="1647190" cy="305435"/>
          </a:xfrm>
          <a:prstGeom prst="rect">
            <a:avLst/>
          </a:prstGeom>
          <a:solidFill>
            <a:srgbClr val="00B050"/>
          </a:solidFill>
        </p:spPr>
        <p:txBody>
          <a:bodyPr wrap="square" rtlCol="0" anchor="ctr" anchorCtr="0">
            <a:noAutofit/>
          </a:bodyPr>
          <a:p>
            <a:pPr algn="r"/>
            <a:r>
              <a:rPr lang="en-US" altLang="zh-CN" sz="800" dirty="0">
                <a:solidFill>
                  <a:schemeClr val="tx1"/>
                </a:solidFill>
                <a:cs typeface="思源黑体 CN Medium" panose="020B0600000000000000" charset="-122"/>
                <a:sym typeface="+mn-ea"/>
              </a:rPr>
              <a:t>AI vision empowers </a:t>
            </a:r>
            <a:endParaRPr lang="en-US" altLang="zh-CN" sz="800" dirty="0">
              <a:solidFill>
                <a:schemeClr val="tx1"/>
              </a:solidFill>
              <a:cs typeface="思源黑体 CN Medium" panose="020B0600000000000000" charset="-122"/>
              <a:sym typeface="+mn-ea"/>
            </a:endParaRPr>
          </a:p>
          <a:p>
            <a:pPr algn="r"/>
            <a:r>
              <a:rPr lang="en-US" altLang="zh-CN" sz="800" dirty="0">
                <a:solidFill>
                  <a:schemeClr val="tx1"/>
                </a:solidFill>
                <a:cs typeface="思源黑体 CN Medium" panose="020B0600000000000000" charset="-122"/>
                <a:sym typeface="+mn-ea"/>
              </a:rPr>
              <a:t>stamping production lines</a:t>
            </a:r>
            <a:endParaRPr lang="en-US" altLang="zh-CN" sz="800" dirty="0">
              <a:solidFill>
                <a:schemeClr val="tx1"/>
              </a:solidFill>
              <a:cs typeface="思源黑体 CN Medium" panose="020B0600000000000000" charset="-122"/>
              <a:sym typeface="+mn-ea"/>
            </a:endParaRPr>
          </a:p>
        </p:txBody>
      </p:sp>
      <p:sp>
        <p:nvSpPr>
          <p:cNvPr id="97" name="左中括号 96"/>
          <p:cNvSpPr/>
          <p:nvPr>
            <p:custDataLst>
              <p:tags r:id="rId48"/>
            </p:custDataLst>
          </p:nvPr>
        </p:nvSpPr>
        <p:spPr>
          <a:xfrm>
            <a:off x="7292340" y="1254125"/>
            <a:ext cx="533400" cy="1472565"/>
          </a:xfrm>
          <a:prstGeom prst="leftBracke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cxnSp>
        <p:nvCxnSpPr>
          <p:cNvPr id="98" name="肘形连接符 97"/>
          <p:cNvCxnSpPr>
            <a:stCxn id="79" idx="1"/>
            <a:endCxn id="97" idx="1"/>
          </p:cNvCxnSpPr>
          <p:nvPr>
            <p:custDataLst>
              <p:tags r:id="rId49"/>
            </p:custDataLst>
          </p:nvPr>
        </p:nvCxnSpPr>
        <p:spPr>
          <a:xfrm flipV="1">
            <a:off x="6869430" y="1990725"/>
            <a:ext cx="422910" cy="79375"/>
          </a:xfrm>
          <a:prstGeom prst="bentConnector3">
            <a:avLst>
              <a:gd name="adj1" fmla="val 50000"/>
            </a:avLst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9" name="左中括号 98"/>
          <p:cNvSpPr/>
          <p:nvPr>
            <p:custDataLst>
              <p:tags r:id="rId50"/>
            </p:custDataLst>
          </p:nvPr>
        </p:nvSpPr>
        <p:spPr>
          <a:xfrm>
            <a:off x="7146925" y="3357880"/>
            <a:ext cx="533400" cy="1013460"/>
          </a:xfrm>
          <a:prstGeom prst="leftBracke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cxnSp>
        <p:nvCxnSpPr>
          <p:cNvPr id="100" name="肘形连接符 99"/>
          <p:cNvCxnSpPr>
            <a:stCxn id="80" idx="1"/>
            <a:endCxn id="99" idx="1"/>
          </p:cNvCxnSpPr>
          <p:nvPr>
            <p:custDataLst>
              <p:tags r:id="rId51"/>
            </p:custDataLst>
          </p:nvPr>
        </p:nvCxnSpPr>
        <p:spPr>
          <a:xfrm>
            <a:off x="6874510" y="3702050"/>
            <a:ext cx="272415" cy="162560"/>
          </a:xfrm>
          <a:prstGeom prst="bentConnector3">
            <a:avLst>
              <a:gd name="adj1" fmla="val 50117"/>
            </a:avLst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2" name="文本框 101"/>
          <p:cNvSpPr txBox="1"/>
          <p:nvPr>
            <p:custDataLst>
              <p:tags r:id="rId52"/>
            </p:custDataLst>
          </p:nvPr>
        </p:nvSpPr>
        <p:spPr>
          <a:xfrm>
            <a:off x="233680" y="630555"/>
            <a:ext cx="48120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思源黑体 Heavy" panose="020B0A00000000000000" charset="-122"/>
                <a:sym typeface="+mn-ea"/>
              </a:rPr>
              <a:t>Address Industry Pain Points</a:t>
            </a:r>
            <a:endParaRPr lang="en-US" altLang="zh-CN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思源黑体 Heavy" panose="020B0A00000000000000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7256145" y="3943350"/>
            <a:ext cx="252730" cy="252730"/>
            <a:chOff x="11776" y="6944"/>
            <a:chExt cx="398" cy="398"/>
          </a:xfrm>
        </p:grpSpPr>
        <p:sp>
          <p:nvSpPr>
            <p:cNvPr id="3" name="椭圆 2"/>
            <p:cNvSpPr/>
            <p:nvPr>
              <p:custDataLst>
                <p:tags r:id="rId53"/>
              </p:custDataLst>
            </p:nvPr>
          </p:nvSpPr>
          <p:spPr>
            <a:xfrm>
              <a:off x="11813" y="6970"/>
              <a:ext cx="346" cy="34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94" name="图片 93" descr="勾选标志"/>
            <p:cNvPicPr>
              <a:picLocks noChangeAspect="1"/>
            </p:cNvPicPr>
            <p:nvPr>
              <p:custDataLst>
                <p:tags r:id="rId54"/>
              </p:custDataLst>
            </p:nvPr>
          </p:nvPicPr>
          <p:blipFill>
            <a:blip r:embed="rId55">
              <a:extLst>
                <a:ext uri="{96DAC541-7B7A-43D3-8B79-37D633B846F1}">
                  <asvg:svgBlip xmlns:asvg="http://schemas.microsoft.com/office/drawing/2016/SVG/main" r:embed="rId56"/>
                </a:ext>
              </a:extLst>
            </a:blip>
            <a:stretch>
              <a:fillRect/>
            </a:stretch>
          </p:blipFill>
          <p:spPr>
            <a:xfrm>
              <a:off x="11776" y="6944"/>
              <a:ext cx="398" cy="398"/>
            </a:xfrm>
            <a:prstGeom prst="rect">
              <a:avLst/>
            </a:prstGeom>
          </p:spPr>
        </p:pic>
      </p:grpSp>
    </p:spTree>
    <p:custDataLst>
      <p:tags r:id="rId57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zh-CN"/>
              <a:t>Thank you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3105"/>
  <p:tag name="KSO_WM_TEMPLATE_THUMBS_INDEX" val="1、9"/>
</p:tagLst>
</file>

<file path=ppt/tags/tag10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3105_1*a*1"/>
  <p:tag name="KSO_WM_TEMPLATE_CATEGORY" val="custom"/>
  <p:tag name="KSO_WM_TEMPLATE_INDEX" val="20233105"/>
  <p:tag name="KSO_WM_UNIT_LAYERLEVEL" val="1"/>
  <p:tag name="KSO_WM_TAG_VERSION" val="3.0"/>
  <p:tag name="KSO_WM_BEAUTIFY_FLAG" val="#wm#"/>
  <p:tag name="KSO_WM_UNIT_PRESET_TEXT" val="单击此处添加文档标题内容"/>
  <p:tag name="KSO_WM_UNIT_TEXT_TYPE" val="1"/>
</p:tagLst>
</file>

<file path=ppt/tags/tag102.xml><?xml version="1.0" encoding="utf-8"?>
<p:tagLst xmlns:p="http://schemas.openxmlformats.org/presentationml/2006/main">
  <p:tag name="KSO_WM_SLIDE_ID" val="custom20233105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3105"/>
  <p:tag name="KSO_WM_SLIDE_LAYOUT" val="a_f"/>
  <p:tag name="KSO_WM_SLIDE_LAYOUT_CNT" val="1_1"/>
  <p:tag name="KSO_WM_SLIDE_TYPE" val="title"/>
  <p:tag name="KSO_WM_SLIDE_SUBTYPE" val="pureTxt"/>
  <p:tag name="KSO_WM_TEMPLATE_THUMBS_INDEX" val="1、9"/>
  <p:tag name="KSO_WM_SLIDE_THEME_ID" val="3321202"/>
  <p:tag name="KSO_WM_SLIDE_THEME_NAME" val="紫色半圆线条极简风主题"/>
</p:tagLst>
</file>

<file path=ppt/tags/tag103.xml><?xml version="1.0" encoding="utf-8"?>
<p:tagLst xmlns:p="http://schemas.openxmlformats.org/presentationml/2006/main">
  <p:tag name="KSO_WM_UNIT_INDEX" val="31"/>
  <p:tag name="KSO_WM_UNIT_TYPE" val="i"/>
  <p:tag name="KSO_WM_BEAUTIFY_FLAG" val="#wm#"/>
</p:tagLst>
</file>

<file path=ppt/tags/tag104.xml><?xml version="1.0" encoding="utf-8"?>
<p:tagLst xmlns:p="http://schemas.openxmlformats.org/presentationml/2006/main">
  <p:tag name="KSO_WM_UNIT_INDEX" val="32"/>
  <p:tag name="KSO_WM_UNIT_TYPE" val="i"/>
  <p:tag name="KSO_WM_BEAUTIFY_FLAG" val="#wm#"/>
</p:tagLst>
</file>

<file path=ppt/tags/tag10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06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07.xml><?xml version="1.0" encoding="utf-8"?>
<p:tagLst xmlns:p="http://schemas.openxmlformats.org/presentationml/2006/main">
  <p:tag name="KSO_WM_BEAUTIFY_FLAG" val="#wm#"/>
  <p:tag name="KSO_WM_UNIT_INDEX" val="2"/>
  <p:tag name="KSO_WM_UNIT_TYPE" val="a"/>
</p:tagLst>
</file>

<file path=ppt/tags/tag108.xml><?xml version="1.0" encoding="utf-8"?>
<p:tagLst xmlns:p="http://schemas.openxmlformats.org/presentationml/2006/main">
  <p:tag name="KSO_WM_BEAUTIFY_FLAG" val="#wm#"/>
  <p:tag name="KSO_WM_UNIT_INDEX" val="6"/>
  <p:tag name="KSO_WM_UNIT_TYPE" val="i"/>
  <p:tag name="KSO_WM_UNIT_SUBTYPE" val="h"/>
</p:tagLst>
</file>

<file path=ppt/tags/tag109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UNIT_INDEX" val="7"/>
  <p:tag name="KSO_WM_UNIT_TYPE" val="f"/>
  <p:tag name="KSO_WM_UNIT_SUBTYPE" val="a"/>
</p:tagLst>
</file>

<file path=ppt/tags/tag111.xml><?xml version="1.0" encoding="utf-8"?>
<p:tagLst xmlns:p="http://schemas.openxmlformats.org/presentationml/2006/main">
  <p:tag name="KSO_WM_UNIT_INDEX" val="18"/>
  <p:tag name="KSO_WM_UNIT_TYPE" val="f"/>
  <p:tag name="KSO_WM_UNIT_SUBTYPE" val="a"/>
  <p:tag name="KSO_WM_BEAUTIFY_FLAG" val="#wm#"/>
</p:tagLst>
</file>

<file path=ppt/tags/tag112.xml><?xml version="1.0" encoding="utf-8"?>
<p:tagLst xmlns:p="http://schemas.openxmlformats.org/presentationml/2006/main">
  <p:tag name="KSO_WM_UNIT_INDEX" val="23"/>
  <p:tag name="KSO_WM_UNIT_TYPE" val="i"/>
  <p:tag name="KSO_WM_BEAUTIFY_FLAG" val="#wm#"/>
</p:tagLst>
</file>

<file path=ppt/tags/tag113.xml><?xml version="1.0" encoding="utf-8"?>
<p:tagLst xmlns:p="http://schemas.openxmlformats.org/presentationml/2006/main">
  <p:tag name="KSO_WM_UNIT_INDEX" val="34"/>
  <p:tag name="KSO_WM_UNIT_TYPE" val="i"/>
  <p:tag name="KSO_WM_BEAUTIFY_FLAG" val="#wm#"/>
</p:tagLst>
</file>

<file path=ppt/tags/tag114.xml><?xml version="1.0" encoding="utf-8"?>
<p:tagLst xmlns:p="http://schemas.openxmlformats.org/presentationml/2006/main">
  <p:tag name="KSO_WM_UNIT_INDEX" val="33"/>
  <p:tag name="KSO_WM_UNIT_TYPE" val="i"/>
  <p:tag name="KSO_WM_BEAUTIFY_FLAG" val="#wm#"/>
</p:tagLst>
</file>

<file path=ppt/tags/tag115.xml><?xml version="1.0" encoding="utf-8"?>
<p:tagLst xmlns:p="http://schemas.openxmlformats.org/presentationml/2006/main">
  <p:tag name="KSO_WM_UNIT_INDEX" val="37"/>
  <p:tag name="KSO_WM_UNIT_TYPE" val="i"/>
  <p:tag name="KSO_WM_BEAUTIFY_FLAG" val="#wm#"/>
</p:tagLst>
</file>

<file path=ppt/tags/tag116.xml><?xml version="1.0" encoding="utf-8"?>
<p:tagLst xmlns:p="http://schemas.openxmlformats.org/presentationml/2006/main">
  <p:tag name="KSO_WM_UNIT_INDEX" val="38"/>
  <p:tag name="KSO_WM_UNIT_TYPE" val="i"/>
  <p:tag name="KSO_WM_BEAUTIFY_FLAG" val="#wm#"/>
</p:tagLst>
</file>

<file path=ppt/tags/tag117.xml><?xml version="1.0" encoding="utf-8"?>
<p:tagLst xmlns:p="http://schemas.openxmlformats.org/presentationml/2006/main">
  <p:tag name="KSO_WM_UNIT_INDEX" val="35"/>
  <p:tag name="KSO_WM_UNIT_TYPE" val="i"/>
  <p:tag name="KSO_WM_BEAUTIFY_FLAG" val="#wm#"/>
</p:tagLst>
</file>

<file path=ppt/tags/tag118.xml><?xml version="1.0" encoding="utf-8"?>
<p:tagLst xmlns:p="http://schemas.openxmlformats.org/presentationml/2006/main">
  <p:tag name="KSO_WM_UNIT_INDEX" val="36"/>
  <p:tag name="KSO_WM_UNIT_TYPE" val="i"/>
  <p:tag name="KSO_WM_BEAUTIFY_FLAG" val="#wm#"/>
</p:tagLst>
</file>

<file path=ppt/tags/tag119.xml><?xml version="1.0" encoding="utf-8"?>
<p:tagLst xmlns:p="http://schemas.openxmlformats.org/presentationml/2006/main">
  <p:tag name="KSO_WM_UNIT_INDEX" val="39"/>
  <p:tag name="KSO_WM_UNIT_TYPE" val="f"/>
  <p:tag name="KSO_WM_UNIT_SUBTYPE" val="a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INDEX" val="26"/>
  <p:tag name="KSO_WM_UNIT_TYPE" val="f"/>
  <p:tag name="KSO_WM_UNIT_SUBTYPE" val="a"/>
  <p:tag name="KSO_WM_BEAUTIFY_FLAG" val="#wm#"/>
</p:tagLst>
</file>

<file path=ppt/tags/tag121.xml><?xml version="1.0" encoding="utf-8"?>
<p:tagLst xmlns:p="http://schemas.openxmlformats.org/presentationml/2006/main">
  <p:tag name="KSO_WM_UNIT_INDEX" val="11"/>
  <p:tag name="KSO_WM_UNIT_TYPE" val="f"/>
  <p:tag name="KSO_WM_UNIT_SUBTYPE" val="a"/>
  <p:tag name="KSO_WM_BEAUTIFY_FLAG" val="#wm#"/>
</p:tagLst>
</file>

<file path=ppt/tags/tag122.xml><?xml version="1.0" encoding="utf-8"?>
<p:tagLst xmlns:p="http://schemas.openxmlformats.org/presentationml/2006/main">
  <p:tag name="KSO_WM_UNIT_INDEX" val="29"/>
  <p:tag name="KSO_WM_UNIT_TYPE" val="i"/>
  <p:tag name="KSO_WM_BEAUTIFY_FLAG" val="#wm#"/>
</p:tagLst>
</file>

<file path=ppt/tags/tag123.xml><?xml version="1.0" encoding="utf-8"?>
<p:tagLst xmlns:p="http://schemas.openxmlformats.org/presentationml/2006/main">
  <p:tag name="KSO_WM_UNIT_INDEX" val="25"/>
  <p:tag name="KSO_WM_UNIT_TYPE" val="i"/>
  <p:tag name="KSO_WM_BEAUTIFY_FLAG" val="#wm#"/>
</p:tagLst>
</file>

<file path=ppt/tags/tag124.xml><?xml version="1.0" encoding="utf-8"?>
<p:tagLst xmlns:p="http://schemas.openxmlformats.org/presentationml/2006/main">
  <p:tag name="KSO_WM_UNIT_INDEX" val="24"/>
  <p:tag name="KSO_WM_UNIT_TYPE" val="i"/>
  <p:tag name="KSO_WM_BEAUTIFY_FLAG" val="#wm#"/>
</p:tagLst>
</file>

<file path=ppt/tags/tag125.xml><?xml version="1.0" encoding="utf-8"?>
<p:tagLst xmlns:p="http://schemas.openxmlformats.org/presentationml/2006/main">
  <p:tag name="KSO_WM_UNIT_INDEX" val="28"/>
  <p:tag name="KSO_WM_UNIT_TYPE" val="i"/>
  <p:tag name="KSO_WM_BEAUTIFY_FLAG" val="#wm#"/>
</p:tagLst>
</file>

<file path=ppt/tags/tag126.xml><?xml version="1.0" encoding="utf-8"?>
<p:tagLst xmlns:p="http://schemas.openxmlformats.org/presentationml/2006/main">
  <p:tag name="KSO_WM_UNIT_INDEX" val="14"/>
  <p:tag name="KSO_WM_UNIT_TYPE" val="f"/>
  <p:tag name="KSO_WM_UNIT_SUBTYPE" val="a"/>
  <p:tag name="KSO_WM_BEAUTIFY_FLAG" val="#wm#"/>
</p:tagLst>
</file>

<file path=ppt/tags/tag127.xml><?xml version="1.0" encoding="utf-8"?>
<p:tagLst xmlns:p="http://schemas.openxmlformats.org/presentationml/2006/main">
  <p:tag name="KSO_WM_UNIT_INDEX" val="12"/>
  <p:tag name="KSO_WM_UNIT_TYPE" val="f"/>
  <p:tag name="KSO_WM_UNIT_SUBTYPE" val="a"/>
  <p:tag name="KSO_WM_BEAUTIFY_FLAG" val="#wm#"/>
</p:tagLst>
</file>

<file path=ppt/tags/tag128.xml><?xml version="1.0" encoding="utf-8"?>
<p:tagLst xmlns:p="http://schemas.openxmlformats.org/presentationml/2006/main">
  <p:tag name="KSO_WM_UNIT_INDEX" val="13"/>
  <p:tag name="KSO_WM_UNIT_TYPE" val="f"/>
  <p:tag name="KSO_WM_UNIT_SUBTYPE" val="a"/>
  <p:tag name="KSO_WM_BEAUTIFY_FLAG" val="#wm#"/>
</p:tagLst>
</file>

<file path=ppt/tags/tag129.xml><?xml version="1.0" encoding="utf-8"?>
<p:tagLst xmlns:p="http://schemas.openxmlformats.org/presentationml/2006/main">
  <p:tag name="KSO_WM_UNIT_INDEX" val="19"/>
  <p:tag name="KSO_WM_UNIT_TYPE" val="j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INDEX" val="17"/>
  <p:tag name="KSO_WM_UNIT_TYPE" val="i"/>
  <p:tag name="KSO_WM_BEAUTIFY_FLAG" val="#wm#"/>
</p:tagLst>
</file>

<file path=ppt/tags/tag131.xml><?xml version="1.0" encoding="utf-8"?>
<p:tagLst xmlns:p="http://schemas.openxmlformats.org/presentationml/2006/main">
  <p:tag name="KSO_WM_BEAUTIFY_FLAG" val="#wm#"/>
  <p:tag name="KSO_WM_UNIT_INDEX" val="10"/>
  <p:tag name="KSO_WM_UNIT_TYPE" val="f"/>
  <p:tag name="KSO_WM_UNIT_SUBTYPE" val="a"/>
</p:tagLst>
</file>

<file path=ppt/tags/tag132.xml><?xml version="1.0" encoding="utf-8"?>
<p:tagLst xmlns:p="http://schemas.openxmlformats.org/presentationml/2006/main">
  <p:tag name="KSO_WM_BEAUTIFY_FLAG" val="#wm#"/>
  <p:tag name="KSO_WM_UNIT_INDEX" val="9"/>
  <p:tag name="KSO_WM_UNIT_TYPE" val="f"/>
  <p:tag name="KSO_WM_UNIT_SUBTYPE" val="a"/>
</p:tagLst>
</file>

<file path=ppt/tags/tag133.xml><?xml version="1.0" encoding="utf-8"?>
<p:tagLst xmlns:p="http://schemas.openxmlformats.org/presentationml/2006/main">
  <p:tag name="KSO_WM_BEAUTIFY_FLAG" val="#wm#"/>
  <p:tag name="KSO_WM_UNIT_INDEX" val="8"/>
  <p:tag name="KSO_WM_UNIT_TYPE" val="f"/>
  <p:tag name="KSO_WM_UNIT_SUBTYPE" val="a"/>
</p:tagLst>
</file>

<file path=ppt/tags/tag134.xml><?xml version="1.0" encoding="utf-8"?>
<p:tagLst xmlns:p="http://schemas.openxmlformats.org/presentationml/2006/main">
  <p:tag name="KSO_WM_UNIT_INDEX" val="21"/>
  <p:tag name="KSO_WM_UNIT_TYPE" val="j"/>
  <p:tag name="KSO_WM_BEAUTIFY_FLAG" val="#wm#"/>
</p:tagLst>
</file>

<file path=ppt/tags/tag135.xml><?xml version="1.0" encoding="utf-8"?>
<p:tagLst xmlns:p="http://schemas.openxmlformats.org/presentationml/2006/main">
  <p:tag name="KSO_WM_UNIT_INDEX" val="20"/>
  <p:tag name="KSO_WM_UNIT_TYPE" val="j"/>
  <p:tag name="KSO_WM_BEAUTIFY_FLAG" val="#wm#"/>
</p:tagLst>
</file>

<file path=ppt/tags/tag136.xml><?xml version="1.0" encoding="utf-8"?>
<p:tagLst xmlns:p="http://schemas.openxmlformats.org/presentationml/2006/main">
  <p:tag name="KSO_WM_UNIT_INDEX" val="16"/>
  <p:tag name="KSO_WM_UNIT_TYPE" val="f"/>
  <p:tag name="KSO_WM_UNIT_SUBTYPE" val="a"/>
  <p:tag name="KSO_WM_BEAUTIFY_FLAG" val="#wm#"/>
</p:tagLst>
</file>

<file path=ppt/tags/tag137.xml><?xml version="1.0" encoding="utf-8"?>
<p:tagLst xmlns:p="http://schemas.openxmlformats.org/presentationml/2006/main">
  <p:tag name="KSO_WM_UNIT_INDEX" val="15"/>
  <p:tag name="KSO_WM_UNIT_TYPE" val="f"/>
  <p:tag name="KSO_WM_UNIT_SUBTYPE" val="a"/>
  <p:tag name="KSO_WM_BEAUTIFY_FLAG" val="#wm#"/>
</p:tagLst>
</file>

<file path=ppt/tags/tag138.xml><?xml version="1.0" encoding="utf-8"?>
<p:tagLst xmlns:p="http://schemas.openxmlformats.org/presentationml/2006/main">
  <p:tag name="KSO_WM_UNIT_INDEX" val="30"/>
  <p:tag name="KSO_WM_UNIT_TYPE" val="f"/>
  <p:tag name="KSO_WM_UNIT_SUBTYPE" val="a"/>
  <p:tag name="KSO_WM_BEAUTIFY_FLAG" val="#wm#"/>
</p:tagLst>
</file>

<file path=ppt/tags/tag139.xml><?xml version="1.0" encoding="utf-8"?>
<p:tagLst xmlns:p="http://schemas.openxmlformats.org/presentationml/2006/main">
  <p:tag name="KSO_WM_UNIT_INDEX" val="27"/>
  <p:tag name="KSO_WM_UNIT_TYPE" val="i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INDEX" val="22"/>
  <p:tag name="KSO_WM_UNIT_TYPE" val="f"/>
  <p:tag name="KSO_WM_UNIT_SUBTYPE" val="a"/>
  <p:tag name="KSO_WM_BEAUTIFY_FLAG" val="#wm#"/>
</p:tagLst>
</file>

<file path=ppt/tags/tag141.xml><?xml version="1.0" encoding="utf-8"?>
<p:tagLst xmlns:p="http://schemas.openxmlformats.org/presentationml/2006/main">
  <p:tag name="KSO_WM_SLIDE_TYPE" val="text"/>
  <p:tag name="KSO_WM_BEAUTIFY_FLAG" val="#wm#"/>
  <p:tag name="KSO_WM_SLIDE_ID" val="custom20233105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TEMPLATE_CATEGORY" val="custom"/>
  <p:tag name="KSO_WM_TEMPLATE_INDEX" val="20233105"/>
  <p:tag name="KSO_WM_SLIDE_SUBTYPE" val="pureTxt"/>
  <p:tag name="KSO_WM_SLIDE_SIZE" val="850*457"/>
  <p:tag name="KSO_WM_SLIDE_POSITION" val="54*28"/>
  <p:tag name="KSO_WM_SLIDE_LAYOUT" val="a_f"/>
  <p:tag name="KSO_WM_SLIDE_LAYOUT_CNT" val="1_1"/>
</p:tagLst>
</file>

<file path=ppt/tags/tag142.xml><?xml version="1.0" encoding="utf-8"?>
<p:tagLst xmlns:p="http://schemas.openxmlformats.org/presentationml/2006/main">
  <p:tag name="KSO_WM_UNIT_INDEX" val="9"/>
  <p:tag name="KSO_WM_UNIT_TYPE" val="j"/>
  <p:tag name="KSO_WM_BEAUTIFY_FLAG" val="#wm#"/>
</p:tagLst>
</file>

<file path=ppt/tags/tag143.xml><?xml version="1.0" encoding="utf-8"?>
<p:tagLst xmlns:p="http://schemas.openxmlformats.org/presentationml/2006/main">
  <p:tag name="KSO_WM_UNIT_INDEX" val="7"/>
  <p:tag name="KSO_WM_UNIT_TYPE" val="f"/>
  <p:tag name="KSO_WM_UNIT_SUBTYPE" val="a"/>
  <p:tag name="KSO_WM_BEAUTIFY_FLAG" val="#wm#"/>
</p:tagLst>
</file>

<file path=ppt/tags/tag144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45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46.xml><?xml version="1.0" encoding="utf-8"?>
<p:tagLst xmlns:p="http://schemas.openxmlformats.org/presentationml/2006/main">
  <p:tag name="KSO_WM_BEAUTIFY_FLAG" val="#wm#"/>
  <p:tag name="KSO_WM_UNIT_INDEX" val="2"/>
  <p:tag name="KSO_WM_UNIT_TYPE" val="a"/>
</p:tagLst>
</file>

<file path=ppt/tags/tag147.xml><?xml version="1.0" encoding="utf-8"?>
<p:tagLst xmlns:p="http://schemas.openxmlformats.org/presentationml/2006/main">
  <p:tag name="KSO_WM_BEAUTIFY_FLAG" val="#wm#"/>
  <p:tag name="KSO_WM_UNIT_INDEX" val="6"/>
  <p:tag name="KSO_WM_UNIT_TYPE" val="i"/>
  <p:tag name="KSO_WM_UNIT_SUBTYPE" val="h"/>
</p:tagLst>
</file>

<file path=ppt/tags/tag148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149.xml><?xml version="1.0" encoding="utf-8"?>
<p:tagLst xmlns:p="http://schemas.openxmlformats.org/presentationml/2006/main">
  <p:tag name="KSO_WM_UNIT_INDEX" val="8"/>
  <p:tag name="KSO_WM_UNIT_TYPE" val="f"/>
  <p:tag name="KSO_WM_UNIT_SUBTYPE" val="a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INDEX" val="10"/>
  <p:tag name="KSO_WM_UNIT_TYPE" val="f"/>
  <p:tag name="KSO_WM_UNIT_SUBTYPE" val="a"/>
  <p:tag name="KSO_WM_BEAUTIFY_FLAG" val="#wm#"/>
</p:tagLst>
</file>

<file path=ppt/tags/tag151.xml><?xml version="1.0" encoding="utf-8"?>
<p:tagLst xmlns:p="http://schemas.openxmlformats.org/presentationml/2006/main">
  <p:tag name="KSO_WM_UNIT_INDEX" val="13"/>
  <p:tag name="KSO_WM_UNIT_TYPE" val="i"/>
  <p:tag name="KSO_WM_BEAUTIFY_FLAG" val="#wm#"/>
</p:tagLst>
</file>

<file path=ppt/tags/tag152.xml><?xml version="1.0" encoding="utf-8"?>
<p:tagLst xmlns:p="http://schemas.openxmlformats.org/presentationml/2006/main">
  <p:tag name="KSO_WM_UNIT_INDEX" val="14"/>
  <p:tag name="KSO_WM_UNIT_TYPE" val="i"/>
  <p:tag name="KSO_WM_BEAUTIFY_FLAG" val="#wm#"/>
</p:tagLst>
</file>

<file path=ppt/tags/tag153.xml><?xml version="1.0" encoding="utf-8"?>
<p:tagLst xmlns:p="http://schemas.openxmlformats.org/presentationml/2006/main">
  <p:tag name="KSO_WM_BEAUTIFY_FLAG" val="#wm#"/>
  <p:tag name="KSO_WM_UNIT_TYPE" val="l_h_i"/>
  <p:tag name="KSO_WM_UNIT_INDEX" val="1_2_1"/>
  <p:tag name="KSO_WM_UNIT_ID" val="diagram19882022_2*l_h_i*1_2_1"/>
  <p:tag name="KSO_WM_TEMPLATE_INDEX" val="19882022"/>
  <p:tag name="KSO_WM_TAG_VERSION" val="2.0"/>
  <p:tag name="KSO_WM_DIAGRAM_GROUP_CODE" val="l1-1"/>
</p:tagLst>
</file>

<file path=ppt/tags/tag154.xml><?xml version="1.0" encoding="utf-8"?>
<p:tagLst xmlns:p="http://schemas.openxmlformats.org/presentationml/2006/main">
  <p:tag name="KSO_WM_BEAUTIFY_FLAG" val="#wm#"/>
  <p:tag name="KSO_WM_UNIT_TYPE" val="l_h_i"/>
  <p:tag name="KSO_WM_UNIT_INDEX" val="1_1_1"/>
  <p:tag name="KSO_WM_UNIT_ID" val="diagram19882022_2*l_h_i*1_1_1"/>
  <p:tag name="KSO_WM_TEMPLATE_INDEX" val="19882022"/>
  <p:tag name="KSO_WM_TAG_VERSION" val="2.0"/>
  <p:tag name="KSO_WM_DIAGRAM_GROUP_CODE" val="l1-1"/>
</p:tagLst>
</file>

<file path=ppt/tags/tag155.xml><?xml version="1.0" encoding="utf-8"?>
<p:tagLst xmlns:p="http://schemas.openxmlformats.org/presentationml/2006/main">
  <p:tag name="KSO_WM_UNIT_INDEX" val="11"/>
  <p:tag name="KSO_WM_UNIT_TYPE" val="i"/>
  <p:tag name="KSO_WM_BEAUTIFY_FLAG" val="#wm#"/>
</p:tagLst>
</file>

<file path=ppt/tags/tag156.xml><?xml version="1.0" encoding="utf-8"?>
<p:tagLst xmlns:p="http://schemas.openxmlformats.org/presentationml/2006/main">
  <p:tag name="KSO_WM_BEAUTIFY_FLAG" val="#wm#"/>
  <p:tag name="KSO_WM_UNIT_TYPE" val="l_h_f"/>
  <p:tag name="KSO_WM_UNIT_INDEX" val="1_2_1"/>
  <p:tag name="KSO_WM_UNIT_ID" val="diagram19882022_2*l_h_f*1_2_1"/>
  <p:tag name="KSO_WM_TEMPLATE_INDEX" val="19882022"/>
  <p:tag name="KSO_WM_TAG_VERSION" val="2.0"/>
  <p:tag name="KSO_WM_DIAGRAM_GROUP_CODE" val="l1-1"/>
</p:tagLst>
</file>

<file path=ppt/tags/tag157.xml><?xml version="1.0" encoding="utf-8"?>
<p:tagLst xmlns:p="http://schemas.openxmlformats.org/presentationml/2006/main">
  <p:tag name="KSO_WM_BEAUTIFY_FLAG" val="#wm#"/>
  <p:tag name="KSO_WM_UNIT_TYPE" val="l_h_f"/>
  <p:tag name="KSO_WM_UNIT_INDEX" val="1_1_1"/>
  <p:tag name="KSO_WM_UNIT_ID" val="diagram19882022_2*l_h_f*1_1_1"/>
  <p:tag name="KSO_WM_TEMPLATE_INDEX" val="19882022"/>
  <p:tag name="KSO_WM_TAG_VERSION" val="2.0"/>
  <p:tag name="KSO_WM_DIAGRAM_GROUP_CODE" val="l1-1"/>
</p:tagLst>
</file>

<file path=ppt/tags/tag158.xml><?xml version="1.0" encoding="utf-8"?>
<p:tagLst xmlns:p="http://schemas.openxmlformats.org/presentationml/2006/main">
  <p:tag name="KSO_WM_SLIDE_TYPE" val="text"/>
  <p:tag name="KSO_WM_BEAUTIFY_FLAG" val="#wm#"/>
  <p:tag name="KSO_WM_SLIDE_ID" val="custom20233105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TEMPLATE_CATEGORY" val="custom"/>
  <p:tag name="KSO_WM_TEMPLATE_INDEX" val="20233105"/>
  <p:tag name="KSO_WM_SLIDE_SUBTYPE" val="pureTxt"/>
  <p:tag name="KSO_WM_SLIDE_SIZE" val="850*457"/>
  <p:tag name="KSO_WM_SLIDE_POSITION" val="54*28"/>
  <p:tag name="KSO_WM_SLIDE_LAYOUT" val="a_f"/>
  <p:tag name="KSO_WM_SLIDE_LAYOUT_CNT" val="1_1"/>
</p:tagLst>
</file>

<file path=ppt/tags/tag159.xml><?xml version="1.0" encoding="utf-8"?>
<p:tagLst xmlns:p="http://schemas.openxmlformats.org/presentationml/2006/main">
  <p:tag name="KSO_WM_UNIT_INDEX" val="34"/>
  <p:tag name="KSO_WM_UNIT_TYPE" val="j"/>
  <p:tag name="KSO_WM_BEAUTIFY_FLAG" val="#wm#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61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62.xml><?xml version="1.0" encoding="utf-8"?>
<p:tagLst xmlns:p="http://schemas.openxmlformats.org/presentationml/2006/main">
  <p:tag name="KSO_WM_BEAUTIFY_FLAG" val="#wm#"/>
  <p:tag name="KSO_WM_UNIT_INDEX" val="2"/>
  <p:tag name="KSO_WM_UNIT_TYPE" val="a"/>
</p:tagLst>
</file>

<file path=ppt/tags/tag163.xml><?xml version="1.0" encoding="utf-8"?>
<p:tagLst xmlns:p="http://schemas.openxmlformats.org/presentationml/2006/main">
  <p:tag name="KSO_WM_BEAUTIFY_FLAG" val="#wm#"/>
  <p:tag name="KSO_WM_UNIT_INDEX" val="6"/>
  <p:tag name="KSO_WM_UNIT_TYPE" val="i"/>
  <p:tag name="KSO_WM_UNIT_SUBTYPE" val="h"/>
</p:tagLst>
</file>

<file path=ppt/tags/tag164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165.xml><?xml version="1.0" encoding="utf-8"?>
<p:tagLst xmlns:p="http://schemas.openxmlformats.org/presentationml/2006/main">
  <p:tag name="KSO_WM_UNIT_INDEX" val="35"/>
  <p:tag name="KSO_WM_UNIT_TYPE" val="i"/>
  <p:tag name="KSO_WM_BEAUTIFY_FLAG" val="#wm#"/>
</p:tagLst>
</file>

<file path=ppt/tags/tag166.xml><?xml version="1.0" encoding="utf-8"?>
<p:tagLst xmlns:p="http://schemas.openxmlformats.org/presentationml/2006/main">
  <p:tag name="KSO_WM_UNIT_INDEX" val="38"/>
  <p:tag name="KSO_WM_UNIT_TYPE" val="f"/>
  <p:tag name="KSO_WM_UNIT_SUBTYPE" val="a"/>
  <p:tag name="KSO_WM_BEAUTIFY_FLAG" val="#wm#"/>
</p:tagLst>
</file>

<file path=ppt/tags/tag167.xml><?xml version="1.0" encoding="utf-8"?>
<p:tagLst xmlns:p="http://schemas.openxmlformats.org/presentationml/2006/main">
  <p:tag name="KSO_WM_UNIT_INDEX" val="7"/>
  <p:tag name="KSO_WM_UNIT_TYPE" val="f"/>
  <p:tag name="KSO_WM_UNIT_SUBTYPE" val="a"/>
  <p:tag name="KSO_WM_BEAUTIFY_FLAG" val="#wm#"/>
</p:tagLst>
</file>

<file path=ppt/tags/tag168.xml><?xml version="1.0" encoding="utf-8"?>
<p:tagLst xmlns:p="http://schemas.openxmlformats.org/presentationml/2006/main">
  <p:tag name="KSO_WM_UNIT_INDEX" val="10"/>
  <p:tag name="KSO_WM_UNIT_TYPE" val="i"/>
  <p:tag name="KSO_WM_BEAUTIFY_FLAG" val="#wm#"/>
</p:tagLst>
</file>

<file path=ppt/tags/tag169.xml><?xml version="1.0" encoding="utf-8"?>
<p:tagLst xmlns:p="http://schemas.openxmlformats.org/presentationml/2006/main">
  <p:tag name="KSO_WM_UNIT_INDEX" val="11"/>
  <p:tag name="KSO_WM_UNIT_TYPE" val="i"/>
  <p:tag name="KSO_WM_BEAUTIFY_FLAG" val="#wm#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UNIT_INDEX" val="8"/>
  <p:tag name="KSO_WM_UNIT_TYPE" val="f"/>
  <p:tag name="KSO_WM_UNIT_SUBTYPE" val="a"/>
  <p:tag name="KSO_WM_BEAUTIFY_FLAG" val="#wm#"/>
</p:tagLst>
</file>

<file path=ppt/tags/tag171.xml><?xml version="1.0" encoding="utf-8"?>
<p:tagLst xmlns:p="http://schemas.openxmlformats.org/presentationml/2006/main">
  <p:tag name="KSO_WM_UNIT_INDEX" val="15"/>
  <p:tag name="KSO_WM_UNIT_TYPE" val="i"/>
  <p:tag name="KSO_WM_BEAUTIFY_FLAG" val="#wm#"/>
</p:tagLst>
</file>

<file path=ppt/tags/tag172.xml><?xml version="1.0" encoding="utf-8"?>
<p:tagLst xmlns:p="http://schemas.openxmlformats.org/presentationml/2006/main">
  <p:tag name="KSO_WM_UNIT_INDEX" val="9"/>
  <p:tag name="KSO_WM_UNIT_TYPE" val="f"/>
  <p:tag name="KSO_WM_UNIT_SUBTYPE" val="a"/>
  <p:tag name="KSO_WM_BEAUTIFY_FLAG" val="#wm#"/>
</p:tagLst>
</file>

<file path=ppt/tags/tag173.xml><?xml version="1.0" encoding="utf-8"?>
<p:tagLst xmlns:p="http://schemas.openxmlformats.org/presentationml/2006/main">
  <p:tag name="KSO_WM_UNIT_INDEX" val="13"/>
  <p:tag name="KSO_WM_UNIT_TYPE" val="i"/>
  <p:tag name="KSO_WM_BEAUTIFY_FLAG" val="#wm#"/>
</p:tagLst>
</file>

<file path=ppt/tags/tag174.xml><?xml version="1.0" encoding="utf-8"?>
<p:tagLst xmlns:p="http://schemas.openxmlformats.org/presentationml/2006/main">
  <p:tag name="KSO_WM_UNIT_INDEX" val="16"/>
  <p:tag name="KSO_WM_UNIT_TYPE" val="f"/>
  <p:tag name="KSO_WM_UNIT_SUBTYPE" val="a"/>
  <p:tag name="KSO_WM_BEAUTIFY_FLAG" val="#wm#"/>
</p:tagLst>
</file>

<file path=ppt/tags/tag175.xml><?xml version="1.0" encoding="utf-8"?>
<p:tagLst xmlns:p="http://schemas.openxmlformats.org/presentationml/2006/main">
  <p:tag name="KSO_WM_UNIT_INDEX" val="19"/>
  <p:tag name="KSO_WM_UNIT_TYPE" val="i"/>
  <p:tag name="KSO_WM_BEAUTIFY_FLAG" val="#wm#"/>
</p:tagLst>
</file>

<file path=ppt/tags/tag176.xml><?xml version="1.0" encoding="utf-8"?>
<p:tagLst xmlns:p="http://schemas.openxmlformats.org/presentationml/2006/main">
  <p:tag name="KSO_WM_UNIT_INDEX" val="17"/>
  <p:tag name="KSO_WM_UNIT_TYPE" val="f"/>
  <p:tag name="KSO_WM_UNIT_SUBTYPE" val="a"/>
  <p:tag name="KSO_WM_BEAUTIFY_FLAG" val="#wm#"/>
</p:tagLst>
</file>

<file path=ppt/tags/tag177.xml><?xml version="1.0" encoding="utf-8"?>
<p:tagLst xmlns:p="http://schemas.openxmlformats.org/presentationml/2006/main">
  <p:tag name="KSO_WM_UNIT_INDEX" val="20"/>
  <p:tag name="KSO_WM_UNIT_TYPE" val="i"/>
  <p:tag name="KSO_WM_BEAUTIFY_FLAG" val="#wm#"/>
</p:tagLst>
</file>

<file path=ppt/tags/tag178.xml><?xml version="1.0" encoding="utf-8"?>
<p:tagLst xmlns:p="http://schemas.openxmlformats.org/presentationml/2006/main">
  <p:tag name="KSO_WM_UNIT_INDEX" val="21"/>
  <p:tag name="KSO_WM_UNIT_TYPE" val="i"/>
  <p:tag name="KSO_WM_BEAUTIFY_FLAG" val="#wm#"/>
</p:tagLst>
</file>

<file path=ppt/tags/tag179.xml><?xml version="1.0" encoding="utf-8"?>
<p:tagLst xmlns:p="http://schemas.openxmlformats.org/presentationml/2006/main">
  <p:tag name="KSO_WM_BEAUTIFY_FLAG" val="#wm#"/>
  <p:tag name="KSO_WM_UNIT_INDEX" val="36"/>
  <p:tag name="KSO_WM_UNIT_TYPE" val="f"/>
  <p:tag name="KSO_WM_UNIT_SUBTYPE" val="a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UNIT_INDEX" val="25"/>
  <p:tag name="KSO_WM_UNIT_TYPE" val="f"/>
  <p:tag name="KSO_WM_UNIT_SUBTYPE" val="a"/>
  <p:tag name="KSO_WM_BEAUTIFY_FLAG" val="#wm#"/>
</p:tagLst>
</file>

<file path=ppt/tags/tag181.xml><?xml version="1.0" encoding="utf-8"?>
<p:tagLst xmlns:p="http://schemas.openxmlformats.org/presentationml/2006/main">
  <p:tag name="KSO_WM_UNIT_INDEX" val="24"/>
  <p:tag name="KSO_WM_UNIT_TYPE" val="i"/>
  <p:tag name="KSO_WM_BEAUTIFY_FLAG" val="#wm#"/>
</p:tagLst>
</file>

<file path=ppt/tags/tag182.xml><?xml version="1.0" encoding="utf-8"?>
<p:tagLst xmlns:p="http://schemas.openxmlformats.org/presentationml/2006/main">
  <p:tag name="KSO_WM_UNIT_INDEX" val="28"/>
  <p:tag name="KSO_WM_UNIT_TYPE" val="f"/>
  <p:tag name="KSO_WM_UNIT_SUBTYPE" val="a"/>
  <p:tag name="KSO_WM_BEAUTIFY_FLAG" val="#wm#"/>
</p:tagLst>
</file>

<file path=ppt/tags/tag183.xml><?xml version="1.0" encoding="utf-8"?>
<p:tagLst xmlns:p="http://schemas.openxmlformats.org/presentationml/2006/main">
  <p:tag name="KSO_WM_UNIT_INDEX" val="22"/>
  <p:tag name="KSO_WM_UNIT_TYPE" val="i"/>
  <p:tag name="KSO_WM_BEAUTIFY_FLAG" val="#wm#"/>
</p:tagLst>
</file>

<file path=ppt/tags/tag184.xml><?xml version="1.0" encoding="utf-8"?>
<p:tagLst xmlns:p="http://schemas.openxmlformats.org/presentationml/2006/main">
  <p:tag name="KSO_WM_UNIT_INDEX" val="26"/>
  <p:tag name="KSO_WM_UNIT_TYPE" val="f"/>
  <p:tag name="KSO_WM_UNIT_SUBTYPE" val="a"/>
  <p:tag name="KSO_WM_BEAUTIFY_FLAG" val="#wm#"/>
</p:tagLst>
</file>

<file path=ppt/tags/tag185.xml><?xml version="1.0" encoding="utf-8"?>
<p:tagLst xmlns:p="http://schemas.openxmlformats.org/presentationml/2006/main">
  <p:tag name="KSO_WM_UNIT_INDEX" val="23"/>
  <p:tag name="KSO_WM_UNIT_TYPE" val="i"/>
  <p:tag name="KSO_WM_BEAUTIFY_FLAG" val="#wm#"/>
</p:tagLst>
</file>

<file path=ppt/tags/tag186.xml><?xml version="1.0" encoding="utf-8"?>
<p:tagLst xmlns:p="http://schemas.openxmlformats.org/presentationml/2006/main">
  <p:tag name="KSO_WM_UNIT_INDEX" val="32"/>
  <p:tag name="KSO_WM_UNIT_TYPE" val="f"/>
  <p:tag name="KSO_WM_UNIT_SUBTYPE" val="a"/>
  <p:tag name="KSO_WM_BEAUTIFY_FLAG" val="#wm#"/>
</p:tagLst>
</file>

<file path=ppt/tags/tag187.xml><?xml version="1.0" encoding="utf-8"?>
<p:tagLst xmlns:p="http://schemas.openxmlformats.org/presentationml/2006/main">
  <p:tag name="KSO_WM_UNIT_INDEX" val="29"/>
  <p:tag name="KSO_WM_UNIT_TYPE" val="f"/>
  <p:tag name="KSO_WM_UNIT_SUBTYPE" val="a"/>
  <p:tag name="KSO_WM_BEAUTIFY_FLAG" val="#wm#"/>
</p:tagLst>
</file>

<file path=ppt/tags/tag188.xml><?xml version="1.0" encoding="utf-8"?>
<p:tagLst xmlns:p="http://schemas.openxmlformats.org/presentationml/2006/main">
  <p:tag name="KSO_WM_UNIT_INDEX" val="30"/>
  <p:tag name="KSO_WM_UNIT_TYPE" val="j"/>
  <p:tag name="KSO_WM_BEAUTIFY_FLAG" val="#wm#"/>
</p:tagLst>
</file>

<file path=ppt/tags/tag189.xml><?xml version="1.0" encoding="utf-8"?>
<p:tagLst xmlns:p="http://schemas.openxmlformats.org/presentationml/2006/main">
  <p:tag name="KSO_WM_UNIT_INDEX" val="33"/>
  <p:tag name="KSO_WM_UNIT_TYPE" val="i"/>
  <p:tag name="KSO_WM_BEAUTIFY_FLAG" val="#wm#"/>
</p:tagLst>
</file>

<file path=ppt/tags/tag19.xml><?xml version="1.0" encoding="utf-8"?>
<p:tagLst xmlns:p="http://schemas.openxmlformats.org/presentationml/2006/main">
  <p:tag name="KSO_WM_BEAUTIFY_FLAG" val=""/>
</p:tagLst>
</file>

<file path=ppt/tags/tag190.xml><?xml version="1.0" encoding="utf-8"?>
<p:tagLst xmlns:p="http://schemas.openxmlformats.org/presentationml/2006/main">
  <p:tag name="KSO_WM_UNIT_INDEX" val="31"/>
  <p:tag name="KSO_WM_UNIT_TYPE" val="θ"/>
  <p:tag name="KSO_WM_BEAUTIFY_FLAG" val="#wm#"/>
</p:tagLst>
</file>

<file path=ppt/tags/tag191.xml><?xml version="1.0" encoding="utf-8"?>
<p:tagLst xmlns:p="http://schemas.openxmlformats.org/presentationml/2006/main">
  <p:tag name="KSO_WM_SLIDE_TYPE" val="text"/>
  <p:tag name="KSO_WM_BEAUTIFY_FLAG" val="#wm#"/>
  <p:tag name="KSO_WM_SLIDE_ID" val="custom20233105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TEMPLATE_CATEGORY" val="custom"/>
  <p:tag name="KSO_WM_TEMPLATE_INDEX" val="20233105"/>
  <p:tag name="KSO_WM_SLIDE_SUBTYPE" val="pureTxt"/>
  <p:tag name="KSO_WM_SLIDE_SIZE" val="850*457"/>
  <p:tag name="KSO_WM_SLIDE_POSITION" val="54*28"/>
  <p:tag name="KSO_WM_SLIDE_LAYOUT" val="a_f"/>
  <p:tag name="KSO_WM_SLIDE_LAYOUT_CNT" val="1_1"/>
</p:tagLst>
</file>

<file path=ppt/tags/tag192.xml><?xml version="1.0" encoding="utf-8"?>
<p:tagLst xmlns:p="http://schemas.openxmlformats.org/presentationml/2006/main">
  <p:tag name="KSO_WM_UNIT_INDEX" val="14"/>
  <p:tag name="KSO_WM_UNIT_TYPE" val="f"/>
  <p:tag name="KSO_WM_UNIT_SUBTYPE" val="a"/>
  <p:tag name="KSO_WM_BEAUTIFY_FLAG" val="#wm#"/>
</p:tagLst>
</file>

<file path=ppt/tags/tag193.xml><?xml version="1.0" encoding="utf-8"?>
<p:tagLst xmlns:p="http://schemas.openxmlformats.org/presentationml/2006/main">
  <p:tag name="KSO_WM_UNIT_INDEX" val="15"/>
  <p:tag name="KSO_WM_UNIT_TYPE" val="f"/>
  <p:tag name="KSO_WM_UNIT_SUBTYPE" val="a"/>
  <p:tag name="KSO_WM_BEAUTIFY_FLAG" val="#wm#"/>
</p:tagLst>
</file>

<file path=ppt/tags/tag194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95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96.xml><?xml version="1.0" encoding="utf-8"?>
<p:tagLst xmlns:p="http://schemas.openxmlformats.org/presentationml/2006/main">
  <p:tag name="KSO_WM_BEAUTIFY_FLAG" val="#wm#"/>
  <p:tag name="KSO_WM_UNIT_INDEX" val="2"/>
  <p:tag name="KSO_WM_UNIT_TYPE" val="f"/>
  <p:tag name="KSO_WM_UNIT_SUBTYPE" val="a"/>
</p:tagLst>
</file>

<file path=ppt/tags/tag197.xml><?xml version="1.0" encoding="utf-8"?>
<p:tagLst xmlns:p="http://schemas.openxmlformats.org/presentationml/2006/main">
  <p:tag name="KSO_WM_BEAUTIFY_FLAG" val="#wm#"/>
  <p:tag name="KSO_WM_UNIT_INDEX" val="6"/>
  <p:tag name="KSO_WM_UNIT_TYPE" val="i"/>
  <p:tag name="KSO_WM_UNIT_SUBTYPE" val="h"/>
</p:tagLst>
</file>

<file path=ppt/tags/tag198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199.xml><?xml version="1.0" encoding="utf-8"?>
<p:tagLst xmlns:p="http://schemas.openxmlformats.org/presentationml/2006/main">
  <p:tag name="KSO_WM_BEAUTIFY_FLAG" val="#wm#"/>
  <p:tag name="KSO_WM_UNIT_INDEX" val="32"/>
  <p:tag name="KSO_WM_UNIT_TYPE" val="f"/>
  <p:tag name="KSO_WM_UNIT_SUBTYPE" val="a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00.xml><?xml version="1.0" encoding="utf-8"?>
<p:tagLst xmlns:p="http://schemas.openxmlformats.org/presentationml/2006/main">
  <p:tag name="KSO_WM_UNIT_INDEX" val="41"/>
  <p:tag name="KSO_WM_UNIT_TYPE" val="f"/>
  <p:tag name="KSO_WM_UNIT_SUBTYPE" val="a"/>
  <p:tag name="KSO_WM_BEAUTIFY_FLAG" val="#wm#"/>
</p:tagLst>
</file>

<file path=ppt/tags/tag201.xml><?xml version="1.0" encoding="utf-8"?>
<p:tagLst xmlns:p="http://schemas.openxmlformats.org/presentationml/2006/main">
  <p:tag name="KSO_WM_UNIT_INDEX" val="24"/>
  <p:tag name="KSO_WM_UNIT_TYPE" val="f"/>
  <p:tag name="KSO_WM_UNIT_SUBTYPE" val="a"/>
  <p:tag name="KSO_WM_BEAUTIFY_FLAG" val="#wm#"/>
</p:tagLst>
</file>

<file path=ppt/tags/tag202.xml><?xml version="1.0" encoding="utf-8"?>
<p:tagLst xmlns:p="http://schemas.openxmlformats.org/presentationml/2006/main">
  <p:tag name="KSO_WM_UNIT_INDEX" val="19"/>
  <p:tag name="KSO_WM_UNIT_TYPE" val="f"/>
  <p:tag name="KSO_WM_UNIT_SUBTYPE" val="a"/>
  <p:tag name="KSO_WM_BEAUTIFY_FLAG" val="#wm#"/>
</p:tagLst>
</file>

<file path=ppt/tags/tag203.xml><?xml version="1.0" encoding="utf-8"?>
<p:tagLst xmlns:p="http://schemas.openxmlformats.org/presentationml/2006/main">
  <p:tag name="KSO_WM_UNIT_INDEX" val="40"/>
  <p:tag name="KSO_WM_UNIT_TYPE" val="f"/>
  <p:tag name="KSO_WM_UNIT_SUBTYPE" val="a"/>
  <p:tag name="KSO_WM_BEAUTIFY_FLAG" val="#wm#"/>
</p:tagLst>
</file>

<file path=ppt/tags/tag204.xml><?xml version="1.0" encoding="utf-8"?>
<p:tagLst xmlns:p="http://schemas.openxmlformats.org/presentationml/2006/main">
  <p:tag name="KSO_WM_UNIT_INDEX" val="29"/>
  <p:tag name="KSO_WM_UNIT_TYPE" val="i"/>
  <p:tag name="KSO_WM_BEAUTIFY_FLAG" val="#wm#"/>
</p:tagLst>
</file>

<file path=ppt/tags/tag205.xml><?xml version="1.0" encoding="utf-8"?>
<p:tagLst xmlns:p="http://schemas.openxmlformats.org/presentationml/2006/main">
  <p:tag name="KSO_WM_UNIT_INDEX" val="34"/>
  <p:tag name="KSO_WM_UNIT_TYPE" val="i"/>
  <p:tag name="KSO_WM_BEAUTIFY_FLAG" val="#wm#"/>
</p:tagLst>
</file>

<file path=ppt/tags/tag206.xml><?xml version="1.0" encoding="utf-8"?>
<p:tagLst xmlns:p="http://schemas.openxmlformats.org/presentationml/2006/main">
  <p:tag name="KSO_WM_UNIT_INDEX" val="33"/>
  <p:tag name="KSO_WM_UNIT_TYPE" val="f"/>
  <p:tag name="KSO_WM_UNIT_SUBTYPE" val="a"/>
  <p:tag name="KSO_WM_BEAUTIFY_FLAG" val="#wm#"/>
</p:tagLst>
</file>

<file path=ppt/tags/tag207.xml><?xml version="1.0" encoding="utf-8"?>
<p:tagLst xmlns:p="http://schemas.openxmlformats.org/presentationml/2006/main">
  <p:tag name="KSO_WM_UNIT_INDEX" val="27"/>
  <p:tag name="KSO_WM_UNIT_TYPE" val="i"/>
  <p:tag name="KSO_WM_BEAUTIFY_FLAG" val="#wm#"/>
</p:tagLst>
</file>

<file path=ppt/tags/tag208.xml><?xml version="1.0" encoding="utf-8"?>
<p:tagLst xmlns:p="http://schemas.openxmlformats.org/presentationml/2006/main">
  <p:tag name="KSO_WM_UNIT_INDEX" val="45"/>
  <p:tag name="KSO_WM_UNIT_TYPE" val="i"/>
  <p:tag name="KSO_WM_BEAUTIFY_FLAG" val="#wm#"/>
</p:tagLst>
</file>

<file path=ppt/tags/tag209.xml><?xml version="1.0" encoding="utf-8"?>
<p:tagLst xmlns:p="http://schemas.openxmlformats.org/presentationml/2006/main">
  <p:tag name="KSO_WM_UNIT_INDEX" val="28"/>
  <p:tag name="KSO_WM_UNIT_TYPE" val="i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210.xml><?xml version="1.0" encoding="utf-8"?>
<p:tagLst xmlns:p="http://schemas.openxmlformats.org/presentationml/2006/main">
  <p:tag name="KSO_WM_UNIT_INDEX" val="35"/>
  <p:tag name="KSO_WM_UNIT_TYPE" val="i"/>
  <p:tag name="KSO_WM_BEAUTIFY_FLAG" val="#wm#"/>
</p:tagLst>
</file>

<file path=ppt/tags/tag211.xml><?xml version="1.0" encoding="utf-8"?>
<p:tagLst xmlns:p="http://schemas.openxmlformats.org/presentationml/2006/main">
  <p:tag name="KSO_WM_UNIT_INDEX" val="23"/>
  <p:tag name="KSO_WM_UNIT_TYPE" val="f"/>
  <p:tag name="KSO_WM_UNIT_SUBTYPE" val="a"/>
  <p:tag name="KSO_WM_BEAUTIFY_FLAG" val="#wm#"/>
</p:tagLst>
</file>

<file path=ppt/tags/tag212.xml><?xml version="1.0" encoding="utf-8"?>
<p:tagLst xmlns:p="http://schemas.openxmlformats.org/presentationml/2006/main">
  <p:tag name="KSO_WM_UNIT_INDEX" val="30"/>
  <p:tag name="KSO_WM_UNIT_TYPE" val="i"/>
  <p:tag name="KSO_WM_BEAUTIFY_FLAG" val="#wm#"/>
</p:tagLst>
</file>

<file path=ppt/tags/tag213.xml><?xml version="1.0" encoding="utf-8"?>
<p:tagLst xmlns:p="http://schemas.openxmlformats.org/presentationml/2006/main">
  <p:tag name="KSO_WM_UNIT_INDEX" val="42"/>
  <p:tag name="KSO_WM_UNIT_TYPE" val="f"/>
  <p:tag name="KSO_WM_UNIT_SUBTYPE" val="a"/>
  <p:tag name="KSO_WM_BEAUTIFY_FLAG" val="#wm#"/>
</p:tagLst>
</file>

<file path=ppt/tags/tag214.xml><?xml version="1.0" encoding="utf-8"?>
<p:tagLst xmlns:p="http://schemas.openxmlformats.org/presentationml/2006/main">
  <p:tag name="KSO_WM_UNIT_INDEX" val="36"/>
  <p:tag name="KSO_WM_UNIT_TYPE" val="i"/>
  <p:tag name="KSO_WM_BEAUTIFY_FLAG" val="#wm#"/>
</p:tagLst>
</file>

<file path=ppt/tags/tag215.xml><?xml version="1.0" encoding="utf-8"?>
<p:tagLst xmlns:p="http://schemas.openxmlformats.org/presentationml/2006/main">
  <p:tag name="KSO_WM_UNIT_INDEX" val="8"/>
  <p:tag name="KSO_WM_UNIT_TYPE" val="f"/>
  <p:tag name="KSO_WM_UNIT_SUBTYPE" val="a"/>
  <p:tag name="KSO_WM_BEAUTIFY_FLAG" val="#wm#"/>
</p:tagLst>
</file>

<file path=ppt/tags/tag216.xml><?xml version="1.0" encoding="utf-8"?>
<p:tagLst xmlns:p="http://schemas.openxmlformats.org/presentationml/2006/main">
  <p:tag name="KSO_WM_UNIT_INDEX" val="16"/>
  <p:tag name="KSO_WM_UNIT_TYPE" val="f"/>
  <p:tag name="KSO_WM_UNIT_SUBTYPE" val="a"/>
  <p:tag name="KSO_WM_BEAUTIFY_FLAG" val="#wm#"/>
</p:tagLst>
</file>

<file path=ppt/tags/tag217.xml><?xml version="1.0" encoding="utf-8"?>
<p:tagLst xmlns:p="http://schemas.openxmlformats.org/presentationml/2006/main">
  <p:tag name="KSO_WM_UNIT_INDEX" val="13"/>
  <p:tag name="KSO_WM_UNIT_TYPE" val="f"/>
  <p:tag name="KSO_WM_UNIT_SUBTYPE" val="a"/>
  <p:tag name="KSO_WM_BEAUTIFY_FLAG" val="#wm#"/>
</p:tagLst>
</file>

<file path=ppt/tags/tag218.xml><?xml version="1.0" encoding="utf-8"?>
<p:tagLst xmlns:p="http://schemas.openxmlformats.org/presentationml/2006/main">
  <p:tag name="KSO_WM_UNIT_INDEX" val="17"/>
  <p:tag name="KSO_WM_UNIT_TYPE" val="f"/>
  <p:tag name="KSO_WM_UNIT_SUBTYPE" val="a"/>
  <p:tag name="KSO_WM_BEAUTIFY_FLAG" val="#wm#"/>
</p:tagLst>
</file>

<file path=ppt/tags/tag219.xml><?xml version="1.0" encoding="utf-8"?>
<p:tagLst xmlns:p="http://schemas.openxmlformats.org/presentationml/2006/main">
  <p:tag name="KSO_WM_UNIT_INDEX" val="21"/>
  <p:tag name="KSO_WM_UNIT_TYPE" val="f"/>
  <p:tag name="KSO_WM_UNIT_SUBTYPE" val="a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220.xml><?xml version="1.0" encoding="utf-8"?>
<p:tagLst xmlns:p="http://schemas.openxmlformats.org/presentationml/2006/main">
  <p:tag name="KSO_WM_UNIT_INDEX" val="11"/>
  <p:tag name="KSO_WM_UNIT_TYPE" val="i"/>
  <p:tag name="KSO_WM_BEAUTIFY_FLAG" val="#wm#"/>
</p:tagLst>
</file>

<file path=ppt/tags/tag221.xml><?xml version="1.0" encoding="utf-8"?>
<p:tagLst xmlns:p="http://schemas.openxmlformats.org/presentationml/2006/main">
  <p:tag name="KSO_WM_UNIT_INDEX" val="10"/>
  <p:tag name="KSO_WM_UNIT_TYPE" val="i"/>
  <p:tag name="KSO_WM_BEAUTIFY_FLAG" val="#wm#"/>
</p:tagLst>
</file>

<file path=ppt/tags/tag222.xml><?xml version="1.0" encoding="utf-8"?>
<p:tagLst xmlns:p="http://schemas.openxmlformats.org/presentationml/2006/main">
  <p:tag name="KSO_WM_UNIT_INDEX" val="31"/>
  <p:tag name="KSO_WM_UNIT_TYPE" val="f"/>
  <p:tag name="KSO_WM_UNIT_SUBTYPE" val="a"/>
  <p:tag name="KSO_WM_BEAUTIFY_FLAG" val="#wm#"/>
</p:tagLst>
</file>

<file path=ppt/tags/tag223.xml><?xml version="1.0" encoding="utf-8"?>
<p:tagLst xmlns:p="http://schemas.openxmlformats.org/presentationml/2006/main">
  <p:tag name="KSO_WM_UNIT_INDEX" val="39"/>
  <p:tag name="KSO_WM_UNIT_TYPE" val="f"/>
  <p:tag name="KSO_WM_UNIT_SUBTYPE" val="a"/>
  <p:tag name="KSO_WM_BEAUTIFY_FLAG" val="#wm#"/>
</p:tagLst>
</file>

<file path=ppt/tags/tag224.xml><?xml version="1.0" encoding="utf-8"?>
<p:tagLst xmlns:p="http://schemas.openxmlformats.org/presentationml/2006/main">
  <p:tag name="KSO_WM_UNIT_INDEX" val="44"/>
  <p:tag name="KSO_WM_UNIT_TYPE" val="f"/>
  <p:tag name="KSO_WM_UNIT_SUBTYPE" val="a"/>
  <p:tag name="KSO_WM_BEAUTIFY_FLAG" val="#wm#"/>
</p:tagLst>
</file>

<file path=ppt/tags/tag225.xml><?xml version="1.0" encoding="utf-8"?>
<p:tagLst xmlns:p="http://schemas.openxmlformats.org/presentationml/2006/main">
  <p:tag name="KSO_WM_UNIT_INDEX" val="48"/>
  <p:tag name="KSO_WM_UNIT_TYPE" val="f"/>
  <p:tag name="KSO_WM_UNIT_SUBTYPE" val="a"/>
  <p:tag name="KSO_WM_BEAUTIFY_FLAG" val="#wm#"/>
</p:tagLst>
</file>

<file path=ppt/tags/tag226.xml><?xml version="1.0" encoding="utf-8"?>
<p:tagLst xmlns:p="http://schemas.openxmlformats.org/presentationml/2006/main">
  <p:tag name="KSO_WM_UNIT_INDEX" val="38"/>
  <p:tag name="KSO_WM_UNIT_TYPE" val="i"/>
  <p:tag name="KSO_WM_BEAUTIFY_FLAG" val="#wm#"/>
</p:tagLst>
</file>

<file path=ppt/tags/tag227.xml><?xml version="1.0" encoding="utf-8"?>
<p:tagLst xmlns:p="http://schemas.openxmlformats.org/presentationml/2006/main">
  <p:tag name="KSO_WM_UNIT_INDEX" val="37"/>
  <p:tag name="KSO_WM_UNIT_TYPE" val="i"/>
  <p:tag name="KSO_WM_BEAUTIFY_FLAG" val="#wm#"/>
</p:tagLst>
</file>

<file path=ppt/tags/tag228.xml><?xml version="1.0" encoding="utf-8"?>
<p:tagLst xmlns:p="http://schemas.openxmlformats.org/presentationml/2006/main">
  <p:tag name="KSO_WM_UNIT_INDEX" val="53"/>
  <p:tag name="KSO_WM_UNIT_TYPE" val="f"/>
  <p:tag name="KSO_WM_UNIT_SUBTYPE" val="a"/>
  <p:tag name="KSO_WM_BEAUTIFY_FLAG" val="#wm#"/>
</p:tagLst>
</file>

<file path=ppt/tags/tag229.xml><?xml version="1.0" encoding="utf-8"?>
<p:tagLst xmlns:p="http://schemas.openxmlformats.org/presentationml/2006/main">
  <p:tag name="KSO_WM_UNIT_INDEX" val="47"/>
  <p:tag name="KSO_WM_UNIT_TYPE" val="i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230.xml><?xml version="1.0" encoding="utf-8"?>
<p:tagLst xmlns:p="http://schemas.openxmlformats.org/presentationml/2006/main">
  <p:tag name="KSO_WM_UNIT_INDEX" val="22"/>
  <p:tag name="KSO_WM_UNIT_TYPE" val="i"/>
  <p:tag name="KSO_WM_BEAUTIFY_FLAG" val="#wm#"/>
</p:tagLst>
</file>

<file path=ppt/tags/tag231.xml><?xml version="1.0" encoding="utf-8"?>
<p:tagLst xmlns:p="http://schemas.openxmlformats.org/presentationml/2006/main">
  <p:tag name="KSO_WM_UNIT_INDEX" val="12"/>
  <p:tag name="KSO_WM_UNIT_TYPE" val="f"/>
  <p:tag name="KSO_WM_UNIT_SUBTYPE" val="a"/>
  <p:tag name="KSO_WM_BEAUTIFY_FLAG" val="#wm#"/>
</p:tagLst>
</file>

<file path=ppt/tags/tag232.xml><?xml version="1.0" encoding="utf-8"?>
<p:tagLst xmlns:p="http://schemas.openxmlformats.org/presentationml/2006/main">
  <p:tag name="KSO_WM_UNIT_INDEX" val="18"/>
  <p:tag name="KSO_WM_UNIT_TYPE" val="f"/>
  <p:tag name="KSO_WM_UNIT_SUBTYPE" val="a"/>
  <p:tag name="KSO_WM_BEAUTIFY_FLAG" val="#wm#"/>
</p:tagLst>
</file>

<file path=ppt/tags/tag233.xml><?xml version="1.0" encoding="utf-8"?>
<p:tagLst xmlns:p="http://schemas.openxmlformats.org/presentationml/2006/main">
  <p:tag name="KSO_WM_UNIT_INDEX" val="26"/>
  <p:tag name="KSO_WM_UNIT_TYPE" val="f"/>
  <p:tag name="KSO_WM_UNIT_SUBTYPE" val="a"/>
  <p:tag name="KSO_WM_BEAUTIFY_FLAG" val="#wm#"/>
</p:tagLst>
</file>

<file path=ppt/tags/tag234.xml><?xml version="1.0" encoding="utf-8"?>
<p:tagLst xmlns:p="http://schemas.openxmlformats.org/presentationml/2006/main">
  <p:tag name="KSO_WM_UNIT_INDEX" val="25"/>
  <p:tag name="KSO_WM_UNIT_TYPE" val="i"/>
  <p:tag name="KSO_WM_BEAUTIFY_FLAG" val="#wm#"/>
</p:tagLst>
</file>

<file path=ppt/tags/tag235.xml><?xml version="1.0" encoding="utf-8"?>
<p:tagLst xmlns:p="http://schemas.openxmlformats.org/presentationml/2006/main">
  <p:tag name="KSO_WM_UNIT_INDEX" val="46"/>
  <p:tag name="KSO_WM_UNIT_TYPE" val="f"/>
  <p:tag name="KSO_WM_UNIT_SUBTYPE" val="a"/>
  <p:tag name="KSO_WM_BEAUTIFY_FLAG" val="#wm#"/>
</p:tagLst>
</file>

<file path=ppt/tags/tag236.xml><?xml version="1.0" encoding="utf-8"?>
<p:tagLst xmlns:p="http://schemas.openxmlformats.org/presentationml/2006/main">
  <p:tag name="KSO_WM_UNIT_INDEX" val="50"/>
  <p:tag name="KSO_WM_UNIT_TYPE" val="f"/>
  <p:tag name="KSO_WM_UNIT_SUBTYPE" val="a"/>
  <p:tag name="KSO_WM_BEAUTIFY_FLAG" val="#wm#"/>
</p:tagLst>
</file>

<file path=ppt/tags/tag237.xml><?xml version="1.0" encoding="utf-8"?>
<p:tagLst xmlns:p="http://schemas.openxmlformats.org/presentationml/2006/main">
  <p:tag name="KSO_WM_UNIT_INDEX" val="9"/>
  <p:tag name="KSO_WM_UNIT_TYPE" val="i"/>
  <p:tag name="KSO_WM_BEAUTIFY_FLAG" val="#wm#"/>
</p:tagLst>
</file>

<file path=ppt/tags/tag238.xml><?xml version="1.0" encoding="utf-8"?>
<p:tagLst xmlns:p="http://schemas.openxmlformats.org/presentationml/2006/main">
  <p:tag name="KSO_WM_UNIT_INDEX" val="20"/>
  <p:tag name="KSO_WM_UNIT_TYPE" val="i"/>
  <p:tag name="KSO_WM_BEAUTIFY_FLAG" val="#wm#"/>
</p:tagLst>
</file>

<file path=ppt/tags/tag239.xml><?xml version="1.0" encoding="utf-8"?>
<p:tagLst xmlns:p="http://schemas.openxmlformats.org/presentationml/2006/main">
  <p:tag name="KSO_WM_UNIT_INDEX" val="43"/>
  <p:tag name="KSO_WM_UNIT_TYPE" val="i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240.xml><?xml version="1.0" encoding="utf-8"?>
<p:tagLst xmlns:p="http://schemas.openxmlformats.org/presentationml/2006/main">
  <p:tag name="KSO_WM_UNIT_INDEX" val="49"/>
  <p:tag name="KSO_WM_UNIT_TYPE" val="i"/>
  <p:tag name="KSO_WM_BEAUTIFY_FLAG" val="#wm#"/>
</p:tagLst>
</file>

<file path=ppt/tags/tag241.xml><?xml version="1.0" encoding="utf-8"?>
<p:tagLst xmlns:p="http://schemas.openxmlformats.org/presentationml/2006/main">
  <p:tag name="KSO_WM_BEAUTIFY_FLAG" val="#wm#"/>
  <p:tag name="KSO_WM_UNIT_INDEX" val="7"/>
  <p:tag name="KSO_WM_UNIT_TYPE" val="a"/>
</p:tagLst>
</file>

<file path=ppt/tags/tag242.xml><?xml version="1.0" encoding="utf-8"?>
<p:tagLst xmlns:p="http://schemas.openxmlformats.org/presentationml/2006/main">
  <p:tag name="KSO_WM_UNIT_INDEX" val="52"/>
  <p:tag name="KSO_WM_UNIT_TYPE" val="i"/>
  <p:tag name="KSO_WM_BEAUTIFY_FLAG" val="#wm#"/>
</p:tagLst>
</file>

<file path=ppt/tags/tag243.xml><?xml version="1.0" encoding="utf-8"?>
<p:tagLst xmlns:p="http://schemas.openxmlformats.org/presentationml/2006/main">
  <p:tag name="KSO_WM_UNIT_INDEX" val="51"/>
  <p:tag name="KSO_WM_UNIT_TYPE" val="i"/>
  <p:tag name="KSO_WM_BEAUTIFY_FLAG" val="#wm#"/>
</p:tagLst>
</file>

<file path=ppt/tags/tag244.xml><?xml version="1.0" encoding="utf-8"?>
<p:tagLst xmlns:p="http://schemas.openxmlformats.org/presentationml/2006/main">
  <p:tag name="KSO_WM_SLIDE_TYPE" val="text"/>
  <p:tag name="KSO_WM_BEAUTIFY_FLAG" val="#wm#"/>
  <p:tag name="KSO_WM_SLIDE_ID" val="custom20233105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TEMPLATE_CATEGORY" val="custom"/>
  <p:tag name="KSO_WM_TEMPLATE_INDEX" val="20233105"/>
  <p:tag name="KSO_WM_SLIDE_SUBTYPE" val="pureTxt"/>
  <p:tag name="KSO_WM_SLIDE_SIZE" val="850*457"/>
  <p:tag name="KSO_WM_SLIDE_POSITION" val="54*28"/>
  <p:tag name="KSO_WM_SLIDE_LAYOUT" val="a_f"/>
  <p:tag name="KSO_WM_SLIDE_LAYOUT_CNT" val="1_1"/>
</p:tagLst>
</file>

<file path=ppt/tags/tag2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3105_9*a*1"/>
  <p:tag name="KSO_WM_TEMPLATE_CATEGORY" val="custom"/>
  <p:tag name="KSO_WM_TEMPLATE_INDEX" val="20233105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1"/>
  <p:tag name="KSO_WM_UNIT_TYPE" val="a"/>
  <p:tag name="KSO_WM_UNIT_INDEX" val="1"/>
</p:tagLst>
</file>

<file path=ppt/tags/tag246.xml><?xml version="1.0" encoding="utf-8"?>
<p:tagLst xmlns:p="http://schemas.openxmlformats.org/presentationml/2006/main">
  <p:tag name="KSO_WM_SLIDE_ID" val="custom20233105_9"/>
  <p:tag name="KSO_WM_TEMPLATE_SUBCATEGORY" val="29"/>
  <p:tag name="KSO_WM_TEMPLATE_MASTER_TYPE" val="0"/>
  <p:tag name="KSO_WM_TEMPLATE_COLOR_TYPE" val="0"/>
  <p:tag name="KSO_WM_SLIDE_ITEM_CNT" val="0"/>
  <p:tag name="KSO_WM_SLIDE_INDEX" val="9"/>
  <p:tag name="KSO_WM_TAG_VERSION" val="3.0"/>
  <p:tag name="KSO_WM_BEAUTIFY_FLAG" val="#wm#"/>
  <p:tag name="KSO_WM_TEMPLATE_CATEGORY" val="custom"/>
  <p:tag name="KSO_WM_TEMPLATE_INDEX" val="20233105"/>
  <p:tag name="KSO_WM_SLIDE_TYPE" val="endPage"/>
  <p:tag name="KSO_WM_SLIDE_SUBTYPE" val="pureTxt"/>
  <p:tag name="KSO_WM_SLIDE_LAYOUT" val="a_f"/>
  <p:tag name="KSO_WM_SLIDE_LAYOUT_CNT" val="1_1"/>
  <p:tag name="KSO_WM_SLIDE_THEME_ID" val="3321202"/>
  <p:tag name="KSO_WM_SLIDE_THEME_NAME" val="紫色半圆线条极简风主题"/>
</p:tagLst>
</file>

<file path=ppt/tags/tag247.xml><?xml version="1.0" encoding="utf-8"?>
<p:tagLst xmlns:p="http://schemas.openxmlformats.org/presentationml/2006/main">
  <p:tag name="KSO_WPP_MARK_KEY" val="1936708a-998f-4b86-a766-004713ef658e"/>
  <p:tag name="COMMONDATA" val="eyJoZGlkIjoiNTQwZmI4YTliYzc1OGM5MGJkYzZhODhjODY1MDE4ZjEifQ=="/>
  <p:tag name="resource_record_key" val="{&quot;10&quot;:[50035317,21537472,50029450,50042939,50026918,4127844],&quot;65&quot;:[20233105],&quot;70&quot;:[3313619],&quot;71&quot;:[76235680042]}"/>
  <p:tag name="FULLTEXTBEAUTIFYED" val="1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6"/>
  <p:tag name="KSO_WM_UNIT_LAYERLEVEL" val="1"/>
  <p:tag name="KSO_WM_TAG_VERSION" val="3.0"/>
  <p:tag name="KSO_WM_BEAUTIFY_FLAG" val="#wm#"/>
  <p:tag name="KSO_WM_UNIT_TYPE" val="i"/>
  <p:tag name="KSO_WM_UNIT_INDEX" val="6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1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1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TYPE" val="f"/>
  <p:tag name="KSO_WM_UNIT_INDEX" val="1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6"/>
  <p:tag name="KSO_WM_UNIT_TYPE" val="a"/>
  <p:tag name="KSO_WM_UNIT_INDEX" val="1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TYPE" val="a"/>
  <p:tag name="KSO_WM_UNIT_INDEX" val="1"/>
</p:tagLst>
</file>

<file path=ppt/tags/tag48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_4*e*1"/>
  <p:tag name="KSO_WM_UNIT_LAYERLEVEL" val="1"/>
  <p:tag name="KSO_WM_TAG_VERSION" val="3.0"/>
  <p:tag name="KSO_WM_BEAUTIFY_FLAG" val="#wm#"/>
  <p:tag name="KSO_WM_UNIT_PRESET_TEXT" val="节编号"/>
  <p:tag name="KSO_WM_UNIT_NOCLEAR" val="0"/>
  <p:tag name="KSO_WM_UNIT_VALUE" val="13"/>
  <p:tag name="KSO_WM_UNIT_TYPE" val="e"/>
  <p:tag name="KSO_WM_UNIT_INDEX" val="1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2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2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1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1_1"/>
  <p:tag name="KSO_WM_UNIT_ISCONTENTSTITLE" val="0"/>
  <p:tag name="KSO_WM_UNIT_ISNUMDGMTITLE" val="0"/>
  <p:tag name="KSO_WM_UNIT_VALUE" val="19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1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1_1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2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2_1"/>
  <p:tag name="KSO_WM_UNIT_ISCONTENTSTITLE" val="0"/>
  <p:tag name="KSO_WM_UNIT_ISNUMDGMTITLE" val="0"/>
  <p:tag name="KSO_WM_UNIT_VALUE" val="19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2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2_1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96"/>
  <p:tag name="KSO_WM_UNIT_TYPE" val="f"/>
  <p:tag name="KSO_WM_UNIT_INDEX" val="1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b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TYPE" val="b"/>
  <p:tag name="KSO_WM_UNIT_INDEX" val="1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UNIT_NOCLEAR" val="0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1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1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UNIT_VALUE" val="25"/>
  <p:tag name="KSO_WM_TEMPLATE_CATEGORY" val="custom"/>
  <p:tag name="KSO_WM_TEMPLATE_INDEX" val="20233105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第二级&#10;第三级&#10;第四级&#10;第五级"/>
  <p:tag name="KSO_WM_UNIT_NOCLEAR" val="0"/>
  <p:tag name="KSO_WM_UNIT_TYPE" val="f"/>
  <p:tag name="KSO_WM_UNIT_INDEX" val="1"/>
  <p:tag name="KSO_WM_TEMPLATE_CATEGORY" val="custom"/>
  <p:tag name="KSO_WM_TEMPLATE_INDEX" val="20233105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游ゴシック Light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Normal"/>
        <a:ea typeface=""/>
        <a:cs typeface=""/>
        <a:font script="Jpan" typeface="游ゴシック"/>
        <a:font script="Hang" typeface="맑은 고딕"/>
        <a:font script="Hans" typeface="思源黑体 CN Normal"/>
        <a:font script="Hant" typeface="新細明體"/>
        <a:font script="Arab" typeface="思源黑体 CN Normal"/>
        <a:font script="Hebr" typeface="思源黑体 CN Norm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Norm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15000">
              <a:srgbClr val="FAA10F"/>
            </a:gs>
            <a:gs pos="90000">
              <a:srgbClr val="F6861E"/>
            </a:gs>
          </a:gsLst>
          <a:lin ang="270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">
      <a:dk1>
        <a:srgbClr val="000000"/>
      </a:dk1>
      <a:lt1>
        <a:srgbClr val="FFFFFF"/>
      </a:lt1>
      <a:dk2>
        <a:srgbClr val="041D4B"/>
      </a:dk2>
      <a:lt2>
        <a:srgbClr val="F6F9FF"/>
      </a:lt2>
      <a:accent1>
        <a:srgbClr val="397AF3"/>
      </a:accent1>
      <a:accent2>
        <a:srgbClr val="2690EC"/>
      </a:accent2>
      <a:accent3>
        <a:srgbClr val="13A6E5"/>
      </a:accent3>
      <a:accent4>
        <a:srgbClr val="00BDDE"/>
      </a:accent4>
      <a:accent5>
        <a:srgbClr val="24D3BA"/>
      </a:accent5>
      <a:accent6>
        <a:srgbClr val="55DD95"/>
      </a:accent6>
      <a:hlink>
        <a:srgbClr val="0563C1"/>
      </a:hlink>
      <a:folHlink>
        <a:srgbClr val="954D72"/>
      </a:folHlink>
    </a:clrScheme>
    <a:fontScheme name="自定义 32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游ゴシック Light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Normal"/>
        <a:ea typeface=""/>
        <a:cs typeface=""/>
        <a:font script="Jpan" typeface="游ゴシック"/>
        <a:font script="Hang" typeface="맑은 고딕"/>
        <a:font script="Hans" typeface="思源黑体 CN Normal"/>
        <a:font script="Hant" typeface="新細明體"/>
        <a:font script="Arab" typeface="思源黑体 CN Normal"/>
        <a:font script="Hebr" typeface="思源黑体 CN Norm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Norm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Norm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Normal"/>
        <a:ea typeface=""/>
        <a:cs typeface=""/>
        <a:font script="Jpan" typeface="ＭＳ Ｐゴシック"/>
        <a:font script="Hang" typeface="맑은 고딕"/>
        <a:font script="Hans" typeface="思源黑体 CN Normal"/>
        <a:font script="Hant" typeface="新細明體"/>
        <a:font script="Arab" typeface="思源黑体 CN Normal"/>
        <a:font script="Hebr" typeface="思源黑体 CN Norm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Norm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3806</Words>
  <Application>WPS 演示</Application>
  <PresentationFormat>宽屏</PresentationFormat>
  <Paragraphs>147</Paragraphs>
  <Slides>6</Slides>
  <Notes>16</Notes>
  <HiddenSlides>1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6</vt:i4>
      </vt:variant>
    </vt:vector>
  </HeadingPairs>
  <TitlesOfParts>
    <vt:vector size="21" baseType="lpstr">
      <vt:lpstr>Arial</vt:lpstr>
      <vt:lpstr>宋体</vt:lpstr>
      <vt:lpstr>Wingdings</vt:lpstr>
      <vt:lpstr>思源黑体 CN Normal</vt:lpstr>
      <vt:lpstr>Wingdings</vt:lpstr>
      <vt:lpstr>思源黑体 CN Regular</vt:lpstr>
      <vt:lpstr>黑体</vt:lpstr>
      <vt:lpstr>思源黑体 Heavy</vt:lpstr>
      <vt:lpstr>微软雅黑</vt:lpstr>
      <vt:lpstr>Arial Unicode MS</vt:lpstr>
      <vt:lpstr>思源黑体 CN Heavy</vt:lpstr>
      <vt:lpstr>思源黑体 CN Light</vt:lpstr>
      <vt:lpstr>思源黑体 CN Medium</vt:lpstr>
      <vt:lpstr>1_Office 主题​​</vt:lpstr>
      <vt:lpstr>2_Office 主题​​</vt:lpstr>
      <vt:lpstr>The Application of AI Detection Algorithms in Stamping</vt:lpstr>
      <vt:lpstr>PowerPoint 演示文稿</vt:lpstr>
      <vt:lpstr>PowerPoint 演示文稿</vt:lpstr>
      <vt:lpstr>PowerPoint 演示文稿</vt:lpstr>
      <vt:lpstr>PowerPoint 演示文稿</vt:lpstr>
      <vt:lpstr>谢谢观看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1557</dc:creator>
  <cp:lastModifiedBy>博视源企划｜郑百思</cp:lastModifiedBy>
  <cp:revision>102</cp:revision>
  <dcterms:created xsi:type="dcterms:W3CDTF">2022-11-01T09:24:00Z</dcterms:created>
  <dcterms:modified xsi:type="dcterms:W3CDTF">2025-07-02T07:37:00Z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60637A1F1FA946369EA432C771029E4F_11</vt:lpwstr>
  </property>
  <property fmtid="{D5CDD505-2E9C-101B-9397-08002B2CF9AE}" pid="3" name="KSOProductBuildVer">
    <vt:lpwstr>2052-12.1.0.21541</vt:lpwstr>
  </property>
</Properties>
</file>