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0.svg" ContentType="image/svg+xml"/>
  <Override PartName="/ppt/media/image12.svg" ContentType="image/svg+xml"/>
  <Override PartName="/ppt/media/image14.svg" ContentType="image/svg+xml"/>
  <Override PartName="/ppt/media/image16.svg" ContentType="image/svg+xml"/>
  <Override PartName="/ppt/media/image23.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Lst>
  <p:sldIdLst>
    <p:sldId id="256" r:id="rId4"/>
    <p:sldId id="260" r:id="rId5"/>
    <p:sldId id="262" r:id="rId6"/>
    <p:sldId id="320" r:id="rId7"/>
    <p:sldId id="321" r:id="rId8"/>
    <p:sldId id="333" r:id="rId9"/>
    <p:sldId id="322" r:id="rId10"/>
    <p:sldId id="323" r:id="rId11"/>
    <p:sldId id="316" r:id="rId12"/>
    <p:sldId id="318" r:id="rId13"/>
    <p:sldId id="280" r:id="rId14"/>
  </p:sldIdLst>
  <p:sldSz cx="12192000" cy="6858000"/>
  <p:notesSz cx="6858000" cy="9144000"/>
  <p:custDataLst>
    <p:tags r:id="rId1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90E0"/>
    <a:srgbClr val="FBA835"/>
    <a:srgbClr val="FBAB37"/>
    <a:srgbClr val="FD9719"/>
    <a:srgbClr val="FF8B03"/>
    <a:srgbClr val="E4E5E4"/>
    <a:srgbClr val="E0E0DF"/>
    <a:srgbClr val="797979"/>
    <a:srgbClr val="404040"/>
    <a:srgbClr val="FBA8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 Type="http://schemas.openxmlformats.org/officeDocument/2006/relationships/theme" Target="theme/theme1.xml"/><Relationship Id="rId18" Type="http://schemas.openxmlformats.org/officeDocument/2006/relationships/tags" Target="tags/tag327.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3" name="图片 12" descr="C:/Users/Administrator/Desktop/图片3.png图片3"/>
          <p:cNvPicPr>
            <a:picLocks noChangeAspect="1"/>
          </p:cNvPicPr>
          <p:nvPr userDrawn="1"/>
        </p:nvPicPr>
        <p:blipFill>
          <a:blip r:embed="rId2"/>
          <a:srcRect l="26" r="26"/>
          <a:stretch>
            <a:fillRect/>
          </a:stretch>
        </p:blipFill>
        <p:spPr>
          <a:xfrm>
            <a:off x="0" y="2599690"/>
            <a:ext cx="12192000" cy="425831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3" name="图片 12" descr="C:/Users/Administrator/Desktop/图片3.png图片3"/>
          <p:cNvPicPr>
            <a:picLocks noChangeAspect="1"/>
          </p:cNvPicPr>
          <p:nvPr userDrawn="1"/>
        </p:nvPicPr>
        <p:blipFill>
          <a:blip r:embed="rId2"/>
          <a:srcRect l="26" r="26"/>
          <a:stretch>
            <a:fillRect/>
          </a:stretch>
        </p:blipFill>
        <p:spPr>
          <a:xfrm>
            <a:off x="0" y="2599690"/>
            <a:ext cx="12192000" cy="425831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descr="目录页"/>
          <p:cNvPicPr>
            <a:picLocks noChangeAspect="1"/>
          </p:cNvPicPr>
          <p:nvPr userDrawn="1"/>
        </p:nvPicPr>
        <p:blipFill>
          <a:blip r:embed="rId2"/>
          <a:stretch>
            <a:fillRect/>
          </a:stretch>
        </p:blipFill>
        <p:spPr>
          <a:xfrm>
            <a:off x="1820545" y="0"/>
            <a:ext cx="10371455" cy="6858000"/>
          </a:xfrm>
          <a:prstGeom prst="rect">
            <a:avLst/>
          </a:prstGeom>
        </p:spPr>
      </p:pic>
      <p:sp>
        <p:nvSpPr>
          <p:cNvPr id="2" name="矩形 1"/>
          <p:cNvSpPr/>
          <p:nvPr userDrawn="1">
            <p:custDataLst>
              <p:tags r:id="rId3"/>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文本框 6"/>
          <p:cNvSpPr txBox="1"/>
          <p:nvPr userDrawn="1"/>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设备介绍</a:t>
            </a:r>
            <a:endParaRPr lang="zh-CN" altLang="en-US" sz="2800">
              <a:solidFill>
                <a:srgbClr val="404040"/>
              </a:solidFill>
              <a:latin typeface="思源黑体 CN Medium" panose="020B0600000000000000" charset="-122"/>
              <a:ea typeface="思源黑体 CN Medium" panose="020B0600000000000000" charset="-122"/>
            </a:endParaRPr>
          </a:p>
          <a:p>
            <a:r>
              <a:rPr lang="zh-CN" altLang="en-US" sz="1200">
                <a:solidFill>
                  <a:srgbClr val="404040">
                    <a:alpha val="70000"/>
                  </a:srgbClr>
                </a:solidFill>
                <a:latin typeface="思源黑体 CN Normal" panose="020B0400000000000000" charset="-122"/>
                <a:ea typeface="思源黑体 CN Normal" panose="020B0400000000000000" charset="-122"/>
              </a:rPr>
              <a:t>Equipment </a:t>
            </a:r>
            <a:r>
              <a:rPr lang="en-US" altLang="zh-CN" sz="1200">
                <a:solidFill>
                  <a:srgbClr val="404040">
                    <a:alpha val="70000"/>
                  </a:srgbClr>
                </a:solidFill>
                <a:latin typeface="思源黑体 CN Normal" panose="020B0400000000000000" charset="-122"/>
                <a:ea typeface="思源黑体 CN Normal" panose="020B0400000000000000" charset="-122"/>
              </a:rPr>
              <a:t>I</a:t>
            </a:r>
            <a:r>
              <a:rPr lang="zh-CN" altLang="en-US" sz="1200">
                <a:solidFill>
                  <a:srgbClr val="404040">
                    <a:alpha val="70000"/>
                  </a:srgbClr>
                </a:solidFill>
                <a:latin typeface="思源黑体 CN Normal" panose="020B0400000000000000" charset="-122"/>
                <a:ea typeface="思源黑体 CN Normal" panose="020B0400000000000000" charset="-122"/>
              </a:rPr>
              <a:t>ntroduction</a:t>
            </a:r>
            <a:endParaRPr lang="zh-CN" altLang="en-US"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3"/>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8" name="文本框 7"/>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核心优势</a:t>
            </a:r>
            <a:endParaRPr lang="zh-CN" altLang="en-US" sz="2800">
              <a:solidFill>
                <a:srgbClr val="404040"/>
              </a:solidFill>
              <a:latin typeface="思源黑体 CN Medium" panose="020B0600000000000000" charset="-122"/>
              <a:ea typeface="思源黑体 CN Medium" panose="020B0600000000000000" charset="-122"/>
            </a:endParaRPr>
          </a:p>
          <a:p>
            <a:r>
              <a:rPr lang="zh-CN" altLang="en-US" sz="1200">
                <a:solidFill>
                  <a:srgbClr val="404040">
                    <a:alpha val="70000"/>
                  </a:srgbClr>
                </a:solidFill>
                <a:latin typeface="思源黑体 CN Normal" panose="020B0400000000000000" charset="-122"/>
                <a:ea typeface="思源黑体 CN Normal" panose="020B0400000000000000" charset="-122"/>
              </a:rPr>
              <a:t>Core </a:t>
            </a:r>
            <a:r>
              <a:rPr lang="en-US" altLang="zh-CN" sz="1200">
                <a:solidFill>
                  <a:srgbClr val="404040">
                    <a:alpha val="70000"/>
                  </a:srgbClr>
                </a:solidFill>
                <a:latin typeface="思源黑体 CN Normal" panose="020B0400000000000000" charset="-122"/>
                <a:ea typeface="思源黑体 CN Normal" panose="020B0400000000000000" charset="-122"/>
              </a:rPr>
              <a:t>A</a:t>
            </a:r>
            <a:r>
              <a:rPr lang="zh-CN" altLang="en-US" sz="1200">
                <a:solidFill>
                  <a:srgbClr val="404040">
                    <a:alpha val="70000"/>
                  </a:srgbClr>
                </a:solidFill>
                <a:latin typeface="思源黑体 CN Normal" panose="020B0400000000000000" charset="-122"/>
                <a:ea typeface="思源黑体 CN Normal" panose="020B0400000000000000" charset="-122"/>
              </a:rPr>
              <a:t>dvantages</a:t>
            </a:r>
            <a:endParaRPr lang="zh-CN" altLang="en-US"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规格参数</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Specifications</a:t>
            </a:r>
            <a:endParaRPr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软件荣誉</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Software honors</a:t>
            </a:r>
            <a:endParaRPr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descr="C:/Users/Administrator/Desktop/图片4.png图片4"/>
          <p:cNvPicPr>
            <a:picLocks noChangeAspect="1"/>
          </p:cNvPicPr>
          <p:nvPr userDrawn="1"/>
        </p:nvPicPr>
        <p:blipFill>
          <a:blip r:embed="rId2"/>
          <a:srcRect l="49" r="49"/>
          <a:stretch>
            <a:fillRect/>
          </a:stretch>
        </p:blipFill>
        <p:spPr>
          <a:xfrm>
            <a:off x="1820545" y="0"/>
            <a:ext cx="10371455" cy="6858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合作客户</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Cooperative customers</a:t>
            </a:r>
            <a:endParaRPr sz="1200">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6" name="矩形 5"/>
          <p:cNvSpPr/>
          <p:nvPr userDrawn="1"/>
        </p:nvSpPr>
        <p:spPr>
          <a:xfrm>
            <a:off x="7843520" y="-10160"/>
            <a:ext cx="4349115" cy="6858000"/>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企业介绍</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Enterprise introduction</a:t>
            </a:r>
            <a:endParaRPr sz="1200">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9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3" name="矩形 2"/>
          <p:cNvSpPr/>
          <p:nvPr userDrawn="1"/>
        </p:nvSpPr>
        <p:spPr>
          <a:xfrm>
            <a:off x="7899400" y="-19050"/>
            <a:ext cx="4279900" cy="6870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9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文本框 6"/>
          <p:cNvSpPr txBox="1"/>
          <p:nvPr userDrawn="1"/>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设备介绍</a:t>
            </a:r>
            <a:endParaRPr lang="zh-CN" altLang="en-US" sz="2800">
              <a:solidFill>
                <a:srgbClr val="404040"/>
              </a:solidFill>
              <a:latin typeface="思源黑体 CN Medium" panose="020B0600000000000000" charset="-122"/>
              <a:ea typeface="思源黑体 CN Medium" panose="020B0600000000000000" charset="-122"/>
            </a:endParaRPr>
          </a:p>
          <a:p>
            <a:r>
              <a:rPr lang="zh-CN" altLang="en-US" sz="1200">
                <a:solidFill>
                  <a:srgbClr val="404040">
                    <a:alpha val="70000"/>
                  </a:srgbClr>
                </a:solidFill>
                <a:latin typeface="思源黑体 CN Normal" panose="020B0400000000000000" charset="-122"/>
                <a:ea typeface="思源黑体 CN Normal" panose="020B0400000000000000" charset="-122"/>
              </a:rPr>
              <a:t>Equipment </a:t>
            </a:r>
            <a:r>
              <a:rPr lang="en-US" altLang="zh-CN" sz="1200">
                <a:solidFill>
                  <a:srgbClr val="404040">
                    <a:alpha val="70000"/>
                  </a:srgbClr>
                </a:solidFill>
                <a:latin typeface="思源黑体 CN Normal" panose="020B0400000000000000" charset="-122"/>
                <a:ea typeface="思源黑体 CN Normal" panose="020B0400000000000000" charset="-122"/>
              </a:rPr>
              <a:t>I</a:t>
            </a:r>
            <a:r>
              <a:rPr lang="zh-CN" altLang="en-US" sz="1200">
                <a:solidFill>
                  <a:srgbClr val="404040">
                    <a:alpha val="70000"/>
                  </a:srgbClr>
                </a:solidFill>
                <a:latin typeface="思源黑体 CN Normal" panose="020B0400000000000000" charset="-122"/>
                <a:ea typeface="思源黑体 CN Normal" panose="020B0400000000000000" charset="-122"/>
              </a:rPr>
              <a:t>ntroduction</a:t>
            </a:r>
            <a:endParaRPr lang="zh-CN" altLang="en-US" sz="1200">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9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8" name="文本框 7"/>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核心优势</a:t>
            </a:r>
            <a:endParaRPr lang="zh-CN" altLang="en-US" sz="2800">
              <a:solidFill>
                <a:srgbClr val="404040"/>
              </a:solidFill>
              <a:latin typeface="思源黑体 CN Medium" panose="020B0600000000000000" charset="-122"/>
              <a:ea typeface="思源黑体 CN Medium" panose="020B0600000000000000" charset="-122"/>
            </a:endParaRPr>
          </a:p>
          <a:p>
            <a:r>
              <a:rPr lang="zh-CN" altLang="en-US" sz="1200">
                <a:solidFill>
                  <a:srgbClr val="404040">
                    <a:alpha val="70000"/>
                  </a:srgbClr>
                </a:solidFill>
                <a:latin typeface="思源黑体 CN Normal" panose="020B0400000000000000" charset="-122"/>
                <a:ea typeface="思源黑体 CN Normal" panose="020B0400000000000000" charset="-122"/>
              </a:rPr>
              <a:t>Core </a:t>
            </a:r>
            <a:r>
              <a:rPr lang="en-US" altLang="zh-CN" sz="1200">
                <a:solidFill>
                  <a:srgbClr val="404040">
                    <a:alpha val="70000"/>
                  </a:srgbClr>
                </a:solidFill>
                <a:latin typeface="思源黑体 CN Normal" panose="020B0400000000000000" charset="-122"/>
                <a:ea typeface="思源黑体 CN Normal" panose="020B0400000000000000" charset="-122"/>
              </a:rPr>
              <a:t>A</a:t>
            </a:r>
            <a:r>
              <a:rPr lang="zh-CN" altLang="en-US" sz="1200">
                <a:solidFill>
                  <a:srgbClr val="404040">
                    <a:alpha val="70000"/>
                  </a:srgbClr>
                </a:solidFill>
                <a:latin typeface="思源黑体 CN Normal" panose="020B0400000000000000" charset="-122"/>
                <a:ea typeface="思源黑体 CN Normal" panose="020B0400000000000000" charset="-122"/>
              </a:rPr>
              <a:t>dvantages</a:t>
            </a:r>
            <a:endParaRPr lang="zh-CN" altLang="en-US" sz="1200">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9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规格参数</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sym typeface="+mn-ea"/>
              </a:rPr>
              <a:t>Specifications</a:t>
            </a:r>
            <a:endParaRPr lang="zh-CN" altLang="en-US" sz="1200">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r>
              <a:rPr lang="en-US" altLang="zh-CN" smtClean="0"/>
              <a:t>2023-02-18</a:t>
            </a:r>
            <a:endParaRPr lang="en-US" altLang="zh-CN" smtClean="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9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891540"/>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特色介绍</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sym typeface="+mn-ea"/>
              </a:rPr>
              <a:t>Features</a:t>
            </a:r>
            <a:endParaRPr sz="1200">
              <a:solidFill>
                <a:srgbClr val="404040">
                  <a:alpha val="70000"/>
                </a:srgbClr>
              </a:solidFill>
              <a:latin typeface="思源黑体 CN Normal" panose="020B0400000000000000" charset="-122"/>
              <a:ea typeface="思源黑体 CN Normal" panose="020B0400000000000000" charset="-122"/>
              <a:sym typeface="+mn-ea"/>
            </a:endParaRPr>
          </a:p>
          <a:p>
            <a:endParaRPr sz="1200">
              <a:solidFill>
                <a:srgbClr val="404040">
                  <a:alpha val="70000"/>
                </a:srgbClr>
              </a:solidFill>
              <a:latin typeface="思源黑体 CN Normal" panose="020B0400000000000000" charset="-122"/>
              <a:ea typeface="思源黑体 CN Normal" panose="020B0400000000000000" charset="-122"/>
              <a:sym typeface="+mn-e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grpSp>
        <p:nvGrpSpPr>
          <p:cNvPr id="9" name="组合 8"/>
          <p:cNvGrpSpPr/>
          <p:nvPr userDrawn="1"/>
        </p:nvGrpSpPr>
        <p:grpSpPr>
          <a:xfrm>
            <a:off x="0" y="-5715"/>
            <a:ext cx="9611360" cy="6863715"/>
            <a:chOff x="0" y="-9"/>
            <a:chExt cx="15136" cy="10809"/>
          </a:xfrm>
        </p:grpSpPr>
        <p:sp>
          <p:nvSpPr>
            <p:cNvPr id="7" name="任意多边形 6"/>
            <p:cNvSpPr/>
            <p:nvPr userDrawn="1">
              <p:custDataLst>
                <p:tags r:id="rId2"/>
              </p:custDataLst>
            </p:nvPr>
          </p:nvSpPr>
          <p:spPr>
            <a:xfrm flipV="1">
              <a:off x="0" y="0"/>
              <a:ext cx="15137" cy="10800"/>
            </a:xfrm>
            <a:custGeom>
              <a:avLst/>
              <a:gdLst>
                <a:gd name="connsiteX0" fmla="*/ 0 w 9612083"/>
                <a:gd name="connsiteY0" fmla="*/ 0 h 6858001"/>
                <a:gd name="connsiteX1" fmla="*/ 2754082 w 9612083"/>
                <a:gd name="connsiteY1" fmla="*/ 0 h 6858001"/>
                <a:gd name="connsiteX2" fmla="*/ 9612083 w 9612083"/>
                <a:gd name="connsiteY2" fmla="*/ 6858001 h 6858001"/>
                <a:gd name="connsiteX3" fmla="*/ 2754082 w 9612083"/>
                <a:gd name="connsiteY3" fmla="*/ 6858001 h 6858001"/>
                <a:gd name="connsiteX4" fmla="*/ 2754082 w 9612083"/>
                <a:gd name="connsiteY4" fmla="*/ 6858000 h 6858001"/>
                <a:gd name="connsiteX5" fmla="*/ 0 w 9612083"/>
                <a:gd name="connsiteY5"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12083" h="6858001">
                  <a:moveTo>
                    <a:pt x="0" y="0"/>
                  </a:moveTo>
                  <a:lnTo>
                    <a:pt x="2754082" y="0"/>
                  </a:lnTo>
                  <a:lnTo>
                    <a:pt x="9612083" y="6858001"/>
                  </a:lnTo>
                  <a:lnTo>
                    <a:pt x="2754082" y="6858001"/>
                  </a:lnTo>
                  <a:lnTo>
                    <a:pt x="2754082" y="6858000"/>
                  </a:lnTo>
                  <a:lnTo>
                    <a:pt x="0" y="6858000"/>
                  </a:lnTo>
                  <a:close/>
                </a:path>
              </a:pathLst>
            </a:custGeom>
            <a:solidFill>
              <a:srgbClr val="59595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7"/>
            <p:cNvSpPr/>
            <p:nvPr userDrawn="1">
              <p:custDataLst>
                <p:tags r:id="rId3"/>
              </p:custDataLst>
            </p:nvPr>
          </p:nvSpPr>
          <p:spPr>
            <a:xfrm flipV="1">
              <a:off x="0" y="-9"/>
              <a:ext cx="10949" cy="10809"/>
            </a:xfrm>
            <a:custGeom>
              <a:avLst/>
              <a:gdLst>
                <a:gd name="connsiteX0" fmla="*/ 0 w 5980082"/>
                <a:gd name="connsiteY0" fmla="*/ 6851888 h 6851888"/>
                <a:gd name="connsiteX1" fmla="*/ 0 w 5980082"/>
                <a:gd name="connsiteY1" fmla="*/ 0 h 6851888"/>
                <a:gd name="connsiteX2" fmla="*/ 5980082 w 5980082"/>
                <a:gd name="connsiteY2" fmla="*/ 6851888 h 6851888"/>
                <a:gd name="connsiteX3" fmla="*/ 0 w 5980082"/>
                <a:gd name="connsiteY3" fmla="*/ 6851888 h 6851888"/>
                <a:gd name="connsiteX0-1" fmla="*/ 0 w 6952355"/>
                <a:gd name="connsiteY0-2" fmla="*/ 6851888 h 6863463"/>
                <a:gd name="connsiteX1-3" fmla="*/ 0 w 6952355"/>
                <a:gd name="connsiteY1-4" fmla="*/ 0 h 6863463"/>
                <a:gd name="connsiteX2-5" fmla="*/ 6952355 w 6952355"/>
                <a:gd name="connsiteY2-6" fmla="*/ 6863463 h 6863463"/>
                <a:gd name="connsiteX3-7" fmla="*/ 0 w 6952355"/>
                <a:gd name="connsiteY3-8" fmla="*/ 6851888 h 6863463"/>
              </a:gdLst>
              <a:ahLst/>
              <a:cxnLst>
                <a:cxn ang="0">
                  <a:pos x="connsiteX0-1" y="connsiteY0-2"/>
                </a:cxn>
                <a:cxn ang="0">
                  <a:pos x="connsiteX1-3" y="connsiteY1-4"/>
                </a:cxn>
                <a:cxn ang="0">
                  <a:pos x="connsiteX2-5" y="connsiteY2-6"/>
                </a:cxn>
                <a:cxn ang="0">
                  <a:pos x="connsiteX3-7" y="connsiteY3-8"/>
                </a:cxn>
              </a:cxnLst>
              <a:rect l="l" t="t" r="r" b="b"/>
              <a:pathLst>
                <a:path w="6952355" h="6863463">
                  <a:moveTo>
                    <a:pt x="0" y="6851888"/>
                  </a:moveTo>
                  <a:lnTo>
                    <a:pt x="0" y="0"/>
                  </a:lnTo>
                  <a:lnTo>
                    <a:pt x="6952355" y="6863463"/>
                  </a:lnTo>
                  <a:lnTo>
                    <a:pt x="0" y="6851888"/>
                  </a:lnTo>
                  <a:close/>
                </a:path>
              </a:pathLst>
            </a:custGeom>
            <a:solidFill>
              <a:srgbClr val="E4E5E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3" Type="http://schemas.openxmlformats.org/officeDocument/2006/relationships/theme" Target="../theme/theme2.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smtClean="0"/>
              <a:t>2023-02-18</a:t>
            </a:r>
            <a:endParaRPr lang="en-US" altLang="zh-CN" smtClean="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smtClean="0"/>
              <a:t>2023-02-18</a:t>
            </a:r>
            <a:endParaRPr lang="en-US" altLang="zh-CN" smtClean="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325.xml"/><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326.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image" Target="../media/image5.jpeg"/><Relationship Id="rId1" Type="http://schemas.openxmlformats.org/officeDocument/2006/relationships/tags" Target="../tags/tag33.xml"/></Relationships>
</file>

<file path=ppt/slides/_rels/slide4.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1" Type="http://schemas.openxmlformats.org/officeDocument/2006/relationships/slideLayout" Target="../slideLayouts/slideLayout3.xml"/><Relationship Id="rId20" Type="http://schemas.openxmlformats.org/officeDocument/2006/relationships/tags" Target="../tags/tag52.xml"/><Relationship Id="rId2" Type="http://schemas.openxmlformats.org/officeDocument/2006/relationships/image" Target="../media/image6.png"/><Relationship Id="rId19" Type="http://schemas.openxmlformats.org/officeDocument/2006/relationships/image" Target="../media/image8.png"/><Relationship Id="rId18" Type="http://schemas.openxmlformats.org/officeDocument/2006/relationships/image" Target="../media/image7.png"/><Relationship Id="rId17" Type="http://schemas.openxmlformats.org/officeDocument/2006/relationships/tags" Target="../tags/tag51.xml"/><Relationship Id="rId16" Type="http://schemas.openxmlformats.org/officeDocument/2006/relationships/tags" Target="../tags/tag50.xml"/><Relationship Id="rId15" Type="http://schemas.openxmlformats.org/officeDocument/2006/relationships/tags" Target="../tags/tag49.xml"/><Relationship Id="rId14" Type="http://schemas.openxmlformats.org/officeDocument/2006/relationships/tags" Target="../tags/tag48.xml"/><Relationship Id="rId13" Type="http://schemas.openxmlformats.org/officeDocument/2006/relationships/tags" Target="../tags/tag47.xml"/><Relationship Id="rId12" Type="http://schemas.openxmlformats.org/officeDocument/2006/relationships/tags" Target="../tags/tag46.xml"/><Relationship Id="rId11" Type="http://schemas.openxmlformats.org/officeDocument/2006/relationships/tags" Target="../tags/tag45.xml"/><Relationship Id="rId10" Type="http://schemas.openxmlformats.org/officeDocument/2006/relationships/tags" Target="../tags/tag44.xml"/><Relationship Id="rId1" Type="http://schemas.openxmlformats.org/officeDocument/2006/relationships/tags" Target="../tags/tag36.xml"/></Relationships>
</file>

<file path=ppt/slides/_rels/slide5.xml.rels><?xml version="1.0" encoding="UTF-8" standalone="yes"?>
<Relationships xmlns="http://schemas.openxmlformats.org/package/2006/relationships"><Relationship Id="rId99" Type="http://schemas.openxmlformats.org/officeDocument/2006/relationships/tags" Target="../tags/tag151.xml"/><Relationship Id="rId98" Type="http://schemas.openxmlformats.org/officeDocument/2006/relationships/tags" Target="../tags/tag150.xml"/><Relationship Id="rId97" Type="http://schemas.openxmlformats.org/officeDocument/2006/relationships/tags" Target="../tags/tag149.xml"/><Relationship Id="rId96" Type="http://schemas.openxmlformats.org/officeDocument/2006/relationships/tags" Target="../tags/tag148.xml"/><Relationship Id="rId95" Type="http://schemas.openxmlformats.org/officeDocument/2006/relationships/tags" Target="../tags/tag147.xml"/><Relationship Id="rId94" Type="http://schemas.openxmlformats.org/officeDocument/2006/relationships/tags" Target="../tags/tag146.xml"/><Relationship Id="rId93" Type="http://schemas.openxmlformats.org/officeDocument/2006/relationships/tags" Target="../tags/tag145.xml"/><Relationship Id="rId92" Type="http://schemas.openxmlformats.org/officeDocument/2006/relationships/tags" Target="../tags/tag144.xml"/><Relationship Id="rId91" Type="http://schemas.openxmlformats.org/officeDocument/2006/relationships/tags" Target="../tags/tag143.xml"/><Relationship Id="rId90" Type="http://schemas.openxmlformats.org/officeDocument/2006/relationships/tags" Target="../tags/tag142.xml"/><Relationship Id="rId9" Type="http://schemas.openxmlformats.org/officeDocument/2006/relationships/tags" Target="../tags/tag61.xml"/><Relationship Id="rId89" Type="http://schemas.openxmlformats.org/officeDocument/2006/relationships/tags" Target="../tags/tag141.xml"/><Relationship Id="rId88" Type="http://schemas.openxmlformats.org/officeDocument/2006/relationships/tags" Target="../tags/tag140.xml"/><Relationship Id="rId87" Type="http://schemas.openxmlformats.org/officeDocument/2006/relationships/tags" Target="../tags/tag139.xml"/><Relationship Id="rId86" Type="http://schemas.openxmlformats.org/officeDocument/2006/relationships/tags" Target="../tags/tag138.xml"/><Relationship Id="rId85" Type="http://schemas.openxmlformats.org/officeDocument/2006/relationships/tags" Target="../tags/tag137.xml"/><Relationship Id="rId84" Type="http://schemas.openxmlformats.org/officeDocument/2006/relationships/tags" Target="../tags/tag136.xml"/><Relationship Id="rId83" Type="http://schemas.openxmlformats.org/officeDocument/2006/relationships/tags" Target="../tags/tag135.xml"/><Relationship Id="rId82" Type="http://schemas.openxmlformats.org/officeDocument/2006/relationships/tags" Target="../tags/tag134.xml"/><Relationship Id="rId81" Type="http://schemas.openxmlformats.org/officeDocument/2006/relationships/tags" Target="../tags/tag133.xml"/><Relationship Id="rId80" Type="http://schemas.openxmlformats.org/officeDocument/2006/relationships/tags" Target="../tags/tag132.xml"/><Relationship Id="rId8" Type="http://schemas.openxmlformats.org/officeDocument/2006/relationships/tags" Target="../tags/tag60.xml"/><Relationship Id="rId79" Type="http://schemas.openxmlformats.org/officeDocument/2006/relationships/tags" Target="../tags/tag131.xml"/><Relationship Id="rId78" Type="http://schemas.openxmlformats.org/officeDocument/2006/relationships/tags" Target="../tags/tag130.xml"/><Relationship Id="rId77" Type="http://schemas.openxmlformats.org/officeDocument/2006/relationships/tags" Target="../tags/tag129.xml"/><Relationship Id="rId76" Type="http://schemas.openxmlformats.org/officeDocument/2006/relationships/tags" Target="../tags/tag128.xml"/><Relationship Id="rId75" Type="http://schemas.openxmlformats.org/officeDocument/2006/relationships/tags" Target="../tags/tag127.xml"/><Relationship Id="rId74" Type="http://schemas.openxmlformats.org/officeDocument/2006/relationships/tags" Target="../tags/tag126.xml"/><Relationship Id="rId73" Type="http://schemas.openxmlformats.org/officeDocument/2006/relationships/tags" Target="../tags/tag125.xml"/><Relationship Id="rId72" Type="http://schemas.openxmlformats.org/officeDocument/2006/relationships/tags" Target="../tags/tag124.xml"/><Relationship Id="rId71" Type="http://schemas.openxmlformats.org/officeDocument/2006/relationships/tags" Target="../tags/tag123.xml"/><Relationship Id="rId70" Type="http://schemas.openxmlformats.org/officeDocument/2006/relationships/tags" Target="../tags/tag122.xml"/><Relationship Id="rId7" Type="http://schemas.openxmlformats.org/officeDocument/2006/relationships/tags" Target="../tags/tag59.xml"/><Relationship Id="rId69" Type="http://schemas.openxmlformats.org/officeDocument/2006/relationships/tags" Target="../tags/tag121.xml"/><Relationship Id="rId68" Type="http://schemas.openxmlformats.org/officeDocument/2006/relationships/tags" Target="../tags/tag120.xml"/><Relationship Id="rId67" Type="http://schemas.openxmlformats.org/officeDocument/2006/relationships/tags" Target="../tags/tag119.xml"/><Relationship Id="rId66" Type="http://schemas.openxmlformats.org/officeDocument/2006/relationships/tags" Target="../tags/tag118.xml"/><Relationship Id="rId65" Type="http://schemas.openxmlformats.org/officeDocument/2006/relationships/tags" Target="../tags/tag117.xml"/><Relationship Id="rId64" Type="http://schemas.openxmlformats.org/officeDocument/2006/relationships/tags" Target="../tags/tag116.xml"/><Relationship Id="rId63" Type="http://schemas.openxmlformats.org/officeDocument/2006/relationships/tags" Target="../tags/tag115.xml"/><Relationship Id="rId62" Type="http://schemas.openxmlformats.org/officeDocument/2006/relationships/tags" Target="../tags/tag114.xml"/><Relationship Id="rId61" Type="http://schemas.openxmlformats.org/officeDocument/2006/relationships/tags" Target="../tags/tag113.xml"/><Relationship Id="rId60" Type="http://schemas.openxmlformats.org/officeDocument/2006/relationships/tags" Target="../tags/tag112.xml"/><Relationship Id="rId6" Type="http://schemas.openxmlformats.org/officeDocument/2006/relationships/tags" Target="../tags/tag58.xml"/><Relationship Id="rId59" Type="http://schemas.openxmlformats.org/officeDocument/2006/relationships/tags" Target="../tags/tag111.xml"/><Relationship Id="rId58" Type="http://schemas.openxmlformats.org/officeDocument/2006/relationships/tags" Target="../tags/tag110.xml"/><Relationship Id="rId57" Type="http://schemas.openxmlformats.org/officeDocument/2006/relationships/tags" Target="../tags/tag109.xml"/><Relationship Id="rId56" Type="http://schemas.openxmlformats.org/officeDocument/2006/relationships/tags" Target="../tags/tag108.xml"/><Relationship Id="rId55" Type="http://schemas.openxmlformats.org/officeDocument/2006/relationships/tags" Target="../tags/tag107.xml"/><Relationship Id="rId54" Type="http://schemas.openxmlformats.org/officeDocument/2006/relationships/tags" Target="../tags/tag106.xml"/><Relationship Id="rId53" Type="http://schemas.openxmlformats.org/officeDocument/2006/relationships/tags" Target="../tags/tag105.xml"/><Relationship Id="rId52" Type="http://schemas.openxmlformats.org/officeDocument/2006/relationships/tags" Target="../tags/tag104.xml"/><Relationship Id="rId51" Type="http://schemas.openxmlformats.org/officeDocument/2006/relationships/tags" Target="../tags/tag103.xml"/><Relationship Id="rId50" Type="http://schemas.openxmlformats.org/officeDocument/2006/relationships/tags" Target="../tags/tag102.xml"/><Relationship Id="rId5" Type="http://schemas.openxmlformats.org/officeDocument/2006/relationships/tags" Target="../tags/tag57.xml"/><Relationship Id="rId49" Type="http://schemas.openxmlformats.org/officeDocument/2006/relationships/tags" Target="../tags/tag101.xml"/><Relationship Id="rId48" Type="http://schemas.openxmlformats.org/officeDocument/2006/relationships/tags" Target="../tags/tag100.xml"/><Relationship Id="rId47" Type="http://schemas.openxmlformats.org/officeDocument/2006/relationships/tags" Target="../tags/tag99.xml"/><Relationship Id="rId46" Type="http://schemas.openxmlformats.org/officeDocument/2006/relationships/tags" Target="../tags/tag98.xml"/><Relationship Id="rId45" Type="http://schemas.openxmlformats.org/officeDocument/2006/relationships/tags" Target="../tags/tag97.xml"/><Relationship Id="rId44" Type="http://schemas.openxmlformats.org/officeDocument/2006/relationships/tags" Target="../tags/tag96.xml"/><Relationship Id="rId43" Type="http://schemas.openxmlformats.org/officeDocument/2006/relationships/tags" Target="../tags/tag95.xml"/><Relationship Id="rId42" Type="http://schemas.openxmlformats.org/officeDocument/2006/relationships/tags" Target="../tags/tag94.xml"/><Relationship Id="rId41" Type="http://schemas.openxmlformats.org/officeDocument/2006/relationships/tags" Target="../tags/tag93.xml"/><Relationship Id="rId40" Type="http://schemas.openxmlformats.org/officeDocument/2006/relationships/tags" Target="../tags/tag92.xml"/><Relationship Id="rId4" Type="http://schemas.openxmlformats.org/officeDocument/2006/relationships/tags" Target="../tags/tag56.xml"/><Relationship Id="rId39" Type="http://schemas.openxmlformats.org/officeDocument/2006/relationships/tags" Target="../tags/tag91.xml"/><Relationship Id="rId38" Type="http://schemas.openxmlformats.org/officeDocument/2006/relationships/tags" Target="../tags/tag90.xml"/><Relationship Id="rId37" Type="http://schemas.openxmlformats.org/officeDocument/2006/relationships/tags" Target="../tags/tag89.xml"/><Relationship Id="rId36" Type="http://schemas.openxmlformats.org/officeDocument/2006/relationships/tags" Target="../tags/tag88.xml"/><Relationship Id="rId35" Type="http://schemas.openxmlformats.org/officeDocument/2006/relationships/tags" Target="../tags/tag87.xml"/><Relationship Id="rId34" Type="http://schemas.openxmlformats.org/officeDocument/2006/relationships/tags" Target="../tags/tag86.xml"/><Relationship Id="rId33" Type="http://schemas.openxmlformats.org/officeDocument/2006/relationships/tags" Target="../tags/tag85.xml"/><Relationship Id="rId32" Type="http://schemas.openxmlformats.org/officeDocument/2006/relationships/tags" Target="../tags/tag84.xml"/><Relationship Id="rId31" Type="http://schemas.openxmlformats.org/officeDocument/2006/relationships/tags" Target="../tags/tag83.xml"/><Relationship Id="rId30" Type="http://schemas.openxmlformats.org/officeDocument/2006/relationships/tags" Target="../tags/tag82.xml"/><Relationship Id="rId3" Type="http://schemas.openxmlformats.org/officeDocument/2006/relationships/tags" Target="../tags/tag55.xml"/><Relationship Id="rId29" Type="http://schemas.openxmlformats.org/officeDocument/2006/relationships/tags" Target="../tags/tag81.xml"/><Relationship Id="rId28" Type="http://schemas.openxmlformats.org/officeDocument/2006/relationships/tags" Target="../tags/tag80.xml"/><Relationship Id="rId27" Type="http://schemas.openxmlformats.org/officeDocument/2006/relationships/tags" Target="../tags/tag79.xml"/><Relationship Id="rId26" Type="http://schemas.openxmlformats.org/officeDocument/2006/relationships/tags" Target="../tags/tag78.xml"/><Relationship Id="rId25" Type="http://schemas.openxmlformats.org/officeDocument/2006/relationships/tags" Target="../tags/tag77.xml"/><Relationship Id="rId24" Type="http://schemas.openxmlformats.org/officeDocument/2006/relationships/tags" Target="../tags/tag76.xml"/><Relationship Id="rId23" Type="http://schemas.openxmlformats.org/officeDocument/2006/relationships/tags" Target="../tags/tag75.xml"/><Relationship Id="rId22" Type="http://schemas.openxmlformats.org/officeDocument/2006/relationships/tags" Target="../tags/tag74.xml"/><Relationship Id="rId21" Type="http://schemas.openxmlformats.org/officeDocument/2006/relationships/tags" Target="../tags/tag73.xml"/><Relationship Id="rId20" Type="http://schemas.openxmlformats.org/officeDocument/2006/relationships/tags" Target="../tags/tag72.xml"/><Relationship Id="rId2" Type="http://schemas.openxmlformats.org/officeDocument/2006/relationships/tags" Target="../tags/tag54.xml"/><Relationship Id="rId19" Type="http://schemas.openxmlformats.org/officeDocument/2006/relationships/tags" Target="../tags/tag71.xml"/><Relationship Id="rId18" Type="http://schemas.openxmlformats.org/officeDocument/2006/relationships/tags" Target="../tags/tag70.xml"/><Relationship Id="rId17" Type="http://schemas.openxmlformats.org/officeDocument/2006/relationships/tags" Target="../tags/tag69.xml"/><Relationship Id="rId16" Type="http://schemas.openxmlformats.org/officeDocument/2006/relationships/tags" Target="../tags/tag68.xml"/><Relationship Id="rId15" Type="http://schemas.openxmlformats.org/officeDocument/2006/relationships/tags" Target="../tags/tag67.xml"/><Relationship Id="rId149" Type="http://schemas.openxmlformats.org/officeDocument/2006/relationships/slideLayout" Target="../slideLayouts/slideLayout3.xml"/><Relationship Id="rId148" Type="http://schemas.openxmlformats.org/officeDocument/2006/relationships/tags" Target="../tags/tag198.xml"/><Relationship Id="rId147" Type="http://schemas.openxmlformats.org/officeDocument/2006/relationships/image" Target="../media/image10.svg"/><Relationship Id="rId146" Type="http://schemas.openxmlformats.org/officeDocument/2006/relationships/image" Target="../media/image9.png"/><Relationship Id="rId145" Type="http://schemas.openxmlformats.org/officeDocument/2006/relationships/tags" Target="../tags/tag197.xml"/><Relationship Id="rId144" Type="http://schemas.openxmlformats.org/officeDocument/2006/relationships/tags" Target="../tags/tag196.xml"/><Relationship Id="rId143" Type="http://schemas.openxmlformats.org/officeDocument/2006/relationships/tags" Target="../tags/tag195.xml"/><Relationship Id="rId142" Type="http://schemas.openxmlformats.org/officeDocument/2006/relationships/tags" Target="../tags/tag194.xml"/><Relationship Id="rId141" Type="http://schemas.openxmlformats.org/officeDocument/2006/relationships/tags" Target="../tags/tag193.xml"/><Relationship Id="rId140" Type="http://schemas.openxmlformats.org/officeDocument/2006/relationships/tags" Target="../tags/tag192.xml"/><Relationship Id="rId14" Type="http://schemas.openxmlformats.org/officeDocument/2006/relationships/tags" Target="../tags/tag66.xml"/><Relationship Id="rId139" Type="http://schemas.openxmlformats.org/officeDocument/2006/relationships/tags" Target="../tags/tag191.xml"/><Relationship Id="rId138" Type="http://schemas.openxmlformats.org/officeDocument/2006/relationships/tags" Target="../tags/tag190.xml"/><Relationship Id="rId137" Type="http://schemas.openxmlformats.org/officeDocument/2006/relationships/tags" Target="../tags/tag189.xml"/><Relationship Id="rId136" Type="http://schemas.openxmlformats.org/officeDocument/2006/relationships/tags" Target="../tags/tag188.xml"/><Relationship Id="rId135" Type="http://schemas.openxmlformats.org/officeDocument/2006/relationships/tags" Target="../tags/tag187.xml"/><Relationship Id="rId134" Type="http://schemas.openxmlformats.org/officeDocument/2006/relationships/tags" Target="../tags/tag186.xml"/><Relationship Id="rId133" Type="http://schemas.openxmlformats.org/officeDocument/2006/relationships/tags" Target="../tags/tag185.xml"/><Relationship Id="rId132" Type="http://schemas.openxmlformats.org/officeDocument/2006/relationships/tags" Target="../tags/tag184.xml"/><Relationship Id="rId131" Type="http://schemas.openxmlformats.org/officeDocument/2006/relationships/tags" Target="../tags/tag183.xml"/><Relationship Id="rId130" Type="http://schemas.openxmlformats.org/officeDocument/2006/relationships/tags" Target="../tags/tag182.xml"/><Relationship Id="rId13" Type="http://schemas.openxmlformats.org/officeDocument/2006/relationships/tags" Target="../tags/tag65.xml"/><Relationship Id="rId129" Type="http://schemas.openxmlformats.org/officeDocument/2006/relationships/tags" Target="../tags/tag181.xml"/><Relationship Id="rId128" Type="http://schemas.openxmlformats.org/officeDocument/2006/relationships/tags" Target="../tags/tag180.xml"/><Relationship Id="rId127" Type="http://schemas.openxmlformats.org/officeDocument/2006/relationships/tags" Target="../tags/tag179.xml"/><Relationship Id="rId126" Type="http://schemas.openxmlformats.org/officeDocument/2006/relationships/tags" Target="../tags/tag178.xml"/><Relationship Id="rId125" Type="http://schemas.openxmlformats.org/officeDocument/2006/relationships/tags" Target="../tags/tag177.xml"/><Relationship Id="rId124" Type="http://schemas.openxmlformats.org/officeDocument/2006/relationships/tags" Target="../tags/tag176.xml"/><Relationship Id="rId123" Type="http://schemas.openxmlformats.org/officeDocument/2006/relationships/tags" Target="../tags/tag175.xml"/><Relationship Id="rId122" Type="http://schemas.openxmlformats.org/officeDocument/2006/relationships/tags" Target="../tags/tag174.xml"/><Relationship Id="rId121" Type="http://schemas.openxmlformats.org/officeDocument/2006/relationships/tags" Target="../tags/tag173.xml"/><Relationship Id="rId120" Type="http://schemas.openxmlformats.org/officeDocument/2006/relationships/tags" Target="../tags/tag172.xml"/><Relationship Id="rId12" Type="http://schemas.openxmlformats.org/officeDocument/2006/relationships/tags" Target="../tags/tag64.xml"/><Relationship Id="rId119" Type="http://schemas.openxmlformats.org/officeDocument/2006/relationships/tags" Target="../tags/tag171.xml"/><Relationship Id="rId118" Type="http://schemas.openxmlformats.org/officeDocument/2006/relationships/tags" Target="../tags/tag170.xml"/><Relationship Id="rId117" Type="http://schemas.openxmlformats.org/officeDocument/2006/relationships/tags" Target="../tags/tag169.xml"/><Relationship Id="rId116" Type="http://schemas.openxmlformats.org/officeDocument/2006/relationships/tags" Target="../tags/tag168.xml"/><Relationship Id="rId115" Type="http://schemas.openxmlformats.org/officeDocument/2006/relationships/tags" Target="../tags/tag167.xml"/><Relationship Id="rId114" Type="http://schemas.openxmlformats.org/officeDocument/2006/relationships/tags" Target="../tags/tag166.xml"/><Relationship Id="rId113" Type="http://schemas.openxmlformats.org/officeDocument/2006/relationships/tags" Target="../tags/tag165.xml"/><Relationship Id="rId112" Type="http://schemas.openxmlformats.org/officeDocument/2006/relationships/tags" Target="../tags/tag164.xml"/><Relationship Id="rId111" Type="http://schemas.openxmlformats.org/officeDocument/2006/relationships/tags" Target="../tags/tag163.xml"/><Relationship Id="rId110" Type="http://schemas.openxmlformats.org/officeDocument/2006/relationships/tags" Target="../tags/tag162.xml"/><Relationship Id="rId11" Type="http://schemas.openxmlformats.org/officeDocument/2006/relationships/tags" Target="../tags/tag63.xml"/><Relationship Id="rId109" Type="http://schemas.openxmlformats.org/officeDocument/2006/relationships/tags" Target="../tags/tag161.xml"/><Relationship Id="rId108" Type="http://schemas.openxmlformats.org/officeDocument/2006/relationships/tags" Target="../tags/tag160.xml"/><Relationship Id="rId107" Type="http://schemas.openxmlformats.org/officeDocument/2006/relationships/tags" Target="../tags/tag159.xml"/><Relationship Id="rId106" Type="http://schemas.openxmlformats.org/officeDocument/2006/relationships/tags" Target="../tags/tag158.xml"/><Relationship Id="rId105" Type="http://schemas.openxmlformats.org/officeDocument/2006/relationships/tags" Target="../tags/tag157.xml"/><Relationship Id="rId104" Type="http://schemas.openxmlformats.org/officeDocument/2006/relationships/tags" Target="../tags/tag156.xml"/><Relationship Id="rId103" Type="http://schemas.openxmlformats.org/officeDocument/2006/relationships/tags" Target="../tags/tag155.xml"/><Relationship Id="rId102" Type="http://schemas.openxmlformats.org/officeDocument/2006/relationships/tags" Target="../tags/tag154.xml"/><Relationship Id="rId101" Type="http://schemas.openxmlformats.org/officeDocument/2006/relationships/tags" Target="../tags/tag153.xml"/><Relationship Id="rId100" Type="http://schemas.openxmlformats.org/officeDocument/2006/relationships/tags" Target="../tags/tag152.xml"/><Relationship Id="rId10" Type="http://schemas.openxmlformats.org/officeDocument/2006/relationships/tags" Target="../tags/tag62.xml"/><Relationship Id="rId1" Type="http://schemas.openxmlformats.org/officeDocument/2006/relationships/tags" Target="../tags/tag53.xml"/></Relationships>
</file>

<file path=ppt/slides/_rels/slide6.xml.rels><?xml version="1.0" encoding="UTF-8" standalone="yes"?>
<Relationships xmlns="http://schemas.openxmlformats.org/package/2006/relationships"><Relationship Id="rId95" Type="http://schemas.openxmlformats.org/officeDocument/2006/relationships/slideLayout" Target="../slideLayouts/slideLayout3.xml"/><Relationship Id="rId94" Type="http://schemas.openxmlformats.org/officeDocument/2006/relationships/tags" Target="../tags/tag282.xml"/><Relationship Id="rId93" Type="http://schemas.openxmlformats.org/officeDocument/2006/relationships/tags" Target="../tags/tag281.xml"/><Relationship Id="rId92" Type="http://schemas.openxmlformats.org/officeDocument/2006/relationships/tags" Target="../tags/tag280.xml"/><Relationship Id="rId91" Type="http://schemas.openxmlformats.org/officeDocument/2006/relationships/tags" Target="../tags/tag279.xml"/><Relationship Id="rId90" Type="http://schemas.openxmlformats.org/officeDocument/2006/relationships/image" Target="../media/image19.jpeg"/><Relationship Id="rId9" Type="http://schemas.openxmlformats.org/officeDocument/2006/relationships/tags" Target="../tags/tag201.xml"/><Relationship Id="rId89" Type="http://schemas.openxmlformats.org/officeDocument/2006/relationships/tags" Target="../tags/tag278.xml"/><Relationship Id="rId88" Type="http://schemas.openxmlformats.org/officeDocument/2006/relationships/tags" Target="../tags/tag277.xml"/><Relationship Id="rId87" Type="http://schemas.openxmlformats.org/officeDocument/2006/relationships/tags" Target="../tags/tag276.xml"/><Relationship Id="rId86" Type="http://schemas.openxmlformats.org/officeDocument/2006/relationships/tags" Target="../tags/tag275.xml"/><Relationship Id="rId85" Type="http://schemas.openxmlformats.org/officeDocument/2006/relationships/tags" Target="../tags/tag274.xml"/><Relationship Id="rId84" Type="http://schemas.openxmlformats.org/officeDocument/2006/relationships/image" Target="../media/image18.jpeg"/><Relationship Id="rId83" Type="http://schemas.openxmlformats.org/officeDocument/2006/relationships/tags" Target="../tags/tag273.xml"/><Relationship Id="rId82" Type="http://schemas.openxmlformats.org/officeDocument/2006/relationships/tags" Target="../tags/tag272.xml"/><Relationship Id="rId81" Type="http://schemas.openxmlformats.org/officeDocument/2006/relationships/tags" Target="../tags/tag271.xml"/><Relationship Id="rId80" Type="http://schemas.openxmlformats.org/officeDocument/2006/relationships/tags" Target="../tags/tag270.xml"/><Relationship Id="rId8" Type="http://schemas.openxmlformats.org/officeDocument/2006/relationships/tags" Target="../tags/tag200.xml"/><Relationship Id="rId79" Type="http://schemas.openxmlformats.org/officeDocument/2006/relationships/image" Target="../media/image17.jpeg"/><Relationship Id="rId78" Type="http://schemas.openxmlformats.org/officeDocument/2006/relationships/tags" Target="../tags/tag269.xml"/><Relationship Id="rId77" Type="http://schemas.openxmlformats.org/officeDocument/2006/relationships/tags" Target="../tags/tag268.xml"/><Relationship Id="rId76" Type="http://schemas.openxmlformats.org/officeDocument/2006/relationships/tags" Target="../tags/tag267.xml"/><Relationship Id="rId75" Type="http://schemas.openxmlformats.org/officeDocument/2006/relationships/image" Target="../media/image7.png"/><Relationship Id="rId74" Type="http://schemas.openxmlformats.org/officeDocument/2006/relationships/tags" Target="../tags/tag266.xml"/><Relationship Id="rId73" Type="http://schemas.openxmlformats.org/officeDocument/2006/relationships/tags" Target="../tags/tag265.xml"/><Relationship Id="rId72" Type="http://schemas.openxmlformats.org/officeDocument/2006/relationships/tags" Target="../tags/tag264.xml"/><Relationship Id="rId71" Type="http://schemas.openxmlformats.org/officeDocument/2006/relationships/tags" Target="../tags/tag263.xml"/><Relationship Id="rId70" Type="http://schemas.openxmlformats.org/officeDocument/2006/relationships/tags" Target="../tags/tag262.xml"/><Relationship Id="rId7" Type="http://schemas.openxmlformats.org/officeDocument/2006/relationships/image" Target="../media/image16.svg"/><Relationship Id="rId69" Type="http://schemas.openxmlformats.org/officeDocument/2006/relationships/tags" Target="../tags/tag261.xml"/><Relationship Id="rId68" Type="http://schemas.openxmlformats.org/officeDocument/2006/relationships/tags" Target="../tags/tag260.xml"/><Relationship Id="rId67" Type="http://schemas.openxmlformats.org/officeDocument/2006/relationships/tags" Target="../tags/tag259.xml"/><Relationship Id="rId66" Type="http://schemas.openxmlformats.org/officeDocument/2006/relationships/tags" Target="../tags/tag258.xml"/><Relationship Id="rId65" Type="http://schemas.openxmlformats.org/officeDocument/2006/relationships/tags" Target="../tags/tag257.xml"/><Relationship Id="rId64" Type="http://schemas.openxmlformats.org/officeDocument/2006/relationships/tags" Target="../tags/tag256.xml"/><Relationship Id="rId63" Type="http://schemas.openxmlformats.org/officeDocument/2006/relationships/tags" Target="../tags/tag255.xml"/><Relationship Id="rId62" Type="http://schemas.openxmlformats.org/officeDocument/2006/relationships/tags" Target="../tags/tag254.xml"/><Relationship Id="rId61" Type="http://schemas.openxmlformats.org/officeDocument/2006/relationships/tags" Target="../tags/tag253.xml"/><Relationship Id="rId60" Type="http://schemas.openxmlformats.org/officeDocument/2006/relationships/tags" Target="../tags/tag252.xml"/><Relationship Id="rId6" Type="http://schemas.openxmlformats.org/officeDocument/2006/relationships/image" Target="../media/image15.png"/><Relationship Id="rId59" Type="http://schemas.openxmlformats.org/officeDocument/2006/relationships/tags" Target="../tags/tag251.xml"/><Relationship Id="rId58" Type="http://schemas.openxmlformats.org/officeDocument/2006/relationships/tags" Target="../tags/tag250.xml"/><Relationship Id="rId57" Type="http://schemas.openxmlformats.org/officeDocument/2006/relationships/tags" Target="../tags/tag249.xml"/><Relationship Id="rId56" Type="http://schemas.openxmlformats.org/officeDocument/2006/relationships/tags" Target="../tags/tag248.xml"/><Relationship Id="rId55" Type="http://schemas.openxmlformats.org/officeDocument/2006/relationships/tags" Target="../tags/tag247.xml"/><Relationship Id="rId54" Type="http://schemas.openxmlformats.org/officeDocument/2006/relationships/tags" Target="../tags/tag246.xml"/><Relationship Id="rId53" Type="http://schemas.openxmlformats.org/officeDocument/2006/relationships/tags" Target="../tags/tag245.xml"/><Relationship Id="rId52" Type="http://schemas.openxmlformats.org/officeDocument/2006/relationships/tags" Target="../tags/tag244.xml"/><Relationship Id="rId51" Type="http://schemas.openxmlformats.org/officeDocument/2006/relationships/tags" Target="../tags/tag243.xml"/><Relationship Id="rId50" Type="http://schemas.openxmlformats.org/officeDocument/2006/relationships/tags" Target="../tags/tag242.xml"/><Relationship Id="rId5" Type="http://schemas.openxmlformats.org/officeDocument/2006/relationships/tags" Target="../tags/tag199.xml"/><Relationship Id="rId49" Type="http://schemas.openxmlformats.org/officeDocument/2006/relationships/tags" Target="../tags/tag241.xml"/><Relationship Id="rId48" Type="http://schemas.openxmlformats.org/officeDocument/2006/relationships/tags" Target="../tags/tag240.xml"/><Relationship Id="rId47" Type="http://schemas.openxmlformats.org/officeDocument/2006/relationships/tags" Target="../tags/tag239.xml"/><Relationship Id="rId46" Type="http://schemas.openxmlformats.org/officeDocument/2006/relationships/tags" Target="../tags/tag238.xml"/><Relationship Id="rId45" Type="http://schemas.openxmlformats.org/officeDocument/2006/relationships/tags" Target="../tags/tag237.xml"/><Relationship Id="rId44" Type="http://schemas.openxmlformats.org/officeDocument/2006/relationships/tags" Target="../tags/tag236.xml"/><Relationship Id="rId43" Type="http://schemas.openxmlformats.org/officeDocument/2006/relationships/tags" Target="../tags/tag235.xml"/><Relationship Id="rId42" Type="http://schemas.openxmlformats.org/officeDocument/2006/relationships/tags" Target="../tags/tag234.xml"/><Relationship Id="rId41" Type="http://schemas.openxmlformats.org/officeDocument/2006/relationships/tags" Target="../tags/tag233.xml"/><Relationship Id="rId40" Type="http://schemas.openxmlformats.org/officeDocument/2006/relationships/tags" Target="../tags/tag232.xml"/><Relationship Id="rId4" Type="http://schemas.openxmlformats.org/officeDocument/2006/relationships/image" Target="../media/image14.svg"/><Relationship Id="rId39" Type="http://schemas.openxmlformats.org/officeDocument/2006/relationships/tags" Target="../tags/tag231.xml"/><Relationship Id="rId38" Type="http://schemas.openxmlformats.org/officeDocument/2006/relationships/tags" Target="../tags/tag230.xml"/><Relationship Id="rId37" Type="http://schemas.openxmlformats.org/officeDocument/2006/relationships/tags" Target="../tags/tag229.xml"/><Relationship Id="rId36" Type="http://schemas.openxmlformats.org/officeDocument/2006/relationships/tags" Target="../tags/tag228.xml"/><Relationship Id="rId35" Type="http://schemas.openxmlformats.org/officeDocument/2006/relationships/tags" Target="../tags/tag227.xml"/><Relationship Id="rId34" Type="http://schemas.openxmlformats.org/officeDocument/2006/relationships/tags" Target="../tags/tag226.xml"/><Relationship Id="rId33" Type="http://schemas.openxmlformats.org/officeDocument/2006/relationships/tags" Target="../tags/tag225.xml"/><Relationship Id="rId32" Type="http://schemas.openxmlformats.org/officeDocument/2006/relationships/tags" Target="../tags/tag224.xml"/><Relationship Id="rId31" Type="http://schemas.openxmlformats.org/officeDocument/2006/relationships/tags" Target="../tags/tag223.xml"/><Relationship Id="rId30" Type="http://schemas.openxmlformats.org/officeDocument/2006/relationships/tags" Target="../tags/tag222.xml"/><Relationship Id="rId3" Type="http://schemas.openxmlformats.org/officeDocument/2006/relationships/image" Target="../media/image13.png"/><Relationship Id="rId29" Type="http://schemas.openxmlformats.org/officeDocument/2006/relationships/tags" Target="../tags/tag221.xml"/><Relationship Id="rId28" Type="http://schemas.openxmlformats.org/officeDocument/2006/relationships/tags" Target="../tags/tag220.xml"/><Relationship Id="rId27" Type="http://schemas.openxmlformats.org/officeDocument/2006/relationships/tags" Target="../tags/tag219.xml"/><Relationship Id="rId26" Type="http://schemas.openxmlformats.org/officeDocument/2006/relationships/tags" Target="../tags/tag218.xml"/><Relationship Id="rId25" Type="http://schemas.openxmlformats.org/officeDocument/2006/relationships/tags" Target="../tags/tag217.xml"/><Relationship Id="rId24" Type="http://schemas.openxmlformats.org/officeDocument/2006/relationships/tags" Target="../tags/tag216.xml"/><Relationship Id="rId23" Type="http://schemas.openxmlformats.org/officeDocument/2006/relationships/tags" Target="../tags/tag215.xml"/><Relationship Id="rId22" Type="http://schemas.openxmlformats.org/officeDocument/2006/relationships/tags" Target="../tags/tag214.xml"/><Relationship Id="rId21" Type="http://schemas.openxmlformats.org/officeDocument/2006/relationships/tags" Target="../tags/tag213.xml"/><Relationship Id="rId20" Type="http://schemas.openxmlformats.org/officeDocument/2006/relationships/tags" Target="../tags/tag212.xml"/><Relationship Id="rId2" Type="http://schemas.openxmlformats.org/officeDocument/2006/relationships/image" Target="../media/image12.svg"/><Relationship Id="rId19" Type="http://schemas.openxmlformats.org/officeDocument/2006/relationships/tags" Target="../tags/tag211.xml"/><Relationship Id="rId18" Type="http://schemas.openxmlformats.org/officeDocument/2006/relationships/tags" Target="../tags/tag210.xml"/><Relationship Id="rId17" Type="http://schemas.openxmlformats.org/officeDocument/2006/relationships/tags" Target="../tags/tag209.xml"/><Relationship Id="rId16" Type="http://schemas.openxmlformats.org/officeDocument/2006/relationships/tags" Target="../tags/tag208.xml"/><Relationship Id="rId15" Type="http://schemas.openxmlformats.org/officeDocument/2006/relationships/tags" Target="../tags/tag207.xml"/><Relationship Id="rId14" Type="http://schemas.openxmlformats.org/officeDocument/2006/relationships/tags" Target="../tags/tag206.xml"/><Relationship Id="rId13" Type="http://schemas.openxmlformats.org/officeDocument/2006/relationships/tags" Target="../tags/tag205.xml"/><Relationship Id="rId12" Type="http://schemas.openxmlformats.org/officeDocument/2006/relationships/tags" Target="../tags/tag204.xml"/><Relationship Id="rId11" Type="http://schemas.openxmlformats.org/officeDocument/2006/relationships/tags" Target="../tags/tag203.xml"/><Relationship Id="rId10" Type="http://schemas.openxmlformats.org/officeDocument/2006/relationships/tags" Target="../tags/tag202.xml"/><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image" Target="../media/image7.png"/><Relationship Id="rId7" Type="http://schemas.openxmlformats.org/officeDocument/2006/relationships/tags" Target="../tags/tag287.xml"/><Relationship Id="rId6" Type="http://schemas.openxmlformats.org/officeDocument/2006/relationships/image" Target="../media/image21.png"/><Relationship Id="rId5" Type="http://schemas.openxmlformats.org/officeDocument/2006/relationships/tags" Target="../tags/tag286.xml"/><Relationship Id="rId4" Type="http://schemas.openxmlformats.org/officeDocument/2006/relationships/image" Target="../media/image20.jpeg"/><Relationship Id="rId3" Type="http://schemas.openxmlformats.org/officeDocument/2006/relationships/tags" Target="../tags/tag285.xml"/><Relationship Id="rId2" Type="http://schemas.openxmlformats.org/officeDocument/2006/relationships/tags" Target="../tags/tag284.xml"/><Relationship Id="rId13" Type="http://schemas.openxmlformats.org/officeDocument/2006/relationships/slideLayout" Target="../slideLayouts/slideLayout3.xml"/><Relationship Id="rId12" Type="http://schemas.openxmlformats.org/officeDocument/2006/relationships/image" Target="../media/image24.jpeg"/><Relationship Id="rId11" Type="http://schemas.openxmlformats.org/officeDocument/2006/relationships/tags" Target="../tags/tag288.xml"/><Relationship Id="rId10" Type="http://schemas.openxmlformats.org/officeDocument/2006/relationships/image" Target="../media/image23.svg"/><Relationship Id="rId1" Type="http://schemas.openxmlformats.org/officeDocument/2006/relationships/tags" Target="../tags/tag283.xml"/></Relationships>
</file>

<file path=ppt/slides/_rels/slide8.xml.rels><?xml version="1.0" encoding="UTF-8" standalone="yes"?>
<Relationships xmlns="http://schemas.openxmlformats.org/package/2006/relationships"><Relationship Id="rId9" Type="http://schemas.openxmlformats.org/officeDocument/2006/relationships/tags" Target="../tags/tag295.xml"/><Relationship Id="rId8" Type="http://schemas.openxmlformats.org/officeDocument/2006/relationships/tags" Target="../tags/tag294.xml"/><Relationship Id="rId7" Type="http://schemas.openxmlformats.org/officeDocument/2006/relationships/image" Target="../media/image26.png"/><Relationship Id="rId6" Type="http://schemas.openxmlformats.org/officeDocument/2006/relationships/tags" Target="../tags/tag293.xml"/><Relationship Id="rId5" Type="http://schemas.openxmlformats.org/officeDocument/2006/relationships/tags" Target="../tags/tag292.xml"/><Relationship Id="rId4" Type="http://schemas.openxmlformats.org/officeDocument/2006/relationships/image" Target="../media/image25.jpeg"/><Relationship Id="rId3" Type="http://schemas.openxmlformats.org/officeDocument/2006/relationships/tags" Target="../tags/tag291.xml"/><Relationship Id="rId2" Type="http://schemas.openxmlformats.org/officeDocument/2006/relationships/tags" Target="../tags/tag290.xml"/><Relationship Id="rId10" Type="http://schemas.openxmlformats.org/officeDocument/2006/relationships/slideLayout" Target="../slideLayouts/slideLayout3.xml"/><Relationship Id="rId1" Type="http://schemas.openxmlformats.org/officeDocument/2006/relationships/tags" Target="../tags/tag289.xml"/></Relationships>
</file>

<file path=ppt/slides/_rels/slide9.xml.rels><?xml version="1.0" encoding="UTF-8" standalone="yes"?>
<Relationships xmlns="http://schemas.openxmlformats.org/package/2006/relationships"><Relationship Id="rId9" Type="http://schemas.openxmlformats.org/officeDocument/2006/relationships/tags" Target="../tags/tag304.xml"/><Relationship Id="rId8" Type="http://schemas.openxmlformats.org/officeDocument/2006/relationships/tags" Target="../tags/tag303.xml"/><Relationship Id="rId7" Type="http://schemas.openxmlformats.org/officeDocument/2006/relationships/tags" Target="../tags/tag302.xml"/><Relationship Id="rId6" Type="http://schemas.openxmlformats.org/officeDocument/2006/relationships/tags" Target="../tags/tag301.xml"/><Relationship Id="rId5" Type="http://schemas.openxmlformats.org/officeDocument/2006/relationships/tags" Target="../tags/tag300.xml"/><Relationship Id="rId4" Type="http://schemas.openxmlformats.org/officeDocument/2006/relationships/tags" Target="../tags/tag299.xml"/><Relationship Id="rId31" Type="http://schemas.openxmlformats.org/officeDocument/2006/relationships/slideLayout" Target="../slideLayouts/slideLayout3.xml"/><Relationship Id="rId30" Type="http://schemas.openxmlformats.org/officeDocument/2006/relationships/image" Target="../media/image30.jpeg"/><Relationship Id="rId3" Type="http://schemas.openxmlformats.org/officeDocument/2006/relationships/tags" Target="../tags/tag298.xml"/><Relationship Id="rId29" Type="http://schemas.openxmlformats.org/officeDocument/2006/relationships/image" Target="../media/image29.jpeg"/><Relationship Id="rId28" Type="http://schemas.openxmlformats.org/officeDocument/2006/relationships/image" Target="../media/image28.jpeg"/><Relationship Id="rId27" Type="http://schemas.openxmlformats.org/officeDocument/2006/relationships/image" Target="../media/image27.jpeg"/><Relationship Id="rId26" Type="http://schemas.openxmlformats.org/officeDocument/2006/relationships/tags" Target="../tags/tag321.xml"/><Relationship Id="rId25" Type="http://schemas.openxmlformats.org/officeDocument/2006/relationships/tags" Target="../tags/tag320.xml"/><Relationship Id="rId24" Type="http://schemas.openxmlformats.org/officeDocument/2006/relationships/tags" Target="../tags/tag319.xml"/><Relationship Id="rId23" Type="http://schemas.openxmlformats.org/officeDocument/2006/relationships/tags" Target="../tags/tag318.xml"/><Relationship Id="rId22" Type="http://schemas.openxmlformats.org/officeDocument/2006/relationships/tags" Target="../tags/tag317.xml"/><Relationship Id="rId21" Type="http://schemas.openxmlformats.org/officeDocument/2006/relationships/tags" Target="../tags/tag316.xml"/><Relationship Id="rId20" Type="http://schemas.openxmlformats.org/officeDocument/2006/relationships/tags" Target="../tags/tag315.xml"/><Relationship Id="rId2" Type="http://schemas.openxmlformats.org/officeDocument/2006/relationships/tags" Target="../tags/tag297.xml"/><Relationship Id="rId19" Type="http://schemas.openxmlformats.org/officeDocument/2006/relationships/tags" Target="../tags/tag314.xml"/><Relationship Id="rId18" Type="http://schemas.openxmlformats.org/officeDocument/2006/relationships/tags" Target="../tags/tag313.xml"/><Relationship Id="rId17" Type="http://schemas.openxmlformats.org/officeDocument/2006/relationships/tags" Target="../tags/tag312.xml"/><Relationship Id="rId16" Type="http://schemas.openxmlformats.org/officeDocument/2006/relationships/tags" Target="../tags/tag311.xml"/><Relationship Id="rId15" Type="http://schemas.openxmlformats.org/officeDocument/2006/relationships/tags" Target="../tags/tag310.xml"/><Relationship Id="rId14" Type="http://schemas.openxmlformats.org/officeDocument/2006/relationships/tags" Target="../tags/tag309.xml"/><Relationship Id="rId13" Type="http://schemas.openxmlformats.org/officeDocument/2006/relationships/tags" Target="../tags/tag308.xml"/><Relationship Id="rId12" Type="http://schemas.openxmlformats.org/officeDocument/2006/relationships/tags" Target="../tags/tag307.xml"/><Relationship Id="rId11" Type="http://schemas.openxmlformats.org/officeDocument/2006/relationships/tags" Target="../tags/tag306.xml"/><Relationship Id="rId10" Type="http://schemas.openxmlformats.org/officeDocument/2006/relationships/tags" Target="../tags/tag305.xml"/><Relationship Id="rId1" Type="http://schemas.openxmlformats.org/officeDocument/2006/relationships/tags" Target="../tags/tag2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3" name="文本框 112"/>
          <p:cNvSpPr txBox="1"/>
          <p:nvPr/>
        </p:nvSpPr>
        <p:spPr>
          <a:xfrm>
            <a:off x="965835" y="921385"/>
            <a:ext cx="10261600" cy="1014730"/>
          </a:xfrm>
          <a:prstGeom prst="rect">
            <a:avLst/>
          </a:prstGeom>
          <a:noFill/>
        </p:spPr>
        <p:txBody>
          <a:bodyPr wrap="square" rtlCol="0">
            <a:spAutoFit/>
          </a:bodyPr>
          <a:p>
            <a:r>
              <a:rPr lang="zh-CN" altLang="en-US" sz="6000" b="1">
                <a:solidFill>
                  <a:srgbClr val="404040"/>
                </a:solidFill>
                <a:latin typeface="微软雅黑" panose="020B0503020204020204" charset="-122"/>
                <a:ea typeface="微软雅黑" panose="020B0503020204020204" charset="-122"/>
              </a:rPr>
              <a:t>Intelligent mold monitor</a:t>
            </a:r>
            <a:endParaRPr lang="zh-CN" altLang="en-US" sz="6000" b="1">
              <a:solidFill>
                <a:srgbClr val="404040"/>
              </a:solidFill>
              <a:latin typeface="微软雅黑" panose="020B0503020204020204" charset="-122"/>
              <a:ea typeface="微软雅黑" panose="020B0503020204020204" charset="-122"/>
            </a:endParaRPr>
          </a:p>
        </p:txBody>
      </p:sp>
      <p:sp>
        <p:nvSpPr>
          <p:cNvPr id="116" name="文本框 115"/>
          <p:cNvSpPr txBox="1"/>
          <p:nvPr/>
        </p:nvSpPr>
        <p:spPr>
          <a:xfrm>
            <a:off x="2810510" y="1902460"/>
            <a:ext cx="6571615" cy="645160"/>
          </a:xfrm>
          <a:prstGeom prst="rect">
            <a:avLst/>
          </a:prstGeom>
          <a:noFill/>
        </p:spPr>
        <p:txBody>
          <a:bodyPr wrap="square" rtlCol="0">
            <a:spAutoFit/>
          </a:bodyPr>
          <a:p>
            <a:pPr algn="ctr"/>
            <a:r>
              <a:rPr lang="zh-CN">
                <a:solidFill>
                  <a:srgbClr val="404040"/>
                </a:solidFill>
                <a:latin typeface="微软雅黑" panose="020B0503020204020204" charset="-122"/>
                <a:ea typeface="微软雅黑" panose="020B0503020204020204" charset="-122"/>
                <a:cs typeface="思源黑体 CN Normal" panose="020B0400000000000000" charset="-122"/>
              </a:rPr>
              <a:t>Terminator of Traditional Mold Monitor | Fifth Generation Intelligent Mold Monitor</a:t>
            </a:r>
            <a:endParaRPr lang="zh-CN">
              <a:solidFill>
                <a:srgbClr val="404040"/>
              </a:solidFill>
              <a:latin typeface="微软雅黑" panose="020B0503020204020204" charset="-122"/>
              <a:ea typeface="微软雅黑" panose="020B0503020204020204" charset="-122"/>
              <a:cs typeface="思源黑体 CN Normal" panose="020B0400000000000000" charset="-122"/>
            </a:endParaRPr>
          </a:p>
        </p:txBody>
      </p:sp>
      <p:pic>
        <p:nvPicPr>
          <p:cNvPr id="3" name="图片 2" descr="000智能相机"/>
          <p:cNvPicPr>
            <a:picLocks noChangeAspect="1"/>
          </p:cNvPicPr>
          <p:nvPr/>
        </p:nvPicPr>
        <p:blipFill>
          <a:blip r:embed="rId1"/>
          <a:stretch>
            <a:fillRect/>
          </a:stretch>
        </p:blipFill>
        <p:spPr>
          <a:xfrm>
            <a:off x="3060700" y="2322830"/>
            <a:ext cx="5568315" cy="4146550"/>
          </a:xfrm>
          <a:prstGeom prst="rect">
            <a:avLst/>
          </a:prstGeom>
        </p:spPr>
      </p:pic>
      <p:sp>
        <p:nvSpPr>
          <p:cNvPr id="2" name="文本框 1"/>
          <p:cNvSpPr txBox="1"/>
          <p:nvPr/>
        </p:nvSpPr>
        <p:spPr>
          <a:xfrm>
            <a:off x="11406505" y="2628900"/>
            <a:ext cx="4064000" cy="368300"/>
          </a:xfrm>
          <a:prstGeom prst="rect">
            <a:avLst/>
          </a:prstGeom>
          <a:noFill/>
        </p:spPr>
        <p:txBody>
          <a:bodyPr wrap="square" rtlCol="0">
            <a:spAutoFit/>
          </a:bodyPr>
          <a:p>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标题 1"/>
          <p:cNvSpPr txBox="1"/>
          <p:nvPr>
            <p:custDataLst>
              <p:tags r:id="rId1"/>
            </p:custDataLst>
          </p:nvPr>
        </p:nvSpPr>
        <p:spPr>
          <a:xfrm>
            <a:off x="910590" y="684530"/>
            <a:ext cx="4517390"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charset="-122"/>
                <a:ea typeface="微软雅黑" panose="020B0503020204020204" charset="-122"/>
                <a:cs typeface="微软雅黑" panose="020B0503020204020204" charset="-122"/>
              </a:rPr>
              <a:t>4.</a:t>
            </a:r>
            <a:r>
              <a:rPr lang="zh-CN" altLang="en-US" sz="3200" dirty="0">
                <a:latin typeface="微软雅黑" panose="020B0503020204020204" charset="-122"/>
                <a:ea typeface="微软雅黑" panose="020B0503020204020204" charset="-122"/>
                <a:cs typeface="微软雅黑" panose="020B0503020204020204" charset="-122"/>
              </a:rPr>
              <a:t>Configuration</a:t>
            </a:r>
            <a:endParaRPr lang="zh-CN" altLang="en-US" sz="3200" dirty="0">
              <a:latin typeface="微软雅黑" panose="020B0503020204020204" charset="-122"/>
              <a:ea typeface="微软雅黑" panose="020B0503020204020204" charset="-122"/>
              <a:cs typeface="微软雅黑" panose="020B0503020204020204" charset="-122"/>
            </a:endParaRPr>
          </a:p>
        </p:txBody>
      </p:sp>
      <p:graphicFrame>
        <p:nvGraphicFramePr>
          <p:cNvPr id="15" name="表格 14"/>
          <p:cNvGraphicFramePr/>
          <p:nvPr>
            <p:custDataLst>
              <p:tags r:id="rId2"/>
            </p:custDataLst>
          </p:nvPr>
        </p:nvGraphicFramePr>
        <p:xfrm>
          <a:off x="5756275" y="1013460"/>
          <a:ext cx="6287135" cy="5656580"/>
        </p:xfrm>
        <a:graphic>
          <a:graphicData uri="http://schemas.openxmlformats.org/drawingml/2006/table">
            <a:tbl>
              <a:tblPr firstRow="1" bandRow="1">
                <a:tableStyleId>{5C22544A-7EE6-4342-B048-85BDC9FD1C3A}</a:tableStyleId>
              </a:tblPr>
              <a:tblGrid>
                <a:gridCol w="1527175"/>
                <a:gridCol w="1936750"/>
                <a:gridCol w="2251710"/>
                <a:gridCol w="571500"/>
              </a:tblGrid>
              <a:tr h="641350">
                <a:tc>
                  <a:txBody>
                    <a:bodyPr/>
                    <a:p>
                      <a:pPr algn="ctr">
                        <a:buNone/>
                      </a:pPr>
                      <a:r>
                        <a:rPr lang="zh-CN" altLang="en-US" sz="1200" spc="-50">
                          <a:solidFill>
                            <a:schemeClr val="bg1"/>
                          </a:solidFill>
                          <a:uFillTx/>
                          <a:latin typeface="黑体" panose="02010609060101010101" charset="-122"/>
                          <a:ea typeface="黑体" panose="02010609060101010101" charset="-122"/>
                        </a:rPr>
                        <a:t>Fifth generation model maintenance configuration list</a:t>
                      </a:r>
                      <a:endParaRPr lang="zh-CN" altLang="en-US" sz="1200" spc="-50">
                        <a:solidFill>
                          <a:schemeClr val="bg1"/>
                        </a:solidFill>
                        <a:uFillTx/>
                        <a:latin typeface="黑体" panose="02010609060101010101" charset="-122"/>
                        <a:ea typeface="黑体" panose="02010609060101010101" charset="-122"/>
                      </a:endParaRPr>
                    </a:p>
                  </a:txBody>
                  <a:tcPr anchor="ctr" anchorCtr="1">
                    <a:solidFill>
                      <a:schemeClr val="accent1"/>
                    </a:solidFill>
                  </a:tcPr>
                </a:tc>
                <a:tc>
                  <a:txBody>
                    <a:bodyPr/>
                    <a:p>
                      <a:pPr algn="ctr">
                        <a:buNone/>
                      </a:pPr>
                      <a:r>
                        <a:rPr lang="en-US" altLang="zh-CN" sz="1200">
                          <a:latin typeface="黑体" panose="02010609060101010101" charset="-122"/>
                          <a:ea typeface="黑体" panose="02010609060101010101" charset="-122"/>
                        </a:rPr>
                        <a:t>B</a:t>
                      </a:r>
                      <a:r>
                        <a:rPr lang="zh-CN" altLang="en-US" sz="1200">
                          <a:latin typeface="黑体" panose="02010609060101010101" charset="-122"/>
                          <a:ea typeface="黑体" panose="02010609060101010101" charset="-122"/>
                        </a:rPr>
                        <a:t>rand</a:t>
                      </a:r>
                      <a:endParaRPr lang="zh-CN" altLang="en-US" sz="1200">
                        <a:latin typeface="黑体" panose="02010609060101010101" charset="-122"/>
                        <a:ea typeface="黑体" panose="02010609060101010101" charset="-122"/>
                      </a:endParaRPr>
                    </a:p>
                  </a:txBody>
                  <a:tcPr anchor="ctr" anchorCtr="1">
                    <a:solidFill>
                      <a:schemeClr val="accent1"/>
                    </a:solidFill>
                  </a:tcPr>
                </a:tc>
                <a:tc>
                  <a:txBody>
                    <a:bodyPr/>
                    <a:p>
                      <a:pPr algn="ctr">
                        <a:buNone/>
                      </a:pPr>
                      <a:r>
                        <a:rPr lang="en-US" altLang="zh-CN" sz="1200">
                          <a:latin typeface="黑体" panose="02010609060101010101" charset="-122"/>
                          <a:ea typeface="黑体" panose="02010609060101010101" charset="-122"/>
                        </a:rPr>
                        <a:t>S</a:t>
                      </a:r>
                      <a:r>
                        <a:rPr lang="zh-CN" altLang="en-US" sz="1200">
                          <a:latin typeface="黑体" panose="02010609060101010101" charset="-122"/>
                          <a:ea typeface="黑体" panose="02010609060101010101" charset="-122"/>
                        </a:rPr>
                        <a:t>pecifications</a:t>
                      </a:r>
                      <a:endParaRPr lang="zh-CN" altLang="en-US" sz="1200">
                        <a:latin typeface="黑体" panose="02010609060101010101" charset="-122"/>
                        <a:ea typeface="黑体" panose="02010609060101010101" charset="-122"/>
                      </a:endParaRPr>
                    </a:p>
                  </a:txBody>
                  <a:tcPr anchor="ctr" anchorCtr="1">
                    <a:solidFill>
                      <a:schemeClr val="accent1"/>
                    </a:solidFill>
                  </a:tcPr>
                </a:tc>
                <a:tc>
                  <a:txBody>
                    <a:bodyPr/>
                    <a:p>
                      <a:pPr algn="ctr">
                        <a:buNone/>
                      </a:pPr>
                      <a:r>
                        <a:rPr lang="en-US" altLang="zh-CN" sz="1200">
                          <a:latin typeface="黑体" panose="02010609060101010101" charset="-122"/>
                          <a:ea typeface="黑体" panose="02010609060101010101" charset="-122"/>
                        </a:rPr>
                        <a:t>U</a:t>
                      </a:r>
                      <a:r>
                        <a:rPr lang="zh-CN" altLang="en-US" sz="1200">
                          <a:latin typeface="黑体" panose="02010609060101010101" charset="-122"/>
                          <a:ea typeface="黑体" panose="02010609060101010101" charset="-122"/>
                        </a:rPr>
                        <a:t>nit</a:t>
                      </a:r>
                      <a:endParaRPr lang="zh-CN" altLang="en-US" sz="1200">
                        <a:latin typeface="黑体" panose="02010609060101010101" charset="-122"/>
                        <a:ea typeface="黑体" panose="02010609060101010101" charset="-122"/>
                      </a:endParaRPr>
                    </a:p>
                  </a:txBody>
                  <a:tcPr anchor="ctr" anchorCtr="1">
                    <a:solidFill>
                      <a:schemeClr val="accent1"/>
                    </a:solidFill>
                  </a:tcPr>
                </a:tc>
              </a:tr>
              <a:tr h="456565">
                <a:tc>
                  <a:txBody>
                    <a:bodyPr/>
                    <a:p>
                      <a:pPr algn="ctr">
                        <a:buNone/>
                      </a:pPr>
                      <a:r>
                        <a:rPr lang="en-US" altLang="zh-CN" sz="1200">
                          <a:latin typeface="黑体" panose="02010609060101010101" charset="-122"/>
                          <a:ea typeface="黑体" panose="02010609060101010101" charset="-122"/>
                        </a:rPr>
                        <a:t>I</a:t>
                      </a:r>
                      <a:r>
                        <a:rPr lang="zh-CN" altLang="en-US" sz="1200">
                          <a:latin typeface="黑体" panose="02010609060101010101" charset="-122"/>
                          <a:ea typeface="黑体" panose="02010609060101010101" charset="-122"/>
                        </a:rPr>
                        <a:t>pad</a:t>
                      </a:r>
                      <a:endParaRPr lang="zh-CN" altLang="en-US" sz="1200">
                        <a:latin typeface="黑体" panose="02010609060101010101" charset="-122"/>
                        <a:ea typeface="黑体" panose="02010609060101010101" charset="-122"/>
                      </a:endParaRPr>
                    </a:p>
                  </a:txBody>
                  <a:tcPr anchor="ctr" anchorCtr="1">
                    <a:solidFill>
                      <a:schemeClr val="accent1">
                        <a:lumMod val="20000"/>
                        <a:lumOff val="80000"/>
                      </a:schemeClr>
                    </a:solidFill>
                  </a:tcPr>
                </a:tc>
                <a:tc>
                  <a:txBody>
                    <a:bodyPr/>
                    <a:p>
                      <a:pPr algn="ctr">
                        <a:buNone/>
                      </a:pPr>
                      <a:r>
                        <a:rPr sz="1200">
                          <a:latin typeface="黑体" panose="02010609060101010101" charset="-122"/>
                          <a:ea typeface="黑体" panose="02010609060101010101" charset="-122"/>
                          <a:cs typeface="黑体" panose="02010609060101010101" charset="-122"/>
                        </a:rPr>
                        <a:t>Lenovo/Honor (optional)</a:t>
                      </a:r>
                      <a:endParaRPr sz="1200">
                        <a:latin typeface="黑体" panose="02010609060101010101" charset="-122"/>
                        <a:ea typeface="黑体" panose="02010609060101010101" charset="-122"/>
                        <a:cs typeface="黑体" panose="02010609060101010101" charset="-122"/>
                      </a:endParaRPr>
                    </a:p>
                  </a:txBody>
                  <a:tcPr anchor="ctr" anchorCtr="1">
                    <a:solidFill>
                      <a:schemeClr val="accent1">
                        <a:lumMod val="20000"/>
                        <a:lumOff val="80000"/>
                      </a:schemeClr>
                    </a:solidFill>
                  </a:tcPr>
                </a:tc>
                <a:tc>
                  <a:txBody>
                    <a:bodyPr/>
                    <a:p>
                      <a:pPr indent="0" algn="ctr">
                        <a:buNone/>
                      </a:pPr>
                      <a:r>
                        <a:rPr sz="1200" b="0">
                          <a:solidFill>
                            <a:srgbClr val="000000"/>
                          </a:solidFill>
                          <a:latin typeface="黑体" panose="02010609060101010101" charset="-122"/>
                          <a:ea typeface="黑体" panose="02010609060101010101" charset="-122"/>
                          <a:cs typeface="黑体" panose="02010609060101010101" charset="-122"/>
                        </a:rPr>
                        <a:t>10.1 inches</a:t>
                      </a:r>
                      <a:endParaRPr sz="1200" b="0">
                        <a:solidFill>
                          <a:srgbClr val="000000"/>
                        </a:solidFill>
                        <a:latin typeface="黑体" panose="02010609060101010101" charset="-122"/>
                        <a:ea typeface="黑体" panose="02010609060101010101" charset="-122"/>
                        <a:cs typeface="黑体" panose="02010609060101010101" charset="-122"/>
                      </a:endParaRPr>
                    </a:p>
                  </a:txBody>
                  <a:tcPr marL="68580" marR="68580" marT="0" marB="0" vert="horz" anchor="ctr" anchorCtr="0">
                    <a:solidFill>
                      <a:schemeClr val="accent1">
                        <a:lumMod val="20000"/>
                        <a:lumOff val="80000"/>
                      </a:schemeClr>
                    </a:solidFill>
                  </a:tcPr>
                </a:tc>
                <a:tc>
                  <a:txBody>
                    <a:bodyPr/>
                    <a:p>
                      <a:pPr algn="ctr">
                        <a:buNone/>
                      </a:pPr>
                      <a:r>
                        <a:rPr lang="en-US" altLang="zh-CN" sz="1200">
                          <a:latin typeface="黑体" panose="02010609060101010101" charset="-122"/>
                          <a:ea typeface="黑体" panose="02010609060101010101" charset="-122"/>
                        </a:rPr>
                        <a:t>unit</a:t>
                      </a:r>
                      <a:endParaRPr lang="en-US" altLang="zh-CN" sz="1200">
                        <a:latin typeface="黑体" panose="02010609060101010101" charset="-122"/>
                        <a:ea typeface="黑体" panose="02010609060101010101" charset="-122"/>
                      </a:endParaRPr>
                    </a:p>
                  </a:txBody>
                  <a:tcPr anchor="ctr" anchorCtr="1">
                    <a:solidFill>
                      <a:schemeClr val="accent1">
                        <a:lumMod val="20000"/>
                        <a:lumOff val="80000"/>
                      </a:schemeClr>
                    </a:solidFill>
                  </a:tcPr>
                </a:tc>
              </a:tr>
              <a:tr h="457200">
                <a:tc>
                  <a:txBody>
                    <a:bodyPr/>
                    <a:p>
                      <a:pPr algn="ctr">
                        <a:buNone/>
                      </a:pPr>
                      <a:r>
                        <a:rPr sz="1200">
                          <a:latin typeface="黑体" panose="02010609060101010101" charset="-122"/>
                          <a:ea typeface="黑体" panose="02010609060101010101" charset="-122"/>
                          <a:cs typeface="黑体" panose="02010609060101010101" charset="-122"/>
                        </a:rPr>
                        <a:t>AP panel/router</a:t>
                      </a:r>
                      <a:endParaRPr sz="1200">
                        <a:latin typeface="黑体" panose="02010609060101010101" charset="-122"/>
                        <a:ea typeface="黑体" panose="02010609060101010101" charset="-122"/>
                        <a:cs typeface="黑体" panose="02010609060101010101" charset="-122"/>
                      </a:endParaRPr>
                    </a:p>
                  </a:txBody>
                  <a:tcPr anchor="ctr" anchorCtr="1">
                    <a:solidFill>
                      <a:schemeClr val="accent1">
                        <a:lumMod val="40000"/>
                        <a:lumOff val="60000"/>
                      </a:schemeClr>
                    </a:solidFill>
                  </a:tcPr>
                </a:tc>
                <a:tc>
                  <a:txBody>
                    <a:bodyPr/>
                    <a:p>
                      <a:pPr algn="ctr">
                        <a:buNone/>
                      </a:pPr>
                      <a:r>
                        <a:rPr lang="en-US" altLang="zh-CN" sz="1200">
                          <a:latin typeface="黑体" panose="02010609060101010101" charset="-122"/>
                          <a:ea typeface="黑体" panose="02010609060101010101" charset="-122"/>
                          <a:cs typeface="黑体" panose="02010609060101010101" charset="-122"/>
                        </a:rPr>
                        <a:t>TP-LINK(</a:t>
                      </a:r>
                      <a:r>
                        <a:rPr lang="zh-CN" altLang="en-US" sz="1200">
                          <a:latin typeface="黑体" panose="02010609060101010101" charset="-122"/>
                          <a:ea typeface="黑体" panose="02010609060101010101" charset="-122"/>
                          <a:cs typeface="黑体" panose="02010609060101010101" charset="-122"/>
                        </a:rPr>
                        <a:t>Optional</a:t>
                      </a:r>
                      <a:r>
                        <a:rPr lang="en-US" altLang="zh-CN" sz="1200">
                          <a:latin typeface="黑体" panose="02010609060101010101" charset="-122"/>
                          <a:ea typeface="黑体" panose="02010609060101010101" charset="-122"/>
                          <a:cs typeface="黑体" panose="02010609060101010101" charset="-122"/>
                        </a:rPr>
                        <a:t>)</a:t>
                      </a:r>
                      <a:endParaRPr lang="en-US" altLang="zh-CN" sz="1200">
                        <a:latin typeface="黑体" panose="02010609060101010101" charset="-122"/>
                        <a:ea typeface="黑体" panose="02010609060101010101" charset="-122"/>
                        <a:cs typeface="黑体" panose="02010609060101010101" charset="-122"/>
                      </a:endParaRPr>
                    </a:p>
                  </a:txBody>
                  <a:tcPr anchor="ctr" anchorCtr="1">
                    <a:solidFill>
                      <a:schemeClr val="accent1">
                        <a:lumMod val="40000"/>
                        <a:lumOff val="60000"/>
                      </a:schemeClr>
                    </a:solidFill>
                  </a:tcPr>
                </a:tc>
                <a:tc>
                  <a:txBody>
                    <a:bodyPr/>
                    <a:p>
                      <a:pPr algn="ctr">
                        <a:buNone/>
                      </a:pPr>
                      <a:r>
                        <a:rPr lang="zh-CN" altLang="en-US" sz="1200">
                          <a:latin typeface="黑体" panose="02010609060101010101" charset="-122"/>
                          <a:ea typeface="黑体" panose="02010609060101010101" charset="-122"/>
                        </a:rPr>
                        <a:t>kilomega</a:t>
                      </a:r>
                      <a:endParaRPr lang="zh-CN" altLang="en-US" sz="1200">
                        <a:latin typeface="黑体" panose="02010609060101010101" charset="-122"/>
                        <a:ea typeface="黑体" panose="02010609060101010101" charset="-122"/>
                      </a:endParaRPr>
                    </a:p>
                  </a:txBody>
                  <a:tcPr anchor="ctr" anchorCtr="1">
                    <a:solidFill>
                      <a:schemeClr val="accent1">
                        <a:lumMod val="40000"/>
                        <a:lumOff val="60000"/>
                      </a:schemeClr>
                    </a:solidFill>
                  </a:tcPr>
                </a:tc>
                <a:tc>
                  <a:txBody>
                    <a:bodyPr/>
                    <a:p>
                      <a:pPr algn="ctr">
                        <a:buNone/>
                      </a:pPr>
                      <a:r>
                        <a:rPr lang="zh-CN" altLang="en-US" sz="1200">
                          <a:latin typeface="黑体" panose="02010609060101010101" charset="-122"/>
                          <a:ea typeface="黑体" panose="02010609060101010101" charset="-122"/>
                        </a:rPr>
                        <a:t>unit</a:t>
                      </a:r>
                      <a:endParaRPr lang="zh-CN" altLang="en-US" sz="1200">
                        <a:latin typeface="黑体" panose="02010609060101010101" charset="-122"/>
                        <a:ea typeface="黑体" panose="02010609060101010101" charset="-122"/>
                      </a:endParaRPr>
                    </a:p>
                  </a:txBody>
                  <a:tcPr anchor="ctr" anchorCtr="1">
                    <a:solidFill>
                      <a:schemeClr val="accent1">
                        <a:lumMod val="40000"/>
                        <a:lumOff val="60000"/>
                      </a:schemeClr>
                    </a:solidFill>
                  </a:tcPr>
                </a:tc>
              </a:tr>
              <a:tr h="360045">
                <a:tc>
                  <a:txBody>
                    <a:bodyPr/>
                    <a:p>
                      <a:pPr algn="ctr">
                        <a:lnSpc>
                          <a:spcPct val="80000"/>
                        </a:lnSpc>
                        <a:buNone/>
                      </a:pPr>
                      <a:r>
                        <a:rPr sz="1200">
                          <a:latin typeface="黑体" panose="02010609060101010101" charset="-122"/>
                          <a:ea typeface="黑体" panose="02010609060101010101" charset="-122"/>
                          <a:cs typeface="黑体" panose="02010609060101010101" charset="-122"/>
                        </a:rPr>
                        <a:t>IO power communication box</a:t>
                      </a:r>
                      <a:endParaRPr sz="1200">
                        <a:latin typeface="黑体" panose="02010609060101010101" charset="-122"/>
                        <a:ea typeface="黑体" panose="02010609060101010101" charset="-122"/>
                        <a:cs typeface="黑体" panose="02010609060101010101" charset="-122"/>
                      </a:endParaRPr>
                    </a:p>
                  </a:txBody>
                  <a:tcPr anchor="ctr" anchorCtr="1">
                    <a:solidFill>
                      <a:schemeClr val="accent1">
                        <a:lumMod val="20000"/>
                        <a:lumOff val="80000"/>
                      </a:schemeClr>
                    </a:solidFill>
                  </a:tcPr>
                </a:tc>
                <a:tc>
                  <a:txBody>
                    <a:bodyPr/>
                    <a:p>
                      <a:pPr algn="ctr">
                        <a:buNone/>
                      </a:pPr>
                      <a:r>
                        <a:rPr lang="zh-CN" altLang="en-US" sz="1200">
                          <a:latin typeface="黑体" panose="02010609060101010101" charset="-122"/>
                          <a:ea typeface="黑体" panose="02010609060101010101" charset="-122"/>
                          <a:sym typeface="+mn-ea"/>
                        </a:rPr>
                        <a:t>self Customization</a:t>
                      </a:r>
                      <a:endParaRPr lang="zh-CN" altLang="en-US" sz="1200">
                        <a:latin typeface="黑体" panose="02010609060101010101" charset="-122"/>
                        <a:ea typeface="黑体" panose="02010609060101010101" charset="-122"/>
                      </a:endParaRPr>
                    </a:p>
                  </a:txBody>
                  <a:tcPr anchor="ctr" anchorCtr="1">
                    <a:solidFill>
                      <a:schemeClr val="accent1">
                        <a:lumMod val="20000"/>
                        <a:lumOff val="80000"/>
                      </a:schemeClr>
                    </a:solidFill>
                  </a:tcPr>
                </a:tc>
                <a:tc>
                  <a:txBody>
                    <a:bodyPr/>
                    <a:p>
                      <a:pPr indent="0" algn="ctr">
                        <a:buNone/>
                      </a:pPr>
                      <a:r>
                        <a:rPr lang="en-US" altLang="en-US" sz="1200" b="0">
                          <a:solidFill>
                            <a:srgbClr val="000000"/>
                          </a:solidFill>
                          <a:latin typeface="黑体" panose="02010609060101010101" charset="-122"/>
                          <a:ea typeface="黑体" panose="02010609060101010101" charset="-122"/>
                          <a:cs typeface="黑体" panose="02010609060101010101" charset="-122"/>
                        </a:rPr>
                        <a:t>PA-1017(4+1)</a:t>
                      </a:r>
                      <a:endParaRPr lang="en-US" altLang="en-US" sz="1200" b="0">
                        <a:solidFill>
                          <a:srgbClr val="000000"/>
                        </a:solidFill>
                        <a:latin typeface="黑体" panose="02010609060101010101" charset="-122"/>
                        <a:ea typeface="黑体" panose="02010609060101010101" charset="-122"/>
                        <a:cs typeface="黑体" panose="02010609060101010101" charset="-122"/>
                      </a:endParaRPr>
                    </a:p>
                  </a:txBody>
                  <a:tcPr marL="68580" marR="68580" marT="0" marB="0" vert="horz" anchor="ctr" anchorCtr="0">
                    <a:solidFill>
                      <a:schemeClr val="accent1">
                        <a:lumMod val="20000"/>
                        <a:lumOff val="80000"/>
                      </a:schemeClr>
                    </a:solidFill>
                  </a:tcPr>
                </a:tc>
                <a:tc>
                  <a:txBody>
                    <a:bodyPr/>
                    <a:p>
                      <a:pPr indent="0" algn="ctr">
                        <a:buNone/>
                      </a:pPr>
                      <a:r>
                        <a:rPr lang="zh-CN" altLang="en-US" sz="1200" b="0">
                          <a:solidFill>
                            <a:srgbClr val="000000"/>
                          </a:solidFill>
                          <a:latin typeface="黑体" panose="02010609060101010101" charset="-122"/>
                          <a:ea typeface="黑体" panose="02010609060101010101" charset="-122"/>
                          <a:cs typeface="宋体" panose="02010600030101010101" pitchFamily="2" charset="-122"/>
                        </a:rPr>
                        <a:t>unit</a:t>
                      </a:r>
                      <a:endParaRPr lang="zh-CN" altLang="en-US" sz="1200" b="0">
                        <a:solidFill>
                          <a:srgbClr val="000000"/>
                        </a:solidFill>
                        <a:latin typeface="黑体" panose="02010609060101010101" charset="-122"/>
                        <a:ea typeface="黑体" panose="02010609060101010101" charset="-122"/>
                        <a:cs typeface="宋体" panose="02010600030101010101" pitchFamily="2" charset="-122"/>
                      </a:endParaRPr>
                    </a:p>
                  </a:txBody>
                  <a:tcPr marL="68580" marR="68580" marT="0" marB="0" vert="horz" anchor="ctr" anchorCtr="0">
                    <a:solidFill>
                      <a:schemeClr val="accent1">
                        <a:lumMod val="20000"/>
                        <a:lumOff val="80000"/>
                      </a:schemeClr>
                    </a:solidFill>
                  </a:tcPr>
                </a:tc>
              </a:tr>
              <a:tr h="359410">
                <a:tc>
                  <a:txBody>
                    <a:bodyPr/>
                    <a:p>
                      <a:pPr algn="ctr">
                        <a:lnSpc>
                          <a:spcPct val="80000"/>
                        </a:lnSpc>
                        <a:buNone/>
                      </a:pPr>
                      <a:r>
                        <a:rPr lang="zh-CN" altLang="en-US" sz="1200">
                          <a:latin typeface="黑体" panose="02010609060101010101" charset="-122"/>
                          <a:ea typeface="黑体" panose="02010609060101010101" charset="-122"/>
                          <a:cs typeface="黑体" panose="02010609060101010101" charset="-122"/>
                        </a:rPr>
                        <a:t>IO communication cable</a:t>
                      </a:r>
                      <a:endParaRPr lang="zh-CN" altLang="en-US" sz="1200">
                        <a:latin typeface="黑体" panose="02010609060101010101" charset="-122"/>
                        <a:ea typeface="黑体" panose="02010609060101010101" charset="-122"/>
                        <a:cs typeface="黑体" panose="02010609060101010101" charset="-122"/>
                      </a:endParaRPr>
                    </a:p>
                  </a:txBody>
                  <a:tcPr anchor="ctr" anchorCtr="1">
                    <a:solidFill>
                      <a:schemeClr val="accent1">
                        <a:lumMod val="40000"/>
                        <a:lumOff val="60000"/>
                      </a:schemeClr>
                    </a:solidFill>
                  </a:tcPr>
                </a:tc>
                <a:tc>
                  <a:txBody>
                    <a:bodyPr/>
                    <a:p>
                      <a:pPr algn="ctr">
                        <a:buNone/>
                      </a:pPr>
                      <a:r>
                        <a:rPr lang="zh-CN" altLang="en-US" sz="1200">
                          <a:latin typeface="黑体" panose="02010609060101010101" charset="-122"/>
                          <a:ea typeface="黑体" panose="02010609060101010101" charset="-122"/>
                          <a:cs typeface="思源黑体 CN Normal" panose="020B0400000000000000" charset="-122"/>
                          <a:sym typeface="+mn-ea"/>
                        </a:rPr>
                        <a:t>self Customization</a:t>
                      </a:r>
                      <a:endParaRPr lang="zh-CN" altLang="en-US" sz="1200">
                        <a:latin typeface="黑体" panose="02010609060101010101" charset="-122"/>
                        <a:ea typeface="黑体" panose="02010609060101010101" charset="-122"/>
                        <a:cs typeface="思源黑体 CN Normal" panose="020B0400000000000000" charset="-122"/>
                        <a:sym typeface="+mn-ea"/>
                      </a:endParaRPr>
                    </a:p>
                  </a:txBody>
                  <a:tcPr anchor="ctr" anchorCtr="1">
                    <a:solidFill>
                      <a:schemeClr val="accent1">
                        <a:lumMod val="40000"/>
                        <a:lumOff val="60000"/>
                      </a:schemeClr>
                    </a:solidFill>
                  </a:tcPr>
                </a:tc>
                <a:tc>
                  <a:txBody>
                    <a:bodyPr/>
                    <a:p>
                      <a:pPr algn="ctr">
                        <a:buNone/>
                      </a:pPr>
                      <a:r>
                        <a:rPr lang="en-US" altLang="zh-CN" sz="1200">
                          <a:latin typeface="黑体" panose="02010609060101010101" charset="-122"/>
                          <a:ea typeface="黑体" panose="02010609060101010101" charset="-122"/>
                        </a:rPr>
                        <a:t>IL-1240</a:t>
                      </a:r>
                      <a:endParaRPr lang="en-US" altLang="zh-CN" sz="1200">
                        <a:latin typeface="黑体" panose="02010609060101010101" charset="-122"/>
                        <a:ea typeface="黑体" panose="02010609060101010101" charset="-122"/>
                      </a:endParaRPr>
                    </a:p>
                  </a:txBody>
                  <a:tcPr anchor="ctr" anchorCtr="1">
                    <a:solidFill>
                      <a:schemeClr val="accent1">
                        <a:lumMod val="40000"/>
                        <a:lumOff val="60000"/>
                      </a:schemeClr>
                    </a:solidFill>
                  </a:tcPr>
                </a:tc>
                <a:tc>
                  <a:txBody>
                    <a:bodyPr/>
                    <a:p>
                      <a:pPr algn="ctr">
                        <a:buNone/>
                      </a:pPr>
                      <a:r>
                        <a:rPr lang="zh-CN" altLang="en-US" sz="1200">
                          <a:latin typeface="黑体" panose="02010609060101010101" charset="-122"/>
                          <a:ea typeface="黑体" panose="02010609060101010101" charset="-122"/>
                        </a:rPr>
                        <a:t>unit</a:t>
                      </a:r>
                      <a:endParaRPr lang="zh-CN" altLang="en-US" sz="1200">
                        <a:latin typeface="黑体" panose="02010609060101010101" charset="-122"/>
                        <a:ea typeface="黑体" panose="02010609060101010101" charset="-122"/>
                      </a:endParaRPr>
                    </a:p>
                  </a:txBody>
                  <a:tcPr anchor="ctr" anchorCtr="1">
                    <a:solidFill>
                      <a:schemeClr val="accent1">
                        <a:lumMod val="40000"/>
                        <a:lumOff val="60000"/>
                      </a:schemeClr>
                    </a:solidFill>
                  </a:tcPr>
                </a:tc>
              </a:tr>
              <a:tr h="456565">
                <a:tc>
                  <a:txBody>
                    <a:bodyPr/>
                    <a:p>
                      <a:pPr algn="ctr">
                        <a:lnSpc>
                          <a:spcPct val="80000"/>
                        </a:lnSpc>
                        <a:buNone/>
                      </a:pPr>
                      <a:r>
                        <a:rPr lang="zh-CN" altLang="en-US" sz="1200" spc="-50">
                          <a:solidFill>
                            <a:schemeClr val="tx1"/>
                          </a:solidFill>
                          <a:uFillTx/>
                          <a:latin typeface="黑体" panose="02010609060101010101" charset="-122"/>
                          <a:ea typeface="黑体" panose="02010609060101010101" charset="-122"/>
                          <a:cs typeface="黑体" panose="02010609060101010101" charset="-122"/>
                        </a:rPr>
                        <a:t>IO communication box power cord</a:t>
                      </a:r>
                      <a:endParaRPr lang="zh-CN" altLang="en-US" sz="1200" spc="-50">
                        <a:solidFill>
                          <a:schemeClr val="tx1"/>
                        </a:solidFill>
                        <a:uFillTx/>
                        <a:latin typeface="黑体" panose="02010609060101010101" charset="-122"/>
                        <a:ea typeface="黑体" panose="02010609060101010101" charset="-122"/>
                        <a:cs typeface="黑体" panose="02010609060101010101" charset="-122"/>
                      </a:endParaRPr>
                    </a:p>
                  </a:txBody>
                  <a:tcPr anchor="ctr" anchorCtr="1">
                    <a:solidFill>
                      <a:schemeClr val="accent1">
                        <a:lumMod val="20000"/>
                        <a:lumOff val="80000"/>
                      </a:schemeClr>
                    </a:solidFill>
                  </a:tcPr>
                </a:tc>
                <a:tc>
                  <a:txBody>
                    <a:bodyPr/>
                    <a:p>
                      <a:pPr algn="ctr">
                        <a:buNone/>
                      </a:pPr>
                      <a:r>
                        <a:rPr lang="zh-CN" altLang="en-US" sz="1200">
                          <a:latin typeface="黑体" panose="02010609060101010101" charset="-122"/>
                          <a:ea typeface="黑体" panose="02010609060101010101" charset="-122"/>
                          <a:sym typeface="+mn-ea"/>
                        </a:rPr>
                        <a:t>self Customization</a:t>
                      </a:r>
                      <a:endParaRPr lang="zh-CN" altLang="en-US" sz="1200">
                        <a:latin typeface="黑体" panose="02010609060101010101" charset="-122"/>
                        <a:ea typeface="黑体" panose="02010609060101010101" charset="-122"/>
                        <a:sym typeface="+mn-ea"/>
                      </a:endParaRPr>
                    </a:p>
                  </a:txBody>
                  <a:tcPr anchor="ctr" anchorCtr="1">
                    <a:solidFill>
                      <a:schemeClr val="accent1">
                        <a:lumMod val="20000"/>
                        <a:lumOff val="80000"/>
                      </a:schemeClr>
                    </a:solidFill>
                  </a:tcPr>
                </a:tc>
                <a:tc>
                  <a:txBody>
                    <a:bodyPr/>
                    <a:p>
                      <a:pPr algn="ctr">
                        <a:buNone/>
                      </a:pPr>
                      <a:r>
                        <a:rPr lang="en-US" altLang="zh-CN" sz="1200">
                          <a:latin typeface="黑体" panose="02010609060101010101" charset="-122"/>
                          <a:ea typeface="黑体" panose="02010609060101010101" charset="-122"/>
                        </a:rPr>
                        <a:t>PL-302</a:t>
                      </a:r>
                      <a:endParaRPr lang="en-US" altLang="zh-CN" sz="1200">
                        <a:latin typeface="黑体" panose="02010609060101010101" charset="-122"/>
                        <a:ea typeface="黑体" panose="02010609060101010101" charset="-122"/>
                      </a:endParaRPr>
                    </a:p>
                  </a:txBody>
                  <a:tcPr anchor="ctr" anchorCtr="1">
                    <a:solidFill>
                      <a:schemeClr val="accent1">
                        <a:lumMod val="20000"/>
                        <a:lumOff val="80000"/>
                      </a:schemeClr>
                    </a:solidFill>
                  </a:tcPr>
                </a:tc>
                <a:tc>
                  <a:txBody>
                    <a:bodyPr/>
                    <a:p>
                      <a:pPr algn="ctr">
                        <a:buNone/>
                      </a:pPr>
                      <a:r>
                        <a:rPr lang="zh-CN" altLang="en-US" sz="1200">
                          <a:latin typeface="黑体" panose="02010609060101010101" charset="-122"/>
                          <a:ea typeface="黑体" panose="02010609060101010101" charset="-122"/>
                        </a:rPr>
                        <a:t>unit</a:t>
                      </a:r>
                      <a:endParaRPr lang="zh-CN" altLang="en-US" sz="1200">
                        <a:latin typeface="黑体" panose="02010609060101010101" charset="-122"/>
                        <a:ea typeface="黑体" panose="02010609060101010101" charset="-122"/>
                      </a:endParaRPr>
                    </a:p>
                  </a:txBody>
                  <a:tcPr anchor="ctr" anchorCtr="1">
                    <a:solidFill>
                      <a:schemeClr val="accent1">
                        <a:lumMod val="20000"/>
                        <a:lumOff val="80000"/>
                      </a:schemeClr>
                    </a:solidFill>
                  </a:tcPr>
                </a:tc>
              </a:tr>
              <a:tr h="359410">
                <a:tc>
                  <a:txBody>
                    <a:bodyPr/>
                    <a:p>
                      <a:pPr algn="ctr">
                        <a:buNone/>
                      </a:pPr>
                      <a:r>
                        <a:rPr lang="en-US" altLang="zh-CN" sz="1200">
                          <a:latin typeface="黑体" panose="02010609060101010101" charset="-122"/>
                          <a:ea typeface="黑体" panose="02010609060101010101" charset="-122"/>
                        </a:rPr>
                        <a:t>S</a:t>
                      </a:r>
                      <a:r>
                        <a:rPr lang="zh-CN" altLang="en-US" sz="1200">
                          <a:latin typeface="黑体" panose="02010609060101010101" charset="-122"/>
                          <a:ea typeface="黑体" panose="02010609060101010101" charset="-122"/>
                        </a:rPr>
                        <a:t>mart camera</a:t>
                      </a:r>
                      <a:endParaRPr lang="zh-CN" altLang="en-US" sz="1200">
                        <a:latin typeface="黑体" panose="02010609060101010101" charset="-122"/>
                        <a:ea typeface="黑体" panose="02010609060101010101" charset="-122"/>
                      </a:endParaRPr>
                    </a:p>
                  </a:txBody>
                  <a:tcPr anchor="ctr" anchorCtr="1">
                    <a:solidFill>
                      <a:schemeClr val="accent1">
                        <a:lumMod val="40000"/>
                        <a:lumOff val="60000"/>
                      </a:schemeClr>
                    </a:solidFill>
                  </a:tcPr>
                </a:tc>
                <a:tc>
                  <a:txBody>
                    <a:bodyPr/>
                    <a:p>
                      <a:pPr algn="ctr">
                        <a:buNone/>
                      </a:pPr>
                      <a:r>
                        <a:rPr lang="zh-CN" altLang="en-US" sz="1200">
                          <a:latin typeface="黑体" panose="02010609060101010101" charset="-122"/>
                          <a:ea typeface="黑体" panose="02010609060101010101" charset="-122"/>
                          <a:sym typeface="+mn-ea"/>
                        </a:rPr>
                        <a:t>self Customization</a:t>
                      </a:r>
                      <a:endParaRPr lang="zh-CN" altLang="en-US" sz="1200">
                        <a:latin typeface="黑体" panose="02010609060101010101" charset="-122"/>
                        <a:ea typeface="黑体" panose="02010609060101010101" charset="-122"/>
                        <a:sym typeface="+mn-ea"/>
                      </a:endParaRPr>
                    </a:p>
                  </a:txBody>
                  <a:tcPr anchor="ctr" anchorCtr="1">
                    <a:solidFill>
                      <a:schemeClr val="accent1">
                        <a:lumMod val="40000"/>
                        <a:lumOff val="60000"/>
                      </a:schemeClr>
                    </a:solidFill>
                  </a:tcPr>
                </a:tc>
                <a:tc>
                  <a:txBody>
                    <a:bodyPr/>
                    <a:p>
                      <a:pPr algn="ctr">
                        <a:buNone/>
                      </a:pPr>
                      <a:r>
                        <a:rPr lang="en-US" altLang="zh-CN" sz="1200">
                          <a:latin typeface="黑体" panose="02010609060101010101" charset="-122"/>
                          <a:ea typeface="黑体" panose="02010609060101010101" charset="-122"/>
                        </a:rPr>
                        <a:t>BC-432</a:t>
                      </a:r>
                      <a:endParaRPr lang="en-US" altLang="zh-CN" sz="1200">
                        <a:latin typeface="黑体" panose="02010609060101010101" charset="-122"/>
                        <a:ea typeface="黑体" panose="02010609060101010101" charset="-122"/>
                      </a:endParaRPr>
                    </a:p>
                  </a:txBody>
                  <a:tcPr anchor="ctr" anchorCtr="1">
                    <a:solidFill>
                      <a:schemeClr val="accent1">
                        <a:lumMod val="40000"/>
                        <a:lumOff val="60000"/>
                      </a:schemeClr>
                    </a:solidFill>
                  </a:tcPr>
                </a:tc>
                <a:tc>
                  <a:txBody>
                    <a:bodyPr/>
                    <a:p>
                      <a:pPr algn="ctr">
                        <a:buNone/>
                      </a:pPr>
                      <a:r>
                        <a:rPr lang="zh-CN" altLang="en-US" sz="1200">
                          <a:latin typeface="黑体" panose="02010609060101010101" charset="-122"/>
                          <a:ea typeface="黑体" panose="02010609060101010101" charset="-122"/>
                        </a:rPr>
                        <a:t>unit</a:t>
                      </a:r>
                      <a:endParaRPr lang="zh-CN" altLang="en-US" sz="1200">
                        <a:latin typeface="黑体" panose="02010609060101010101" charset="-122"/>
                        <a:ea typeface="黑体" panose="02010609060101010101" charset="-122"/>
                      </a:endParaRPr>
                    </a:p>
                  </a:txBody>
                  <a:tcPr anchor="ctr" anchorCtr="1">
                    <a:solidFill>
                      <a:schemeClr val="accent1">
                        <a:lumMod val="40000"/>
                        <a:lumOff val="60000"/>
                      </a:schemeClr>
                    </a:solidFill>
                  </a:tcPr>
                </a:tc>
              </a:tr>
              <a:tr h="360045">
                <a:tc>
                  <a:txBody>
                    <a:bodyPr/>
                    <a:p>
                      <a:pPr algn="ctr">
                        <a:lnSpc>
                          <a:spcPct val="80000"/>
                        </a:lnSpc>
                        <a:buNone/>
                      </a:pPr>
                      <a:r>
                        <a:rPr lang="zh-CN" altLang="en-US" sz="1200" spc="-50">
                          <a:solidFill>
                            <a:schemeClr val="tx1"/>
                          </a:solidFill>
                          <a:uFillTx/>
                          <a:latin typeface="黑体" panose="02010609060101010101" charset="-122"/>
                          <a:ea typeface="黑体" panose="02010609060101010101" charset="-122"/>
                          <a:cs typeface="思源黑体 CN Normal" panose="020B0400000000000000" charset="-122"/>
                        </a:rPr>
                        <a:t>High flexibility Ethernet cable</a:t>
                      </a:r>
                      <a:endParaRPr lang="zh-CN" altLang="en-US" sz="1200" spc="-50">
                        <a:solidFill>
                          <a:schemeClr val="tx1"/>
                        </a:solidFill>
                        <a:uFillTx/>
                        <a:latin typeface="黑体" panose="02010609060101010101" charset="-122"/>
                        <a:ea typeface="黑体" panose="02010609060101010101" charset="-122"/>
                        <a:cs typeface="思源黑体 CN Normal" panose="020B0400000000000000" charset="-122"/>
                      </a:endParaRPr>
                    </a:p>
                  </a:txBody>
                  <a:tcPr anchor="ctr" anchorCtr="1">
                    <a:solidFill>
                      <a:schemeClr val="accent1">
                        <a:lumMod val="20000"/>
                        <a:lumOff val="80000"/>
                      </a:schemeClr>
                    </a:solidFill>
                  </a:tcPr>
                </a:tc>
                <a:tc>
                  <a:txBody>
                    <a:bodyPr/>
                    <a:p>
                      <a:pPr algn="ctr">
                        <a:buNone/>
                      </a:pPr>
                      <a:r>
                        <a:rPr lang="zh-CN" altLang="en-US" sz="1200">
                          <a:latin typeface="黑体" panose="02010609060101010101" charset="-122"/>
                          <a:ea typeface="黑体" panose="02010609060101010101" charset="-122"/>
                          <a:cs typeface="思源黑体 CN Normal" panose="020B0400000000000000" charset="-122"/>
                          <a:sym typeface="+mn-ea"/>
                        </a:rPr>
                        <a:t>self Customization</a:t>
                      </a:r>
                      <a:endParaRPr lang="zh-CN" altLang="en-US" sz="1200">
                        <a:latin typeface="黑体" panose="02010609060101010101" charset="-122"/>
                        <a:ea typeface="黑体" panose="02010609060101010101" charset="-122"/>
                        <a:cs typeface="思源黑体 CN Normal" panose="020B0400000000000000" charset="-122"/>
                        <a:sym typeface="+mn-ea"/>
                      </a:endParaRPr>
                    </a:p>
                  </a:txBody>
                  <a:tcPr anchor="ctr" anchorCtr="1">
                    <a:solidFill>
                      <a:schemeClr val="accent1">
                        <a:lumMod val="20000"/>
                        <a:lumOff val="80000"/>
                      </a:schemeClr>
                    </a:solidFill>
                  </a:tcPr>
                </a:tc>
                <a:tc>
                  <a:txBody>
                    <a:bodyPr/>
                    <a:p>
                      <a:pPr algn="ctr">
                        <a:buNone/>
                      </a:pPr>
                      <a:r>
                        <a:rPr lang="zh-CN" altLang="en-US" sz="1200">
                          <a:latin typeface="黑体" panose="02010609060101010101" charset="-122"/>
                          <a:ea typeface="黑体" panose="02010609060101010101" charset="-122"/>
                          <a:sym typeface="+mn-ea"/>
                        </a:rPr>
                        <a:t>Super five categories</a:t>
                      </a:r>
                      <a:endParaRPr lang="zh-CN" altLang="en-US" sz="1200">
                        <a:latin typeface="黑体" panose="02010609060101010101" charset="-122"/>
                        <a:ea typeface="黑体" panose="02010609060101010101" charset="-122"/>
                        <a:sym typeface="+mn-ea"/>
                      </a:endParaRPr>
                    </a:p>
                  </a:txBody>
                  <a:tcPr anchor="ctr" anchorCtr="1">
                    <a:solidFill>
                      <a:schemeClr val="accent1">
                        <a:lumMod val="20000"/>
                        <a:lumOff val="80000"/>
                      </a:schemeClr>
                    </a:solidFill>
                  </a:tcPr>
                </a:tc>
                <a:tc>
                  <a:txBody>
                    <a:bodyPr/>
                    <a:p>
                      <a:pPr algn="ctr">
                        <a:buNone/>
                      </a:pPr>
                      <a:r>
                        <a:rPr lang="zh-CN" altLang="en-US" sz="1200">
                          <a:latin typeface="黑体" panose="02010609060101010101" charset="-122"/>
                          <a:ea typeface="黑体" panose="02010609060101010101" charset="-122"/>
                        </a:rPr>
                        <a:t>unit</a:t>
                      </a:r>
                      <a:endParaRPr lang="zh-CN" altLang="en-US" sz="1200">
                        <a:latin typeface="黑体" panose="02010609060101010101" charset="-122"/>
                        <a:ea typeface="黑体" panose="02010609060101010101" charset="-122"/>
                      </a:endParaRPr>
                    </a:p>
                  </a:txBody>
                  <a:tcPr anchor="ctr" anchorCtr="1">
                    <a:solidFill>
                      <a:schemeClr val="accent1">
                        <a:lumMod val="20000"/>
                        <a:lumOff val="80000"/>
                      </a:schemeClr>
                    </a:solidFill>
                  </a:tcPr>
                </a:tc>
              </a:tr>
              <a:tr h="322580">
                <a:tc>
                  <a:txBody>
                    <a:bodyPr/>
                    <a:p>
                      <a:pPr algn="ctr">
                        <a:buNone/>
                      </a:pPr>
                      <a:r>
                        <a:rPr lang="zh-CN" altLang="en-US" sz="1200" spc="-50">
                          <a:solidFill>
                            <a:schemeClr val="tx1"/>
                          </a:solidFill>
                          <a:uFillTx/>
                          <a:latin typeface="黑体" panose="02010609060101010101" charset="-122"/>
                          <a:ea typeface="黑体" panose="02010609060101010101" charset="-122"/>
                        </a:rPr>
                        <a:t>Industrial lens</a:t>
                      </a:r>
                      <a:endParaRPr lang="zh-CN" altLang="en-US" sz="1200" spc="-50">
                        <a:solidFill>
                          <a:schemeClr val="tx1"/>
                        </a:solidFill>
                        <a:uFillTx/>
                        <a:latin typeface="黑体" panose="02010609060101010101" charset="-122"/>
                        <a:ea typeface="黑体" panose="02010609060101010101" charset="-122"/>
                      </a:endParaRPr>
                    </a:p>
                  </a:txBody>
                  <a:tcPr anchor="ctr" anchorCtr="1">
                    <a:solidFill>
                      <a:schemeClr val="accent1">
                        <a:lumMod val="40000"/>
                        <a:lumOff val="60000"/>
                      </a:schemeClr>
                    </a:solidFill>
                  </a:tcPr>
                </a:tc>
                <a:tc>
                  <a:txBody>
                    <a:bodyPr/>
                    <a:p>
                      <a:pPr algn="ctr">
                        <a:buNone/>
                      </a:pPr>
                      <a:r>
                        <a:rPr lang="zh-CN" altLang="en-US" sz="1200">
                          <a:latin typeface="黑体" panose="02010609060101010101" charset="-122"/>
                          <a:ea typeface="黑体" panose="02010609060101010101" charset="-122"/>
                          <a:sym typeface="+mn-ea"/>
                        </a:rPr>
                        <a:t>self Customization</a:t>
                      </a:r>
                      <a:endParaRPr lang="zh-CN" altLang="en-US" sz="1200">
                        <a:latin typeface="黑体" panose="02010609060101010101" charset="-122"/>
                        <a:ea typeface="黑体" panose="02010609060101010101" charset="-122"/>
                        <a:sym typeface="+mn-ea"/>
                      </a:endParaRPr>
                    </a:p>
                  </a:txBody>
                  <a:tcPr anchor="ctr" anchorCtr="1">
                    <a:solidFill>
                      <a:schemeClr val="accent1">
                        <a:lumMod val="40000"/>
                        <a:lumOff val="60000"/>
                      </a:schemeClr>
                    </a:solidFill>
                  </a:tcPr>
                </a:tc>
                <a:tc>
                  <a:txBody>
                    <a:bodyPr/>
                    <a:p>
                      <a:pPr indent="0" algn="ctr">
                        <a:buNone/>
                      </a:pPr>
                      <a:r>
                        <a:rPr lang="en-US" sz="1200" b="0">
                          <a:solidFill>
                            <a:srgbClr val="000000"/>
                          </a:solidFill>
                          <a:latin typeface="黑体" panose="02010609060101010101" charset="-122"/>
                          <a:ea typeface="黑体" panose="02010609060101010101" charset="-122"/>
                          <a:cs typeface="宋体" panose="02010600030101010101" pitchFamily="2" charset="-122"/>
                        </a:rPr>
                        <a:t>BLE-801</a:t>
                      </a:r>
                      <a:endParaRPr lang="en-US" sz="1200" b="0">
                        <a:solidFill>
                          <a:srgbClr val="000000"/>
                        </a:solidFill>
                        <a:latin typeface="黑体" panose="02010609060101010101" charset="-122"/>
                        <a:ea typeface="黑体" panose="02010609060101010101" charset="-122"/>
                        <a:cs typeface="宋体" panose="02010600030101010101" pitchFamily="2" charset="-122"/>
                      </a:endParaRPr>
                    </a:p>
                  </a:txBody>
                  <a:tcPr marL="68580" marR="68580" marT="0" marB="0" vert="horz" anchor="ctr" anchorCtr="0">
                    <a:solidFill>
                      <a:schemeClr val="accent1">
                        <a:lumMod val="40000"/>
                        <a:lumOff val="60000"/>
                      </a:schemeClr>
                    </a:solidFill>
                  </a:tcPr>
                </a:tc>
                <a:tc>
                  <a:txBody>
                    <a:bodyPr/>
                    <a:p>
                      <a:pPr algn="ctr">
                        <a:buNone/>
                      </a:pPr>
                      <a:r>
                        <a:rPr lang="zh-CN" altLang="en-US" sz="1200">
                          <a:latin typeface="黑体" panose="02010609060101010101" charset="-122"/>
                          <a:ea typeface="黑体" panose="02010609060101010101" charset="-122"/>
                        </a:rPr>
                        <a:t>unit</a:t>
                      </a:r>
                      <a:endParaRPr lang="zh-CN" altLang="en-US" sz="1200">
                        <a:latin typeface="黑体" panose="02010609060101010101" charset="-122"/>
                        <a:ea typeface="黑体" panose="02010609060101010101" charset="-122"/>
                      </a:endParaRPr>
                    </a:p>
                  </a:txBody>
                  <a:tcPr anchor="ctr" anchorCtr="1">
                    <a:solidFill>
                      <a:schemeClr val="accent1">
                        <a:lumMod val="40000"/>
                        <a:lumOff val="60000"/>
                      </a:schemeClr>
                    </a:solidFill>
                  </a:tcPr>
                </a:tc>
              </a:tr>
              <a:tr h="359410">
                <a:tc>
                  <a:txBody>
                    <a:bodyPr/>
                    <a:p>
                      <a:pPr algn="ctr">
                        <a:buNone/>
                      </a:pPr>
                      <a:r>
                        <a:rPr lang="zh-CN" altLang="en-US" sz="1200">
                          <a:latin typeface="黑体" panose="02010609060101010101" charset="-122"/>
                          <a:ea typeface="黑体" panose="02010609060101010101" charset="-122"/>
                        </a:rPr>
                        <a:t>Magnetic Seat Set</a:t>
                      </a:r>
                      <a:endParaRPr lang="zh-CN" altLang="en-US" sz="1200">
                        <a:latin typeface="黑体" panose="02010609060101010101" charset="-122"/>
                        <a:ea typeface="黑体" panose="02010609060101010101" charset="-122"/>
                      </a:endParaRPr>
                    </a:p>
                  </a:txBody>
                  <a:tcPr anchor="ctr" anchorCtr="1">
                    <a:solidFill>
                      <a:schemeClr val="accent1">
                        <a:lumMod val="20000"/>
                        <a:lumOff val="80000"/>
                      </a:schemeClr>
                    </a:solidFill>
                  </a:tcPr>
                </a:tc>
                <a:tc>
                  <a:txBody>
                    <a:bodyPr/>
                    <a:p>
                      <a:pPr algn="ctr">
                        <a:buNone/>
                      </a:pPr>
                      <a:r>
                        <a:rPr lang="zh-CN" altLang="en-US" sz="1200">
                          <a:latin typeface="黑体" panose="02010609060101010101" charset="-122"/>
                          <a:ea typeface="黑体" panose="02010609060101010101" charset="-122"/>
                          <a:sym typeface="+mn-ea"/>
                        </a:rPr>
                        <a:t>self Customization</a:t>
                      </a:r>
                      <a:endParaRPr lang="zh-CN" altLang="en-US" sz="1200">
                        <a:latin typeface="黑体" panose="02010609060101010101" charset="-122"/>
                        <a:ea typeface="黑体" panose="02010609060101010101" charset="-122"/>
                        <a:sym typeface="+mn-ea"/>
                      </a:endParaRPr>
                    </a:p>
                  </a:txBody>
                  <a:tcPr anchor="ctr" anchorCtr="1">
                    <a:solidFill>
                      <a:schemeClr val="accent1">
                        <a:lumMod val="20000"/>
                        <a:lumOff val="80000"/>
                      </a:schemeClr>
                    </a:solidFill>
                  </a:tcPr>
                </a:tc>
                <a:tc>
                  <a:txBody>
                    <a:bodyPr/>
                    <a:p>
                      <a:pPr algn="ctr">
                        <a:buNone/>
                      </a:pPr>
                      <a:r>
                        <a:rPr lang="en-US" altLang="zh-CN" sz="1200">
                          <a:latin typeface="黑体" panose="02010609060101010101" charset="-122"/>
                          <a:ea typeface="黑体" panose="02010609060101010101" charset="-122"/>
                        </a:rPr>
                        <a:t>MB-905</a:t>
                      </a:r>
                      <a:endParaRPr lang="en-US" altLang="zh-CN" sz="1200">
                        <a:latin typeface="黑体" panose="02010609060101010101" charset="-122"/>
                        <a:ea typeface="黑体" panose="02010609060101010101" charset="-122"/>
                      </a:endParaRPr>
                    </a:p>
                  </a:txBody>
                  <a:tcPr anchor="ctr" anchorCtr="1">
                    <a:solidFill>
                      <a:schemeClr val="accent1">
                        <a:lumMod val="20000"/>
                        <a:lumOff val="80000"/>
                      </a:schemeClr>
                    </a:solidFill>
                  </a:tcPr>
                </a:tc>
                <a:tc>
                  <a:txBody>
                    <a:bodyPr/>
                    <a:p>
                      <a:pPr algn="ctr">
                        <a:buNone/>
                      </a:pPr>
                      <a:r>
                        <a:rPr lang="zh-CN" altLang="en-US" sz="1200">
                          <a:latin typeface="黑体" panose="02010609060101010101" charset="-122"/>
                          <a:ea typeface="黑体" panose="02010609060101010101" charset="-122"/>
                        </a:rPr>
                        <a:t>unit</a:t>
                      </a:r>
                      <a:endParaRPr lang="zh-CN" altLang="en-US" sz="1200">
                        <a:latin typeface="黑体" panose="02010609060101010101" charset="-122"/>
                        <a:ea typeface="黑体" panose="02010609060101010101" charset="-122"/>
                      </a:endParaRPr>
                    </a:p>
                  </a:txBody>
                  <a:tcPr anchor="ctr" anchorCtr="1">
                    <a:solidFill>
                      <a:schemeClr val="accent1">
                        <a:lumMod val="20000"/>
                        <a:lumOff val="80000"/>
                      </a:schemeClr>
                    </a:solidFill>
                  </a:tcPr>
                </a:tc>
              </a:tr>
              <a:tr h="359410">
                <a:tc>
                  <a:txBody>
                    <a:bodyPr/>
                    <a:p>
                      <a:pPr algn="ctr">
                        <a:lnSpc>
                          <a:spcPct val="80000"/>
                        </a:lnSpc>
                        <a:buNone/>
                      </a:pPr>
                      <a:r>
                        <a:rPr lang="zh-CN" altLang="en-US" sz="1200" spc="-50">
                          <a:solidFill>
                            <a:schemeClr val="tx1"/>
                          </a:solidFill>
                          <a:uFillTx/>
                          <a:latin typeface="黑体" panose="02010609060101010101" charset="-122"/>
                          <a:ea typeface="黑体" panose="02010609060101010101" charset="-122"/>
                        </a:rPr>
                        <a:t>Infrared light source</a:t>
                      </a:r>
                      <a:endParaRPr lang="zh-CN" altLang="en-US" sz="1200" spc="-50">
                        <a:solidFill>
                          <a:schemeClr val="tx1"/>
                        </a:solidFill>
                        <a:uFillTx/>
                        <a:latin typeface="黑体" panose="02010609060101010101" charset="-122"/>
                        <a:ea typeface="黑体" panose="02010609060101010101" charset="-122"/>
                      </a:endParaRPr>
                    </a:p>
                  </a:txBody>
                  <a:tcPr anchor="ctr" anchorCtr="1">
                    <a:solidFill>
                      <a:schemeClr val="accent1">
                        <a:lumMod val="40000"/>
                        <a:lumOff val="60000"/>
                      </a:schemeClr>
                    </a:solidFill>
                  </a:tcPr>
                </a:tc>
                <a:tc>
                  <a:txBody>
                    <a:bodyPr/>
                    <a:p>
                      <a:pPr algn="ctr">
                        <a:buNone/>
                      </a:pPr>
                      <a:r>
                        <a:rPr lang="zh-CN" altLang="en-US" sz="1200">
                          <a:latin typeface="黑体" panose="02010609060101010101" charset="-122"/>
                          <a:ea typeface="黑体" panose="02010609060101010101" charset="-122"/>
                          <a:sym typeface="+mn-ea"/>
                        </a:rPr>
                        <a:t>self Customization</a:t>
                      </a:r>
                      <a:endParaRPr lang="zh-CN" altLang="en-US" sz="1200">
                        <a:latin typeface="黑体" panose="02010609060101010101" charset="-122"/>
                        <a:ea typeface="黑体" panose="02010609060101010101" charset="-122"/>
                        <a:sym typeface="+mn-ea"/>
                      </a:endParaRPr>
                    </a:p>
                  </a:txBody>
                  <a:tcPr anchor="ctr" anchorCtr="1">
                    <a:solidFill>
                      <a:schemeClr val="accent1">
                        <a:lumMod val="40000"/>
                        <a:lumOff val="60000"/>
                      </a:schemeClr>
                    </a:solidFill>
                  </a:tcPr>
                </a:tc>
                <a:tc>
                  <a:txBody>
                    <a:bodyPr/>
                    <a:p>
                      <a:pPr indent="0" algn="ctr">
                        <a:buNone/>
                      </a:pPr>
                      <a:r>
                        <a:rPr lang="en-US" sz="1200" b="0">
                          <a:solidFill>
                            <a:srgbClr val="000000"/>
                          </a:solidFill>
                          <a:latin typeface="黑体" panose="02010609060101010101" charset="-122"/>
                          <a:ea typeface="黑体" panose="02010609060101010101" charset="-122"/>
                          <a:cs typeface="宋体" panose="02010600030101010101" pitchFamily="2" charset="-122"/>
                        </a:rPr>
                        <a:t>BL-210I</a:t>
                      </a:r>
                      <a:endParaRPr lang="en-US" sz="1200" b="0">
                        <a:solidFill>
                          <a:srgbClr val="000000"/>
                        </a:solidFill>
                        <a:latin typeface="黑体" panose="02010609060101010101" charset="-122"/>
                        <a:ea typeface="黑体" panose="02010609060101010101" charset="-122"/>
                        <a:cs typeface="宋体" panose="02010600030101010101" pitchFamily="2" charset="-122"/>
                      </a:endParaRPr>
                    </a:p>
                  </a:txBody>
                  <a:tcPr marL="68580" marR="68580" marT="0" marB="0" vert="horz" anchor="ctr" anchorCtr="0">
                    <a:solidFill>
                      <a:schemeClr val="accent1">
                        <a:lumMod val="40000"/>
                        <a:lumOff val="60000"/>
                      </a:schemeClr>
                    </a:solidFill>
                  </a:tcPr>
                </a:tc>
                <a:tc>
                  <a:txBody>
                    <a:bodyPr/>
                    <a:p>
                      <a:pPr algn="ctr">
                        <a:buNone/>
                      </a:pPr>
                      <a:r>
                        <a:rPr lang="zh-CN" altLang="en-US" sz="1200">
                          <a:latin typeface="黑体" panose="02010609060101010101" charset="-122"/>
                          <a:ea typeface="黑体" panose="02010609060101010101" charset="-122"/>
                        </a:rPr>
                        <a:t>unit</a:t>
                      </a:r>
                      <a:endParaRPr lang="zh-CN" altLang="en-US" sz="1200">
                        <a:latin typeface="黑体" panose="02010609060101010101" charset="-122"/>
                        <a:ea typeface="黑体" panose="02010609060101010101" charset="-122"/>
                      </a:endParaRPr>
                    </a:p>
                  </a:txBody>
                  <a:tcPr anchor="ctr" anchorCtr="1">
                    <a:solidFill>
                      <a:schemeClr val="accent1">
                        <a:lumMod val="40000"/>
                        <a:lumOff val="60000"/>
                      </a:schemeClr>
                    </a:solidFill>
                  </a:tcPr>
                </a:tc>
              </a:tr>
              <a:tr h="457200">
                <a:tc>
                  <a:txBody>
                    <a:bodyPr/>
                    <a:p>
                      <a:pPr algn="ctr">
                        <a:buNone/>
                      </a:pPr>
                      <a:r>
                        <a:rPr lang="zh-CN" altLang="en-US" sz="1200" spc="-50">
                          <a:solidFill>
                            <a:schemeClr val="tx1"/>
                          </a:solidFill>
                          <a:uFillTx/>
                          <a:latin typeface="黑体" panose="02010609060101010101" charset="-122"/>
                          <a:ea typeface="黑体" panose="02010609060101010101" charset="-122"/>
                        </a:rPr>
                        <a:t>Infrared light source power cord</a:t>
                      </a:r>
                      <a:endParaRPr lang="zh-CN" altLang="en-US" sz="1200" spc="-50">
                        <a:solidFill>
                          <a:schemeClr val="tx1"/>
                        </a:solidFill>
                        <a:uFillTx/>
                        <a:latin typeface="黑体" panose="02010609060101010101" charset="-122"/>
                        <a:ea typeface="黑体" panose="02010609060101010101" charset="-122"/>
                      </a:endParaRPr>
                    </a:p>
                  </a:txBody>
                  <a:tcPr anchor="ctr" anchorCtr="1">
                    <a:solidFill>
                      <a:schemeClr val="accent1">
                        <a:lumMod val="20000"/>
                        <a:lumOff val="80000"/>
                      </a:schemeClr>
                    </a:solidFill>
                  </a:tcPr>
                </a:tc>
                <a:tc>
                  <a:txBody>
                    <a:bodyPr/>
                    <a:p>
                      <a:pPr algn="ctr">
                        <a:buNone/>
                      </a:pPr>
                      <a:r>
                        <a:rPr lang="zh-CN" altLang="en-US" sz="1200">
                          <a:latin typeface="黑体" panose="02010609060101010101" charset="-122"/>
                          <a:ea typeface="黑体" panose="02010609060101010101" charset="-122"/>
                          <a:sym typeface="+mn-ea"/>
                        </a:rPr>
                        <a:t>self Customization</a:t>
                      </a:r>
                      <a:endParaRPr lang="zh-CN" altLang="en-US" sz="1200">
                        <a:latin typeface="黑体" panose="02010609060101010101" charset="-122"/>
                        <a:ea typeface="黑体" panose="02010609060101010101" charset="-122"/>
                        <a:sym typeface="+mn-ea"/>
                      </a:endParaRPr>
                    </a:p>
                  </a:txBody>
                  <a:tcPr anchor="ctr" anchorCtr="1">
                    <a:solidFill>
                      <a:schemeClr val="accent1">
                        <a:lumMod val="20000"/>
                        <a:lumOff val="80000"/>
                      </a:schemeClr>
                    </a:solidFill>
                  </a:tcPr>
                </a:tc>
                <a:tc>
                  <a:txBody>
                    <a:bodyPr/>
                    <a:p>
                      <a:pPr algn="ctr">
                        <a:buNone/>
                      </a:pPr>
                      <a:r>
                        <a:rPr lang="en-US" altLang="zh-CN" sz="1200">
                          <a:latin typeface="黑体" panose="02010609060101010101" charset="-122"/>
                          <a:ea typeface="黑体" panose="02010609060101010101" charset="-122"/>
                        </a:rPr>
                        <a:t>PL-L02</a:t>
                      </a:r>
                      <a:endParaRPr lang="en-US" altLang="zh-CN" sz="1200">
                        <a:latin typeface="黑体" panose="02010609060101010101" charset="-122"/>
                        <a:ea typeface="黑体" panose="02010609060101010101" charset="-122"/>
                      </a:endParaRPr>
                    </a:p>
                  </a:txBody>
                  <a:tcPr anchor="ctr" anchorCtr="1">
                    <a:solidFill>
                      <a:schemeClr val="accent1">
                        <a:lumMod val="20000"/>
                        <a:lumOff val="80000"/>
                      </a:schemeClr>
                    </a:solidFill>
                  </a:tcPr>
                </a:tc>
                <a:tc>
                  <a:txBody>
                    <a:bodyPr/>
                    <a:p>
                      <a:pPr algn="ctr">
                        <a:buNone/>
                      </a:pPr>
                      <a:r>
                        <a:rPr lang="zh-CN" altLang="en-US" sz="1200">
                          <a:latin typeface="黑体" panose="02010609060101010101" charset="-122"/>
                          <a:ea typeface="黑体" panose="02010609060101010101" charset="-122"/>
                        </a:rPr>
                        <a:t>unit</a:t>
                      </a:r>
                      <a:endParaRPr lang="zh-CN" altLang="en-US" sz="1200">
                        <a:latin typeface="黑体" panose="02010609060101010101" charset="-122"/>
                        <a:ea typeface="黑体" panose="02010609060101010101" charset="-122"/>
                      </a:endParaRPr>
                    </a:p>
                  </a:txBody>
                  <a:tcPr anchor="ctr" anchorCtr="1">
                    <a:solidFill>
                      <a:schemeClr val="accent1">
                        <a:lumMod val="20000"/>
                        <a:lumOff val="80000"/>
                      </a:schemeClr>
                    </a:solidFill>
                  </a:tcPr>
                </a:tc>
              </a:tr>
              <a:tr h="360680">
                <a:tc>
                  <a:txBody>
                    <a:bodyPr/>
                    <a:p>
                      <a:pPr algn="ctr">
                        <a:buNone/>
                      </a:pPr>
                      <a:r>
                        <a:rPr lang="zh-CN" altLang="en-US" sz="1200" spc="-50">
                          <a:solidFill>
                            <a:schemeClr val="tx1"/>
                          </a:solidFill>
                          <a:uFillTx/>
                          <a:latin typeface="黑体" panose="02010609060101010101" charset="-122"/>
                          <a:ea typeface="黑体" panose="02010609060101010101" charset="-122"/>
                        </a:rPr>
                        <a:t>electric relay</a:t>
                      </a:r>
                      <a:endParaRPr lang="zh-CN" altLang="en-US" sz="1200" spc="-50">
                        <a:solidFill>
                          <a:schemeClr val="tx1"/>
                        </a:solidFill>
                        <a:uFillTx/>
                        <a:latin typeface="黑体" panose="02010609060101010101" charset="-122"/>
                        <a:ea typeface="黑体" panose="02010609060101010101" charset="-122"/>
                      </a:endParaRPr>
                    </a:p>
                  </a:txBody>
                  <a:tcPr anchor="ctr" anchorCtr="1">
                    <a:solidFill>
                      <a:schemeClr val="accent1">
                        <a:lumMod val="40000"/>
                        <a:lumOff val="60000"/>
                      </a:schemeClr>
                    </a:solidFill>
                  </a:tcPr>
                </a:tc>
                <a:tc>
                  <a:txBody>
                    <a:bodyPr/>
                    <a:p>
                      <a:pPr algn="ctr">
                        <a:buNone/>
                      </a:pPr>
                      <a:r>
                        <a:rPr lang="zh-CN" altLang="en-US" sz="1200">
                          <a:latin typeface="黑体" panose="02010609060101010101" charset="-122"/>
                          <a:ea typeface="黑体" panose="02010609060101010101" charset="-122"/>
                        </a:rPr>
                        <a:t>Omron</a:t>
                      </a:r>
                      <a:endParaRPr lang="zh-CN" altLang="en-US" sz="1200">
                        <a:latin typeface="黑体" panose="02010609060101010101" charset="-122"/>
                        <a:ea typeface="黑体" panose="02010609060101010101" charset="-122"/>
                      </a:endParaRPr>
                    </a:p>
                  </a:txBody>
                  <a:tcPr anchor="ctr" anchorCtr="1">
                    <a:solidFill>
                      <a:schemeClr val="accent1">
                        <a:lumMod val="40000"/>
                        <a:lumOff val="60000"/>
                      </a:schemeClr>
                    </a:solidFill>
                  </a:tcPr>
                </a:tc>
                <a:tc>
                  <a:txBody>
                    <a:bodyPr/>
                    <a:p>
                      <a:pPr algn="ctr">
                        <a:buNone/>
                      </a:pPr>
                      <a:r>
                        <a:rPr lang="zh-CN" altLang="en-US" sz="1200">
                          <a:latin typeface="黑体" panose="02010609060101010101" charset="-122"/>
                          <a:ea typeface="黑体" panose="02010609060101010101" charset="-122"/>
                          <a:cs typeface="黑体" panose="02010609060101010101" charset="-122"/>
                        </a:rPr>
                        <a:t>MY2</a:t>
                      </a:r>
                      <a:r>
                        <a:rPr lang="en-US" altLang="zh-CN" sz="1200">
                          <a:latin typeface="黑体" panose="02010609060101010101" charset="-122"/>
                          <a:ea typeface="黑体" panose="02010609060101010101" charset="-122"/>
                          <a:cs typeface="黑体" panose="02010609060101010101" charset="-122"/>
                        </a:rPr>
                        <a:t>N</a:t>
                      </a:r>
                      <a:r>
                        <a:rPr lang="zh-CN" altLang="en-US" sz="1200">
                          <a:latin typeface="黑体" panose="02010609060101010101" charset="-122"/>
                          <a:ea typeface="黑体" panose="02010609060101010101" charset="-122"/>
                          <a:cs typeface="黑体" panose="02010609060101010101" charset="-122"/>
                        </a:rPr>
                        <a:t>（Equipped with a base)</a:t>
                      </a:r>
                      <a:endParaRPr lang="zh-CN" altLang="en-US" sz="1200">
                        <a:latin typeface="黑体" panose="02010609060101010101" charset="-122"/>
                        <a:ea typeface="黑体" panose="02010609060101010101" charset="-122"/>
                        <a:cs typeface="黑体" panose="02010609060101010101" charset="-122"/>
                      </a:endParaRPr>
                    </a:p>
                  </a:txBody>
                  <a:tcPr anchor="ctr" anchorCtr="1">
                    <a:solidFill>
                      <a:schemeClr val="accent1">
                        <a:lumMod val="40000"/>
                        <a:lumOff val="60000"/>
                      </a:schemeClr>
                    </a:solidFill>
                  </a:tcPr>
                </a:tc>
                <a:tc>
                  <a:txBody>
                    <a:bodyPr/>
                    <a:p>
                      <a:pPr algn="ctr">
                        <a:buNone/>
                      </a:pPr>
                      <a:r>
                        <a:rPr lang="zh-CN" altLang="en-US" sz="1200">
                          <a:latin typeface="黑体" panose="02010609060101010101" charset="-122"/>
                          <a:ea typeface="黑体" panose="02010609060101010101" charset="-122"/>
                        </a:rPr>
                        <a:t>unit</a:t>
                      </a:r>
                      <a:endParaRPr lang="zh-CN" altLang="en-US" sz="1200">
                        <a:latin typeface="黑体" panose="02010609060101010101" charset="-122"/>
                        <a:ea typeface="黑体" panose="02010609060101010101" charset="-122"/>
                      </a:endParaRPr>
                    </a:p>
                  </a:txBody>
                  <a:tcPr anchor="ctr" anchorCtr="1">
                    <a:solidFill>
                      <a:schemeClr val="accent1">
                        <a:lumMod val="40000"/>
                        <a:lumOff val="60000"/>
                      </a:schemeClr>
                    </a:solidFill>
                  </a:tcPr>
                </a:tc>
              </a:tr>
              <a:tr h="346710">
                <a:tc>
                  <a:txBody>
                    <a:bodyPr/>
                    <a:p>
                      <a:pPr algn="ctr">
                        <a:buNone/>
                      </a:pPr>
                      <a:r>
                        <a:rPr lang="en-US" altLang="zh-CN" sz="1200">
                          <a:latin typeface="黑体" panose="02010609060101010101" charset="-122"/>
                          <a:ea typeface="黑体" panose="02010609060101010101" charset="-122"/>
                        </a:rPr>
                        <a:t>I</a:t>
                      </a:r>
                      <a:r>
                        <a:rPr lang="zh-CN" altLang="en-US" sz="1200">
                          <a:latin typeface="黑体" panose="02010609060101010101" charset="-122"/>
                          <a:ea typeface="黑体" panose="02010609060101010101" charset="-122"/>
                        </a:rPr>
                        <a:t>nstructions</a:t>
                      </a:r>
                      <a:endParaRPr lang="zh-CN" altLang="en-US" sz="1200">
                        <a:latin typeface="黑体" panose="02010609060101010101" charset="-122"/>
                        <a:ea typeface="黑体" panose="02010609060101010101" charset="-122"/>
                      </a:endParaRPr>
                    </a:p>
                  </a:txBody>
                  <a:tcPr anchor="ctr" anchorCtr="1">
                    <a:solidFill>
                      <a:schemeClr val="accent1">
                        <a:lumMod val="20000"/>
                        <a:lumOff val="80000"/>
                      </a:schemeClr>
                    </a:solidFill>
                  </a:tcPr>
                </a:tc>
                <a:tc>
                  <a:txBody>
                    <a:bodyPr/>
                    <a:p>
                      <a:pPr algn="ctr">
                        <a:buNone/>
                      </a:pPr>
                      <a:r>
                        <a:rPr lang="zh-CN" altLang="en-US" sz="1200">
                          <a:latin typeface="黑体" panose="02010609060101010101" charset="-122"/>
                          <a:ea typeface="黑体" panose="02010609060101010101" charset="-122"/>
                          <a:sym typeface="+mn-ea"/>
                        </a:rPr>
                        <a:t>self Customization</a:t>
                      </a:r>
                      <a:endParaRPr lang="zh-CN" altLang="en-US" sz="1200">
                        <a:latin typeface="黑体" panose="02010609060101010101" charset="-122"/>
                        <a:ea typeface="黑体" panose="02010609060101010101" charset="-122"/>
                        <a:sym typeface="+mn-ea"/>
                      </a:endParaRPr>
                    </a:p>
                  </a:txBody>
                  <a:tcPr anchor="ctr" anchorCtr="1">
                    <a:solidFill>
                      <a:schemeClr val="accent1">
                        <a:lumMod val="20000"/>
                        <a:lumOff val="80000"/>
                      </a:schemeClr>
                    </a:solidFill>
                  </a:tcPr>
                </a:tc>
                <a:tc>
                  <a:txBody>
                    <a:bodyPr/>
                    <a:p>
                      <a:pPr indent="0" algn="ctr">
                        <a:buNone/>
                      </a:pPr>
                      <a:r>
                        <a:rPr lang="zh-CN" altLang="en-US" sz="1200" b="0">
                          <a:solidFill>
                            <a:srgbClr val="000000"/>
                          </a:solidFill>
                          <a:latin typeface="黑体" panose="02010609060101010101" charset="-122"/>
                          <a:ea typeface="黑体" panose="02010609060101010101" charset="-122"/>
                          <a:cs typeface="宋体" panose="02010600030101010101" pitchFamily="2" charset="-122"/>
                        </a:rPr>
                        <a:t>Paper printing</a:t>
                      </a:r>
                      <a:endParaRPr lang="zh-CN" altLang="en-US" sz="1200" b="0">
                        <a:solidFill>
                          <a:srgbClr val="000000"/>
                        </a:solidFill>
                        <a:latin typeface="黑体" panose="02010609060101010101" charset="-122"/>
                        <a:ea typeface="黑体" panose="02010609060101010101" charset="-122"/>
                        <a:cs typeface="宋体" panose="02010600030101010101" pitchFamily="2" charset="-122"/>
                      </a:endParaRPr>
                    </a:p>
                  </a:txBody>
                  <a:tcPr marL="68580" marR="68580" marT="0" marB="0" vert="horz" anchor="ctr" anchorCtr="0">
                    <a:solidFill>
                      <a:schemeClr val="accent1">
                        <a:lumMod val="20000"/>
                        <a:lumOff val="80000"/>
                      </a:schemeClr>
                    </a:solidFill>
                  </a:tcPr>
                </a:tc>
                <a:tc>
                  <a:txBody>
                    <a:bodyPr/>
                    <a:p>
                      <a:pPr indent="0" algn="ctr">
                        <a:buNone/>
                      </a:pPr>
                      <a:r>
                        <a:rPr lang="zh-CN" altLang="en-US" sz="1200" b="0">
                          <a:solidFill>
                            <a:srgbClr val="000000"/>
                          </a:solidFill>
                          <a:latin typeface="黑体" panose="02010609060101010101" charset="-122"/>
                          <a:ea typeface="黑体" panose="02010609060101010101" charset="-122"/>
                          <a:cs typeface="宋体" panose="02010600030101010101" pitchFamily="2" charset="-122"/>
                        </a:rPr>
                        <a:t>unit</a:t>
                      </a:r>
                      <a:endParaRPr lang="zh-CN" altLang="en-US" sz="1200" b="0">
                        <a:solidFill>
                          <a:srgbClr val="000000"/>
                        </a:solidFill>
                        <a:latin typeface="黑体" panose="02010609060101010101" charset="-122"/>
                        <a:ea typeface="黑体" panose="02010609060101010101" charset="-122"/>
                        <a:cs typeface="宋体" panose="02010600030101010101" pitchFamily="2" charset="-122"/>
                      </a:endParaRPr>
                    </a:p>
                  </a:txBody>
                  <a:tcPr marL="68580" marR="68580" marT="0" marB="0" vert="horz" anchor="ctr" anchorCtr="0">
                    <a:solidFill>
                      <a:schemeClr val="accent1">
                        <a:lumMod val="20000"/>
                        <a:lumOff val="80000"/>
                      </a:schemeClr>
                    </a:solidFill>
                  </a:tcPr>
                </a:tc>
              </a:tr>
            </a:tbl>
          </a:graphicData>
        </a:graphic>
      </p:graphicFrame>
      <p:graphicFrame>
        <p:nvGraphicFramePr>
          <p:cNvPr id="3" name="表格 2"/>
          <p:cNvGraphicFramePr/>
          <p:nvPr>
            <p:custDataLst>
              <p:tags r:id="rId3"/>
            </p:custDataLst>
          </p:nvPr>
        </p:nvGraphicFramePr>
        <p:xfrm>
          <a:off x="792480" y="1624330"/>
          <a:ext cx="4635500" cy="2179320"/>
        </p:xfrm>
        <a:graphic>
          <a:graphicData uri="http://schemas.openxmlformats.org/drawingml/2006/table">
            <a:tbl>
              <a:tblPr firstRow="1" bandRow="1">
                <a:tableStyleId>{21E4AEA4-8DFA-4A89-87EB-49C32662AFE0}</a:tableStyleId>
              </a:tblPr>
              <a:tblGrid>
                <a:gridCol w="2317750"/>
                <a:gridCol w="2317750"/>
              </a:tblGrid>
              <a:tr h="389890">
                <a:tc gridSpan="2">
                  <a:txBody>
                    <a:bodyPr/>
                    <a:p>
                      <a:pPr algn="ctr">
                        <a:buNone/>
                      </a:pPr>
                      <a:r>
                        <a:rPr lang="zh-CN" altLang="en-US" spc="-100">
                          <a:solidFill>
                            <a:schemeClr val="bg1"/>
                          </a:solidFill>
                          <a:uFillTx/>
                          <a:latin typeface="黑体" panose="02010609060101010101" charset="-122"/>
                          <a:ea typeface="黑体" panose="02010609060101010101" charset="-122"/>
                        </a:rPr>
                        <a:t>Hardware parameters of the fifth generation mold monitor</a:t>
                      </a:r>
                      <a:endParaRPr lang="zh-CN" altLang="en-US" spc="-100">
                        <a:solidFill>
                          <a:schemeClr val="bg1"/>
                        </a:solidFill>
                        <a:uFillTx/>
                        <a:latin typeface="黑体" panose="02010609060101010101" charset="-122"/>
                        <a:ea typeface="黑体" panose="02010609060101010101" charset="-122"/>
                      </a:endParaRPr>
                    </a:p>
                  </a:txBody>
                  <a:tcPr anchor="ctr" anchorCtr="1">
                    <a:solidFill>
                      <a:schemeClr val="accent1"/>
                    </a:solidFill>
                  </a:tcPr>
                </a:tc>
                <a:tc hMerge="1">
                  <a:tcPr anchor="ctr" anchorCtr="1"/>
                </a:tc>
              </a:tr>
              <a:tr h="331470">
                <a:tc>
                  <a:txBody>
                    <a:bodyPr/>
                    <a:p>
                      <a:pPr>
                        <a:buNone/>
                      </a:pPr>
                      <a:r>
                        <a:rPr lang="en-US" altLang="zh-CN" sz="1200">
                          <a:latin typeface="黑体" panose="02010609060101010101" charset="-122"/>
                          <a:ea typeface="黑体" panose="02010609060101010101" charset="-122"/>
                        </a:rPr>
                        <a:t>CPU</a:t>
                      </a:r>
                      <a:endParaRPr lang="en-US" altLang="zh-CN" sz="1200">
                        <a:latin typeface="黑体" panose="02010609060101010101" charset="-122"/>
                        <a:ea typeface="黑体" panose="02010609060101010101" charset="-122"/>
                      </a:endParaRPr>
                    </a:p>
                  </a:txBody>
                  <a:tcPr anchor="ctr" anchorCtr="1">
                    <a:solidFill>
                      <a:schemeClr val="accent1">
                        <a:lumMod val="20000"/>
                        <a:lumOff val="80000"/>
                      </a:schemeClr>
                    </a:solidFill>
                  </a:tcPr>
                </a:tc>
                <a:tc>
                  <a:txBody>
                    <a:bodyPr/>
                    <a:p>
                      <a:pPr algn="ctr">
                        <a:buNone/>
                      </a:pPr>
                      <a:r>
                        <a:rPr lang="en-US" sz="1200">
                          <a:latin typeface="黑体" panose="02010609060101010101" charset="-122"/>
                          <a:ea typeface="黑体" panose="02010609060101010101" charset="-122"/>
                          <a:cs typeface="黑体" panose="02010609060101010101" charset="-122"/>
                        </a:rPr>
                        <a:t>ARM</a:t>
                      </a:r>
                      <a:r>
                        <a:rPr sz="1200">
                          <a:latin typeface="黑体" panose="02010609060101010101" charset="-122"/>
                          <a:ea typeface="黑体" panose="02010609060101010101" charset="-122"/>
                          <a:cs typeface="黑体" panose="02010609060101010101" charset="-122"/>
                        </a:rPr>
                        <a:t> chip</a:t>
                      </a:r>
                      <a:endParaRPr sz="1200">
                        <a:latin typeface="黑体" panose="02010609060101010101" charset="-122"/>
                        <a:ea typeface="黑体" panose="02010609060101010101" charset="-122"/>
                        <a:cs typeface="黑体" panose="02010609060101010101" charset="-122"/>
                      </a:endParaRPr>
                    </a:p>
                  </a:txBody>
                  <a:tcPr anchor="ctr" anchorCtr="1">
                    <a:solidFill>
                      <a:schemeClr val="accent1">
                        <a:lumMod val="20000"/>
                        <a:lumOff val="80000"/>
                      </a:schemeClr>
                    </a:solidFill>
                  </a:tcPr>
                </a:tc>
              </a:tr>
              <a:tr h="331470">
                <a:tc>
                  <a:txBody>
                    <a:bodyPr/>
                    <a:p>
                      <a:pPr>
                        <a:buNone/>
                      </a:pPr>
                      <a:r>
                        <a:rPr lang="zh-CN" altLang="en-US" sz="1200" spc="-100">
                          <a:solidFill>
                            <a:schemeClr val="tx1"/>
                          </a:solidFill>
                          <a:uFillTx/>
                          <a:latin typeface="黑体" panose="02010609060101010101" charset="-122"/>
                          <a:ea typeface="黑体" panose="02010609060101010101" charset="-122"/>
                        </a:rPr>
                        <a:t>Screen resolution</a:t>
                      </a:r>
                      <a:endParaRPr lang="zh-CN" altLang="en-US" sz="1200" spc="-100">
                        <a:solidFill>
                          <a:schemeClr val="tx1"/>
                        </a:solidFill>
                        <a:uFillTx/>
                        <a:latin typeface="黑体" panose="02010609060101010101" charset="-122"/>
                        <a:ea typeface="黑体" panose="02010609060101010101" charset="-122"/>
                      </a:endParaRPr>
                    </a:p>
                  </a:txBody>
                  <a:tcPr anchor="ctr" anchorCtr="1">
                    <a:solidFill>
                      <a:schemeClr val="accent1">
                        <a:lumMod val="40000"/>
                        <a:lumOff val="60000"/>
                      </a:schemeClr>
                    </a:solidFill>
                  </a:tcPr>
                </a:tc>
                <a:tc>
                  <a:txBody>
                    <a:bodyPr/>
                    <a:p>
                      <a:pPr algn="ctr">
                        <a:buNone/>
                      </a:pPr>
                      <a:r>
                        <a:rPr lang="en-US" altLang="zh-CN" sz="1200">
                          <a:latin typeface="黑体" panose="02010609060101010101" charset="-122"/>
                          <a:ea typeface="黑体" panose="02010609060101010101" charset="-122"/>
                        </a:rPr>
                        <a:t>1920*1080</a:t>
                      </a:r>
                      <a:endParaRPr lang="en-US" altLang="zh-CN" sz="1200">
                        <a:latin typeface="黑体" panose="02010609060101010101" charset="-122"/>
                        <a:ea typeface="黑体" panose="02010609060101010101" charset="-122"/>
                      </a:endParaRPr>
                    </a:p>
                  </a:txBody>
                  <a:tcPr anchor="ctr" anchorCtr="1">
                    <a:solidFill>
                      <a:schemeClr val="accent1">
                        <a:lumMod val="40000"/>
                        <a:lumOff val="60000"/>
                      </a:schemeClr>
                    </a:solidFill>
                  </a:tcPr>
                </a:tc>
              </a:tr>
              <a:tr h="331470">
                <a:tc>
                  <a:txBody>
                    <a:bodyPr/>
                    <a:p>
                      <a:pPr>
                        <a:buNone/>
                      </a:pPr>
                      <a:r>
                        <a:rPr lang="zh-CN" altLang="en-US" sz="1200" spc="-100">
                          <a:solidFill>
                            <a:schemeClr val="tx1"/>
                          </a:solidFill>
                          <a:uFillTx/>
                          <a:latin typeface="黑体" panose="02010609060101010101" charset="-122"/>
                          <a:ea typeface="黑体" panose="02010609060101010101" charset="-122"/>
                        </a:rPr>
                        <a:t>Frame rate</a:t>
                      </a:r>
                      <a:endParaRPr lang="zh-CN" altLang="en-US" sz="1200" spc="-100">
                        <a:solidFill>
                          <a:schemeClr val="tx1"/>
                        </a:solidFill>
                        <a:uFillTx/>
                        <a:latin typeface="黑体" panose="02010609060101010101" charset="-122"/>
                        <a:ea typeface="黑体" panose="02010609060101010101" charset="-122"/>
                      </a:endParaRPr>
                    </a:p>
                  </a:txBody>
                  <a:tcPr anchor="ctr" anchorCtr="1">
                    <a:solidFill>
                      <a:schemeClr val="accent1">
                        <a:lumMod val="20000"/>
                        <a:lumOff val="80000"/>
                      </a:schemeClr>
                    </a:solidFill>
                  </a:tcPr>
                </a:tc>
                <a:tc>
                  <a:txBody>
                    <a:bodyPr/>
                    <a:p>
                      <a:pPr algn="ctr">
                        <a:buNone/>
                      </a:pPr>
                      <a:r>
                        <a:rPr sz="1200" spc="-100">
                          <a:solidFill>
                            <a:schemeClr val="tx1"/>
                          </a:solidFill>
                          <a:uFillTx/>
                          <a:latin typeface="黑体" panose="02010609060101010101" charset="-122"/>
                          <a:ea typeface="黑体" panose="02010609060101010101" charset="-122"/>
                          <a:cs typeface="黑体" panose="02010609060101010101" charset="-122"/>
                        </a:rPr>
                        <a:t>30FPS frame rate</a:t>
                      </a:r>
                      <a:endParaRPr sz="1200" spc="-100">
                        <a:solidFill>
                          <a:schemeClr val="tx1"/>
                        </a:solidFill>
                        <a:uFillTx/>
                        <a:latin typeface="黑体" panose="02010609060101010101" charset="-122"/>
                        <a:ea typeface="黑体" panose="02010609060101010101" charset="-122"/>
                        <a:cs typeface="黑体" panose="02010609060101010101" charset="-122"/>
                      </a:endParaRPr>
                    </a:p>
                  </a:txBody>
                  <a:tcPr anchor="ctr" anchorCtr="1">
                    <a:solidFill>
                      <a:schemeClr val="accent1">
                        <a:lumMod val="20000"/>
                        <a:lumOff val="80000"/>
                      </a:schemeClr>
                    </a:solidFill>
                  </a:tcPr>
                </a:tc>
              </a:tr>
              <a:tr h="463550">
                <a:tc>
                  <a:txBody>
                    <a:bodyPr/>
                    <a:p>
                      <a:pPr>
                        <a:buNone/>
                      </a:pPr>
                      <a:r>
                        <a:rPr lang="en-US" altLang="zh-CN" sz="1200">
                          <a:latin typeface="黑体" panose="02010609060101010101" charset="-122"/>
                          <a:ea typeface="黑体" panose="02010609060101010101" charset="-122"/>
                        </a:rPr>
                        <a:t>F</a:t>
                      </a:r>
                      <a:r>
                        <a:rPr lang="zh-CN" altLang="en-US" sz="1200">
                          <a:latin typeface="黑体" panose="02010609060101010101" charset="-122"/>
                          <a:ea typeface="黑体" panose="02010609060101010101" charset="-122"/>
                        </a:rPr>
                        <a:t>ootage</a:t>
                      </a:r>
                      <a:endParaRPr lang="zh-CN" altLang="en-US" sz="1200">
                        <a:latin typeface="黑体" panose="02010609060101010101" charset="-122"/>
                        <a:ea typeface="黑体" panose="02010609060101010101" charset="-122"/>
                      </a:endParaRPr>
                    </a:p>
                  </a:txBody>
                  <a:tcPr anchor="ctr" anchorCtr="1">
                    <a:solidFill>
                      <a:schemeClr val="accent1">
                        <a:lumMod val="40000"/>
                        <a:lumOff val="60000"/>
                      </a:schemeClr>
                    </a:solidFill>
                  </a:tcPr>
                </a:tc>
                <a:tc>
                  <a:txBody>
                    <a:bodyPr/>
                    <a:p>
                      <a:pPr algn="ctr">
                        <a:buNone/>
                      </a:pPr>
                      <a:r>
                        <a:rPr sz="1200" spc="-100">
                          <a:solidFill>
                            <a:schemeClr val="tx1"/>
                          </a:solidFill>
                          <a:uFillTx/>
                          <a:latin typeface="黑体" panose="02010609060101010101" charset="-122"/>
                          <a:ea typeface="黑体" panose="02010609060101010101" charset="-122"/>
                          <a:cs typeface="黑体" panose="02010609060101010101" charset="-122"/>
                        </a:rPr>
                        <a:t>Wide angle end - medium focus end (12-36mm) lens</a:t>
                      </a:r>
                      <a:endParaRPr sz="1200" spc="-100">
                        <a:solidFill>
                          <a:schemeClr val="tx1"/>
                        </a:solidFill>
                        <a:uFillTx/>
                        <a:latin typeface="黑体" panose="02010609060101010101" charset="-122"/>
                        <a:ea typeface="黑体" panose="02010609060101010101" charset="-122"/>
                        <a:cs typeface="黑体" panose="02010609060101010101" charset="-122"/>
                      </a:endParaRPr>
                    </a:p>
                  </a:txBody>
                  <a:tcPr anchor="ctr" anchorCtr="1">
                    <a:solidFill>
                      <a:schemeClr val="accent1">
                        <a:lumMod val="40000"/>
                        <a:lumOff val="60000"/>
                      </a:schemeClr>
                    </a:solidFill>
                  </a:tcPr>
                </a:tc>
              </a:tr>
              <a:tr h="331470">
                <a:tc>
                  <a:txBody>
                    <a:bodyPr/>
                    <a:p>
                      <a:pPr>
                        <a:buNone/>
                      </a:pPr>
                      <a:r>
                        <a:rPr lang="en-US" altLang="zh-CN" sz="1200">
                          <a:latin typeface="黑体" panose="02010609060101010101" charset="-122"/>
                          <a:ea typeface="黑体" panose="02010609060101010101" charset="-122"/>
                        </a:rPr>
                        <a:t>S</a:t>
                      </a:r>
                      <a:r>
                        <a:rPr lang="zh-CN" altLang="en-US" sz="1200">
                          <a:latin typeface="黑体" panose="02010609060101010101" charset="-122"/>
                          <a:ea typeface="黑体" panose="02010609060101010101" charset="-122"/>
                        </a:rPr>
                        <a:t>ensor</a:t>
                      </a:r>
                      <a:endParaRPr lang="zh-CN" altLang="en-US" sz="1200">
                        <a:latin typeface="黑体" panose="02010609060101010101" charset="-122"/>
                        <a:ea typeface="黑体" panose="02010609060101010101" charset="-122"/>
                      </a:endParaRPr>
                    </a:p>
                  </a:txBody>
                  <a:tcPr anchor="ctr" anchorCtr="1">
                    <a:solidFill>
                      <a:schemeClr val="accent1">
                        <a:lumMod val="20000"/>
                        <a:lumOff val="80000"/>
                      </a:schemeClr>
                    </a:solidFill>
                  </a:tcPr>
                </a:tc>
                <a:tc>
                  <a:txBody>
                    <a:bodyPr/>
                    <a:p>
                      <a:pPr algn="ctr">
                        <a:buNone/>
                      </a:pPr>
                      <a:r>
                        <a:rPr sz="1200">
                          <a:latin typeface="黑体" panose="02010609060101010101" charset="-122"/>
                          <a:ea typeface="黑体" panose="02010609060101010101" charset="-122"/>
                          <a:cs typeface="黑体" panose="02010609060101010101" charset="-122"/>
                        </a:rPr>
                        <a:t>Stacked CMOS sensor</a:t>
                      </a:r>
                      <a:endParaRPr sz="1200">
                        <a:latin typeface="黑体" panose="02010609060101010101" charset="-122"/>
                        <a:ea typeface="黑体" panose="02010609060101010101" charset="-122"/>
                        <a:cs typeface="黑体" panose="02010609060101010101" charset="-122"/>
                      </a:endParaRPr>
                    </a:p>
                  </a:txBody>
                  <a:tcPr anchor="ctr" anchorCtr="1">
                    <a:solidFill>
                      <a:schemeClr val="accent1">
                        <a:lumMod val="20000"/>
                        <a:lumOff val="80000"/>
                      </a:schemeClr>
                    </a:solidFill>
                  </a:tcPr>
                </a:tc>
              </a:tr>
            </a:tbl>
          </a:graphicData>
        </a:graphic>
      </p:graphicFrame>
      <p:graphicFrame>
        <p:nvGraphicFramePr>
          <p:cNvPr id="4" name="表格 3"/>
          <p:cNvGraphicFramePr/>
          <p:nvPr>
            <p:custDataLst>
              <p:tags r:id="rId4"/>
            </p:custDataLst>
          </p:nvPr>
        </p:nvGraphicFramePr>
        <p:xfrm>
          <a:off x="792480" y="4304665"/>
          <a:ext cx="4635500" cy="2150745"/>
        </p:xfrm>
        <a:graphic>
          <a:graphicData uri="http://schemas.openxmlformats.org/drawingml/2006/table">
            <a:tbl>
              <a:tblPr firstRow="1" bandRow="1">
                <a:tableStyleId>{21E4AEA4-8DFA-4A89-87EB-49C32662AFE0}</a:tableStyleId>
              </a:tblPr>
              <a:tblGrid>
                <a:gridCol w="2317750"/>
                <a:gridCol w="2317750"/>
              </a:tblGrid>
              <a:tr h="377825">
                <a:tc gridSpan="2">
                  <a:txBody>
                    <a:bodyPr/>
                    <a:p>
                      <a:pPr algn="ctr">
                        <a:buNone/>
                      </a:pPr>
                      <a:r>
                        <a:rPr lang="zh-CN" altLang="en-US">
                          <a:latin typeface="黑体" panose="02010609060101010101" charset="-122"/>
                          <a:ea typeface="黑体" panose="02010609060101010101" charset="-122"/>
                        </a:rPr>
                        <a:t>Available tablet hardware parameters (example)</a:t>
                      </a:r>
                      <a:endParaRPr lang="zh-CN" altLang="en-US">
                        <a:latin typeface="黑体" panose="02010609060101010101" charset="-122"/>
                        <a:ea typeface="黑体" panose="02010609060101010101" charset="-122"/>
                      </a:endParaRPr>
                    </a:p>
                  </a:txBody>
                  <a:tcPr anchor="ctr" anchorCtr="1">
                    <a:solidFill>
                      <a:schemeClr val="accent1"/>
                    </a:solidFill>
                  </a:tcPr>
                </a:tc>
                <a:tc hMerge="1">
                  <a:tcPr anchor="ctr" anchorCtr="1"/>
                </a:tc>
              </a:tr>
              <a:tr h="354330">
                <a:tc>
                  <a:txBody>
                    <a:bodyPr/>
                    <a:p>
                      <a:pPr>
                        <a:buNone/>
                      </a:pPr>
                      <a:r>
                        <a:rPr lang="en-US" altLang="zh-CN" sz="1200">
                          <a:latin typeface="黑体" panose="02010609060101010101" charset="-122"/>
                          <a:ea typeface="黑体" panose="02010609060101010101" charset="-122"/>
                        </a:rPr>
                        <a:t>CPU</a:t>
                      </a:r>
                      <a:endParaRPr lang="en-US" altLang="zh-CN" sz="1200">
                        <a:latin typeface="黑体" panose="02010609060101010101" charset="-122"/>
                        <a:ea typeface="黑体" panose="02010609060101010101" charset="-122"/>
                      </a:endParaRPr>
                    </a:p>
                  </a:txBody>
                  <a:tcPr anchor="ctr" anchorCtr="1">
                    <a:solidFill>
                      <a:schemeClr val="accent1">
                        <a:lumMod val="20000"/>
                        <a:lumOff val="80000"/>
                      </a:schemeClr>
                    </a:solidFill>
                  </a:tcPr>
                </a:tc>
                <a:tc>
                  <a:txBody>
                    <a:bodyPr/>
                    <a:p>
                      <a:pPr algn="ctr">
                        <a:buNone/>
                      </a:pPr>
                      <a:r>
                        <a:rPr sz="1200" spc="-100">
                          <a:solidFill>
                            <a:schemeClr val="tx1"/>
                          </a:solidFill>
                          <a:uFillTx/>
                          <a:latin typeface="黑体" panose="02010609060101010101" charset="-122"/>
                          <a:ea typeface="黑体" panose="02010609060101010101" charset="-122"/>
                          <a:cs typeface="黑体" panose="02010609060101010101" charset="-122"/>
                        </a:rPr>
                        <a:t>Tianji 8100</a:t>
                      </a:r>
                      <a:endParaRPr sz="1200" spc="-100">
                        <a:solidFill>
                          <a:schemeClr val="tx1"/>
                        </a:solidFill>
                        <a:uFillTx/>
                        <a:latin typeface="黑体" panose="02010609060101010101" charset="-122"/>
                        <a:ea typeface="黑体" panose="02010609060101010101" charset="-122"/>
                        <a:cs typeface="黑体" panose="02010609060101010101" charset="-122"/>
                      </a:endParaRPr>
                    </a:p>
                  </a:txBody>
                  <a:tcPr anchor="ctr" anchorCtr="1">
                    <a:solidFill>
                      <a:schemeClr val="accent1">
                        <a:lumMod val="20000"/>
                        <a:lumOff val="80000"/>
                      </a:schemeClr>
                    </a:solidFill>
                  </a:tcPr>
                </a:tc>
              </a:tr>
              <a:tr h="354330">
                <a:tc>
                  <a:txBody>
                    <a:bodyPr/>
                    <a:p>
                      <a:pPr>
                        <a:buNone/>
                      </a:pPr>
                      <a:r>
                        <a:rPr lang="zh-CN" altLang="en-US" sz="1200" spc="-100">
                          <a:solidFill>
                            <a:schemeClr val="tx1"/>
                          </a:solidFill>
                          <a:uFillTx/>
                          <a:latin typeface="黑体" panose="02010609060101010101" charset="-122"/>
                          <a:ea typeface="黑体" panose="02010609060101010101" charset="-122"/>
                        </a:rPr>
                        <a:t>Resolution</a:t>
                      </a:r>
                      <a:endParaRPr lang="zh-CN" altLang="en-US" sz="1200" spc="-100">
                        <a:solidFill>
                          <a:schemeClr val="tx1"/>
                        </a:solidFill>
                        <a:uFillTx/>
                        <a:latin typeface="黑体" panose="02010609060101010101" charset="-122"/>
                        <a:ea typeface="黑体" panose="02010609060101010101" charset="-122"/>
                      </a:endParaRPr>
                    </a:p>
                  </a:txBody>
                  <a:tcPr anchor="ctr" anchorCtr="1">
                    <a:solidFill>
                      <a:schemeClr val="accent1">
                        <a:lumMod val="40000"/>
                        <a:lumOff val="60000"/>
                      </a:schemeClr>
                    </a:solidFill>
                  </a:tcPr>
                </a:tc>
                <a:tc>
                  <a:txBody>
                    <a:bodyPr/>
                    <a:p>
                      <a:pPr algn="ctr">
                        <a:buNone/>
                      </a:pPr>
                      <a:r>
                        <a:rPr lang="en-US" altLang="zh-CN" sz="1200">
                          <a:latin typeface="黑体" panose="02010609060101010101" charset="-122"/>
                          <a:ea typeface="黑体" panose="02010609060101010101" charset="-122"/>
                        </a:rPr>
                        <a:t>2560*1600</a:t>
                      </a:r>
                      <a:endParaRPr lang="en-US" altLang="zh-CN" sz="1200">
                        <a:latin typeface="黑体" panose="02010609060101010101" charset="-122"/>
                        <a:ea typeface="黑体" panose="02010609060101010101" charset="-122"/>
                      </a:endParaRPr>
                    </a:p>
                  </a:txBody>
                  <a:tcPr anchor="ctr" anchorCtr="1">
                    <a:solidFill>
                      <a:schemeClr val="accent1">
                        <a:lumMod val="40000"/>
                        <a:lumOff val="60000"/>
                      </a:schemeClr>
                    </a:solidFill>
                  </a:tcPr>
                </a:tc>
              </a:tr>
              <a:tr h="354965">
                <a:tc>
                  <a:txBody>
                    <a:bodyPr/>
                    <a:p>
                      <a:pPr>
                        <a:buNone/>
                      </a:pPr>
                      <a:r>
                        <a:rPr lang="en-US" altLang="zh-CN" sz="1200">
                          <a:latin typeface="黑体" panose="02010609060101010101" charset="-122"/>
                          <a:ea typeface="黑体" panose="02010609060101010101" charset="-122"/>
                        </a:rPr>
                        <a:t>S</a:t>
                      </a:r>
                      <a:r>
                        <a:rPr lang="zh-CN" altLang="en-US" sz="1200">
                          <a:latin typeface="黑体" panose="02010609060101010101" charset="-122"/>
                          <a:ea typeface="黑体" panose="02010609060101010101" charset="-122"/>
                        </a:rPr>
                        <a:t>creen size</a:t>
                      </a:r>
                      <a:endParaRPr lang="zh-CN" altLang="en-US" sz="1200">
                        <a:latin typeface="黑体" panose="02010609060101010101" charset="-122"/>
                        <a:ea typeface="黑体" panose="02010609060101010101" charset="-122"/>
                      </a:endParaRPr>
                    </a:p>
                  </a:txBody>
                  <a:tcPr anchor="ctr" anchorCtr="1">
                    <a:solidFill>
                      <a:schemeClr val="accent1">
                        <a:lumMod val="20000"/>
                        <a:lumOff val="80000"/>
                      </a:schemeClr>
                    </a:solidFill>
                  </a:tcPr>
                </a:tc>
                <a:tc>
                  <a:txBody>
                    <a:bodyPr/>
                    <a:p>
                      <a:pPr algn="ctr">
                        <a:buNone/>
                      </a:pPr>
                      <a:r>
                        <a:rPr sz="1200">
                          <a:latin typeface="黑体" panose="02010609060101010101" charset="-122"/>
                          <a:ea typeface="黑体" panose="02010609060101010101" charset="-122"/>
                          <a:cs typeface="黑体" panose="02010609060101010101" charset="-122"/>
                        </a:rPr>
                        <a:t>12.1 inches</a:t>
                      </a:r>
                      <a:endParaRPr sz="1200">
                        <a:latin typeface="黑体" panose="02010609060101010101" charset="-122"/>
                        <a:ea typeface="黑体" panose="02010609060101010101" charset="-122"/>
                        <a:cs typeface="黑体" panose="02010609060101010101" charset="-122"/>
                      </a:endParaRPr>
                    </a:p>
                  </a:txBody>
                  <a:tcPr anchor="ctr" anchorCtr="1">
                    <a:solidFill>
                      <a:schemeClr val="accent1">
                        <a:lumMod val="20000"/>
                        <a:lumOff val="80000"/>
                      </a:schemeClr>
                    </a:solidFill>
                  </a:tcPr>
                </a:tc>
              </a:tr>
              <a:tr h="354330">
                <a:tc>
                  <a:txBody>
                    <a:bodyPr/>
                    <a:p>
                      <a:pPr>
                        <a:buNone/>
                      </a:pPr>
                      <a:r>
                        <a:rPr lang="en-US" altLang="zh-CN" sz="1200">
                          <a:latin typeface="黑体" panose="02010609060101010101" charset="-122"/>
                          <a:ea typeface="黑体" panose="02010609060101010101" charset="-122"/>
                        </a:rPr>
                        <a:t>S</a:t>
                      </a:r>
                      <a:r>
                        <a:rPr lang="zh-CN" altLang="en-US" sz="1200">
                          <a:latin typeface="黑体" panose="02010609060101010101" charset="-122"/>
                          <a:ea typeface="黑体" panose="02010609060101010101" charset="-122"/>
                        </a:rPr>
                        <a:t>ystem</a:t>
                      </a:r>
                      <a:endParaRPr lang="zh-CN" altLang="en-US" sz="1200">
                        <a:latin typeface="黑体" panose="02010609060101010101" charset="-122"/>
                        <a:ea typeface="黑体" panose="02010609060101010101" charset="-122"/>
                      </a:endParaRPr>
                    </a:p>
                  </a:txBody>
                  <a:tcPr anchor="ctr" anchorCtr="1">
                    <a:solidFill>
                      <a:schemeClr val="accent1">
                        <a:lumMod val="40000"/>
                        <a:lumOff val="60000"/>
                      </a:schemeClr>
                    </a:solidFill>
                  </a:tcPr>
                </a:tc>
                <a:tc>
                  <a:txBody>
                    <a:bodyPr/>
                    <a:p>
                      <a:pPr algn="ctr">
                        <a:buNone/>
                      </a:pPr>
                      <a:r>
                        <a:rPr lang="en-US" sz="1200">
                          <a:latin typeface="黑体" panose="02010609060101010101" charset="-122"/>
                          <a:ea typeface="黑体" panose="02010609060101010101" charset="-122"/>
                          <a:cs typeface="思源黑体 CN Normal" panose="020B0400000000000000" charset="-122"/>
                        </a:rPr>
                        <a:t>M</a:t>
                      </a:r>
                      <a:r>
                        <a:rPr lang="en-US" sz="1200">
                          <a:latin typeface="黑体" panose="02010609060101010101" charset="-122"/>
                          <a:ea typeface="黑体" panose="02010609060101010101" charset="-122"/>
                          <a:cs typeface="思源黑体 CN Normal" panose="020B0400000000000000" charset="-122"/>
                        </a:rPr>
                        <a:t>agic OS 7.0</a:t>
                      </a:r>
                      <a:endParaRPr lang="en-US" sz="1200">
                        <a:latin typeface="黑体" panose="02010609060101010101" charset="-122"/>
                        <a:ea typeface="黑体" panose="02010609060101010101" charset="-122"/>
                        <a:cs typeface="思源黑体 CN Normal" panose="020B0400000000000000" charset="-122"/>
                      </a:endParaRPr>
                    </a:p>
                  </a:txBody>
                  <a:tcPr anchor="ctr" anchorCtr="1">
                    <a:solidFill>
                      <a:schemeClr val="accent1">
                        <a:lumMod val="40000"/>
                        <a:lumOff val="60000"/>
                      </a:schemeClr>
                    </a:solidFill>
                  </a:tcPr>
                </a:tc>
              </a:tr>
              <a:tr h="354965">
                <a:tc>
                  <a:txBody>
                    <a:bodyPr/>
                    <a:p>
                      <a:pPr>
                        <a:buNone/>
                      </a:pPr>
                      <a:r>
                        <a:rPr lang="zh-CN" altLang="en-US" sz="1200">
                          <a:latin typeface="黑体" panose="02010609060101010101" charset="-122"/>
                          <a:ea typeface="黑体" panose="02010609060101010101" charset="-122"/>
                        </a:rPr>
                        <a:t>Battery capacity</a:t>
                      </a:r>
                      <a:endParaRPr lang="zh-CN" altLang="en-US" sz="1200">
                        <a:latin typeface="黑体" panose="02010609060101010101" charset="-122"/>
                        <a:ea typeface="黑体" panose="02010609060101010101" charset="-122"/>
                      </a:endParaRPr>
                    </a:p>
                  </a:txBody>
                  <a:tcPr anchor="ctr" anchorCtr="1">
                    <a:solidFill>
                      <a:schemeClr val="accent1">
                        <a:lumMod val="20000"/>
                        <a:lumOff val="80000"/>
                      </a:schemeClr>
                    </a:solidFill>
                  </a:tcPr>
                </a:tc>
                <a:tc>
                  <a:txBody>
                    <a:bodyPr/>
                    <a:p>
                      <a:pPr algn="ctr">
                        <a:buNone/>
                      </a:pPr>
                      <a:r>
                        <a:rPr sz="1200" spc="-100">
                          <a:solidFill>
                            <a:schemeClr val="tx1"/>
                          </a:solidFill>
                          <a:uFillTx/>
                          <a:latin typeface="黑体" panose="02010609060101010101" charset="-122"/>
                          <a:ea typeface="黑体" panose="02010609060101010101" charset="-122"/>
                          <a:cs typeface="黑体" panose="02010609060101010101" charset="-122"/>
                        </a:rPr>
                        <a:t>10050mAh (typical value)</a:t>
                      </a:r>
                      <a:endParaRPr sz="1200" spc="-100">
                        <a:solidFill>
                          <a:schemeClr val="tx1"/>
                        </a:solidFill>
                        <a:uFillTx/>
                        <a:latin typeface="黑体" panose="02010609060101010101" charset="-122"/>
                        <a:ea typeface="黑体" panose="02010609060101010101" charset="-122"/>
                        <a:cs typeface="黑体" panose="02010609060101010101" charset="-122"/>
                      </a:endParaRPr>
                    </a:p>
                  </a:txBody>
                  <a:tcPr anchor="ctr" anchorCtr="1">
                    <a:solidFill>
                      <a:schemeClr val="accent1">
                        <a:lumMod val="20000"/>
                        <a:lumOff val="80000"/>
                      </a:schemeClr>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3" name="文本框 112"/>
          <p:cNvSpPr txBox="1"/>
          <p:nvPr>
            <p:custDataLst>
              <p:tags r:id="rId1"/>
            </p:custDataLst>
          </p:nvPr>
        </p:nvSpPr>
        <p:spPr>
          <a:xfrm>
            <a:off x="3769360" y="2715260"/>
            <a:ext cx="4882515" cy="1014730"/>
          </a:xfrm>
          <a:prstGeom prst="rect">
            <a:avLst/>
          </a:prstGeom>
          <a:noFill/>
        </p:spPr>
        <p:txBody>
          <a:bodyPr wrap="square" rtlCol="0">
            <a:spAutoFit/>
          </a:bodyPr>
          <a:p>
            <a:pPr algn="ctr"/>
            <a:r>
              <a:rPr lang="en-US" altLang="zh-CN" sz="6000" b="1">
                <a:solidFill>
                  <a:srgbClr val="404040"/>
                </a:solidFill>
                <a:latin typeface="黑体" panose="02010609060101010101" charset="-122"/>
                <a:ea typeface="黑体" panose="02010609060101010101" charset="-122"/>
                <a:cs typeface="黑体" panose="02010609060101010101" charset="-122"/>
              </a:rPr>
              <a:t>Thanks You</a:t>
            </a:r>
            <a:r>
              <a:rPr lang="zh-CN" altLang="en-US" sz="6000" b="1">
                <a:solidFill>
                  <a:srgbClr val="404040"/>
                </a:solidFill>
                <a:latin typeface="黑体" panose="02010609060101010101" charset="-122"/>
                <a:ea typeface="黑体" panose="02010609060101010101" charset="-122"/>
                <a:cs typeface="黑体" panose="02010609060101010101" charset="-122"/>
              </a:rPr>
              <a:t>！</a:t>
            </a:r>
            <a:endParaRPr lang="zh-CN" altLang="en-US" sz="6000" b="1">
              <a:solidFill>
                <a:srgbClr val="404040"/>
              </a:solidFill>
              <a:latin typeface="黑体" panose="02010609060101010101" charset="-122"/>
              <a:ea typeface="黑体" panose="02010609060101010101" charset="-122"/>
              <a:cs typeface="黑体" panose="02010609060101010101"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2" name="组合 31"/>
          <p:cNvGrpSpPr/>
          <p:nvPr/>
        </p:nvGrpSpPr>
        <p:grpSpPr>
          <a:xfrm>
            <a:off x="1015683" y="1252220"/>
            <a:ext cx="4416425" cy="460375"/>
            <a:chOff x="1601" y="2275"/>
            <a:chExt cx="6955" cy="725"/>
          </a:xfrm>
        </p:grpSpPr>
        <p:sp>
          <p:nvSpPr>
            <p:cNvPr id="13" name="等腰三角形 12"/>
            <p:cNvSpPr/>
            <p:nvPr/>
          </p:nvSpPr>
          <p:spPr>
            <a:xfrm rot="5400000">
              <a:off x="1578" y="2471"/>
              <a:ext cx="330" cy="284"/>
            </a:xfrm>
            <a:prstGeom prst="triangle">
              <a:avLst/>
            </a:prstGeom>
            <a:solidFill>
              <a:srgbClr val="0190E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30" name="文本框 29"/>
            <p:cNvSpPr txBox="1"/>
            <p:nvPr/>
          </p:nvSpPr>
          <p:spPr>
            <a:xfrm>
              <a:off x="2156" y="2275"/>
              <a:ext cx="6400" cy="725"/>
            </a:xfrm>
            <a:prstGeom prst="rect">
              <a:avLst/>
            </a:prstGeom>
            <a:noFill/>
          </p:spPr>
          <p:txBody>
            <a:bodyPr wrap="square" rtlCol="0">
              <a:spAutoFit/>
            </a:bodyPr>
            <a:p>
              <a:r>
                <a:rPr lang="zh-CN" altLang="en-US" sz="2400">
                  <a:solidFill>
                    <a:srgbClr val="404040"/>
                  </a:solidFill>
                  <a:latin typeface="微软雅黑" panose="020B0503020204020204" charset="-122"/>
                  <a:ea typeface="微软雅黑" panose="020B0503020204020204" charset="-122"/>
                </a:rPr>
                <a:t>Application scenarios</a:t>
              </a:r>
              <a:endParaRPr lang="zh-CN" altLang="en-US" sz="2400">
                <a:solidFill>
                  <a:srgbClr val="404040"/>
                </a:solidFill>
                <a:latin typeface="微软雅黑" panose="020B0503020204020204" charset="-122"/>
                <a:ea typeface="微软雅黑" panose="020B0503020204020204" charset="-122"/>
              </a:endParaRPr>
            </a:p>
          </p:txBody>
        </p:sp>
      </p:grpSp>
      <p:grpSp>
        <p:nvGrpSpPr>
          <p:cNvPr id="33" name="组合 32"/>
          <p:cNvGrpSpPr/>
          <p:nvPr/>
        </p:nvGrpSpPr>
        <p:grpSpPr>
          <a:xfrm>
            <a:off x="1015683" y="2637155"/>
            <a:ext cx="4416425" cy="460375"/>
            <a:chOff x="1601" y="2275"/>
            <a:chExt cx="6955" cy="725"/>
          </a:xfrm>
        </p:grpSpPr>
        <p:sp>
          <p:nvSpPr>
            <p:cNvPr id="34" name="等腰三角形 33"/>
            <p:cNvSpPr/>
            <p:nvPr>
              <p:custDataLst>
                <p:tags r:id="rId1"/>
              </p:custDataLst>
            </p:nvPr>
          </p:nvSpPr>
          <p:spPr>
            <a:xfrm rot="5400000">
              <a:off x="1578" y="2471"/>
              <a:ext cx="330" cy="284"/>
            </a:xfrm>
            <a:prstGeom prst="triangle">
              <a:avLst/>
            </a:prstGeom>
            <a:solidFill>
              <a:srgbClr val="0190E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35" name="文本框 34"/>
            <p:cNvSpPr txBox="1"/>
            <p:nvPr>
              <p:custDataLst>
                <p:tags r:id="rId2"/>
              </p:custDataLst>
            </p:nvPr>
          </p:nvSpPr>
          <p:spPr>
            <a:xfrm>
              <a:off x="2156" y="2275"/>
              <a:ext cx="6400" cy="725"/>
            </a:xfrm>
            <a:prstGeom prst="rect">
              <a:avLst/>
            </a:prstGeom>
            <a:noFill/>
          </p:spPr>
          <p:txBody>
            <a:bodyPr wrap="square" rtlCol="0">
              <a:spAutoFit/>
            </a:bodyPr>
            <a:p>
              <a:r>
                <a:rPr lang="zh-CN" altLang="en-US" sz="2400">
                  <a:solidFill>
                    <a:srgbClr val="404040"/>
                  </a:solidFill>
                  <a:latin typeface="微软雅黑" panose="020B0503020204020204" charset="-122"/>
                  <a:ea typeface="微软雅黑" panose="020B0503020204020204" charset="-122"/>
                </a:rPr>
                <a:t>Product Upgrading</a:t>
              </a:r>
              <a:endParaRPr lang="zh-CN" altLang="en-US" sz="2400">
                <a:solidFill>
                  <a:srgbClr val="404040"/>
                </a:solidFill>
                <a:latin typeface="微软雅黑" panose="020B0503020204020204" charset="-122"/>
                <a:ea typeface="微软雅黑" panose="020B0503020204020204" charset="-122"/>
              </a:endParaRPr>
            </a:p>
          </p:txBody>
        </p:sp>
      </p:grpSp>
      <p:grpSp>
        <p:nvGrpSpPr>
          <p:cNvPr id="37" name="组合 36"/>
          <p:cNvGrpSpPr/>
          <p:nvPr/>
        </p:nvGrpSpPr>
        <p:grpSpPr>
          <a:xfrm>
            <a:off x="1015683" y="3881120"/>
            <a:ext cx="4416425" cy="460375"/>
            <a:chOff x="1601" y="2275"/>
            <a:chExt cx="6955" cy="725"/>
          </a:xfrm>
        </p:grpSpPr>
        <p:sp>
          <p:nvSpPr>
            <p:cNvPr id="38" name="等腰三角形 37"/>
            <p:cNvSpPr/>
            <p:nvPr>
              <p:custDataLst>
                <p:tags r:id="rId3"/>
              </p:custDataLst>
            </p:nvPr>
          </p:nvSpPr>
          <p:spPr>
            <a:xfrm rot="5400000">
              <a:off x="1578" y="2471"/>
              <a:ext cx="330" cy="284"/>
            </a:xfrm>
            <a:prstGeom prst="triangle">
              <a:avLst/>
            </a:prstGeom>
            <a:solidFill>
              <a:srgbClr val="0190E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39" name="文本框 38"/>
            <p:cNvSpPr txBox="1"/>
            <p:nvPr>
              <p:custDataLst>
                <p:tags r:id="rId4"/>
              </p:custDataLst>
            </p:nvPr>
          </p:nvSpPr>
          <p:spPr>
            <a:xfrm>
              <a:off x="2156" y="2275"/>
              <a:ext cx="6400" cy="725"/>
            </a:xfrm>
            <a:prstGeom prst="rect">
              <a:avLst/>
            </a:prstGeom>
            <a:noFill/>
          </p:spPr>
          <p:txBody>
            <a:bodyPr wrap="square" rtlCol="0">
              <a:spAutoFit/>
            </a:bodyPr>
            <a:p>
              <a:pPr lvl="0" defTabSz="609600">
                <a:defRPr/>
              </a:pPr>
              <a:r>
                <a:rPr kumimoji="1" lang="en-US" altLang="zh-CN" sz="2400" kern="0">
                  <a:solidFill>
                    <a:schemeClr val="tx1">
                      <a:lumMod val="75000"/>
                      <a:lumOff val="25000"/>
                    </a:schemeClr>
                  </a:solidFill>
                  <a:latin typeface="微软雅黑" panose="020B0503020204020204" charset="-122"/>
                  <a:ea typeface="微软雅黑" panose="020B0503020204020204" charset="-122"/>
                  <a:cs typeface="+mn-ea"/>
                  <a:sym typeface="Calibri" panose="020F0502020204030204" charset="0"/>
                </a:rPr>
                <a:t>A</a:t>
              </a:r>
              <a:r>
                <a:rPr kumimoji="1" lang="zh-CN" altLang="en-US" sz="2400" kern="0">
                  <a:solidFill>
                    <a:schemeClr val="tx1">
                      <a:lumMod val="75000"/>
                      <a:lumOff val="25000"/>
                    </a:schemeClr>
                  </a:solidFill>
                  <a:latin typeface="微软雅黑" panose="020B0503020204020204" charset="-122"/>
                  <a:ea typeface="微软雅黑" panose="020B0503020204020204" charset="-122"/>
                  <a:cs typeface="+mn-ea"/>
                  <a:sym typeface="Calibri" panose="020F0502020204030204" charset="0"/>
                </a:rPr>
                <a:t>pplication area</a:t>
              </a:r>
              <a:endParaRPr kumimoji="1" lang="zh-CN" altLang="en-US" sz="2400" kern="0">
                <a:solidFill>
                  <a:schemeClr val="tx1">
                    <a:lumMod val="75000"/>
                    <a:lumOff val="25000"/>
                  </a:schemeClr>
                </a:solidFill>
                <a:latin typeface="微软雅黑" panose="020B0503020204020204" charset="-122"/>
                <a:ea typeface="微软雅黑" panose="020B0503020204020204" charset="-122"/>
                <a:cs typeface="+mn-ea"/>
                <a:sym typeface="Calibri" panose="020F0502020204030204" charset="0"/>
              </a:endParaRPr>
            </a:p>
          </p:txBody>
        </p:sp>
      </p:grpSp>
      <p:grpSp>
        <p:nvGrpSpPr>
          <p:cNvPr id="46" name="组合 45"/>
          <p:cNvGrpSpPr/>
          <p:nvPr/>
        </p:nvGrpSpPr>
        <p:grpSpPr>
          <a:xfrm>
            <a:off x="1015683" y="5125085"/>
            <a:ext cx="4416425" cy="460375"/>
            <a:chOff x="1601" y="2275"/>
            <a:chExt cx="6955" cy="725"/>
          </a:xfrm>
        </p:grpSpPr>
        <p:sp>
          <p:nvSpPr>
            <p:cNvPr id="47" name="等腰三角形 46"/>
            <p:cNvSpPr/>
            <p:nvPr>
              <p:custDataLst>
                <p:tags r:id="rId5"/>
              </p:custDataLst>
            </p:nvPr>
          </p:nvSpPr>
          <p:spPr>
            <a:xfrm rot="5400000">
              <a:off x="1578" y="2471"/>
              <a:ext cx="330" cy="284"/>
            </a:xfrm>
            <a:prstGeom prst="triangle">
              <a:avLst/>
            </a:prstGeom>
            <a:solidFill>
              <a:srgbClr val="0190E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48" name="文本框 47"/>
            <p:cNvSpPr txBox="1"/>
            <p:nvPr>
              <p:custDataLst>
                <p:tags r:id="rId6"/>
              </p:custDataLst>
            </p:nvPr>
          </p:nvSpPr>
          <p:spPr>
            <a:xfrm>
              <a:off x="2156" y="2275"/>
              <a:ext cx="6400" cy="725"/>
            </a:xfrm>
            <a:prstGeom prst="rect">
              <a:avLst/>
            </a:prstGeom>
            <a:noFill/>
          </p:spPr>
          <p:txBody>
            <a:bodyPr wrap="square" rtlCol="0">
              <a:spAutoFit/>
            </a:bodyPr>
            <a:p>
              <a:pPr lvl="0" defTabSz="609600">
                <a:defRPr/>
              </a:pPr>
              <a:r>
                <a:rPr kumimoji="1" lang="zh-CN" altLang="en-US" sz="2400" kern="0">
                  <a:solidFill>
                    <a:schemeClr val="tx1">
                      <a:lumMod val="75000"/>
                      <a:lumOff val="25000"/>
                    </a:schemeClr>
                  </a:solidFill>
                  <a:latin typeface="微软雅黑" panose="020B0503020204020204" charset="-122"/>
                  <a:ea typeface="微软雅黑" panose="020B0503020204020204" charset="-122"/>
                  <a:cs typeface="+mn-ea"/>
                  <a:sym typeface="Calibri" panose="020F0502020204030204" charset="0"/>
                </a:rPr>
                <a:t>Configuration</a:t>
              </a:r>
              <a:endParaRPr kumimoji="1" lang="zh-CN" altLang="en-US" sz="2400" kern="0">
                <a:solidFill>
                  <a:schemeClr val="tx1">
                    <a:lumMod val="75000"/>
                    <a:lumOff val="25000"/>
                  </a:schemeClr>
                </a:solidFill>
                <a:latin typeface="微软雅黑" panose="020B0503020204020204" charset="-122"/>
                <a:ea typeface="微软雅黑" panose="020B0503020204020204" charset="-122"/>
                <a:cs typeface="+mn-ea"/>
                <a:sym typeface="Calibri" panose="020F0502020204030204" charset="0"/>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智能模具监视器现场模拟"/>
          <p:cNvPicPr>
            <a:picLocks noChangeAspect="1"/>
          </p:cNvPicPr>
          <p:nvPr>
            <p:custDataLst>
              <p:tags r:id="rId1"/>
            </p:custDataLst>
          </p:nvPr>
        </p:nvPicPr>
        <p:blipFill>
          <a:blip r:embed="rId2"/>
          <a:stretch>
            <a:fillRect/>
          </a:stretch>
        </p:blipFill>
        <p:spPr>
          <a:xfrm>
            <a:off x="0" y="0"/>
            <a:ext cx="12192000" cy="6876415"/>
          </a:xfrm>
          <a:prstGeom prst="rect">
            <a:avLst/>
          </a:prstGeom>
        </p:spPr>
      </p:pic>
      <p:sp>
        <p:nvSpPr>
          <p:cNvPr id="3" name="文本框 2"/>
          <p:cNvSpPr txBox="1"/>
          <p:nvPr userDrawn="1">
            <p:custDataLst>
              <p:tags r:id="rId3"/>
            </p:custDataLst>
          </p:nvPr>
        </p:nvSpPr>
        <p:spPr>
          <a:xfrm>
            <a:off x="948055" y="665480"/>
            <a:ext cx="4210050" cy="521970"/>
          </a:xfrm>
          <a:prstGeom prst="rect">
            <a:avLst/>
          </a:prstGeom>
          <a:solidFill>
            <a:schemeClr val="bg1">
              <a:alpha val="48000"/>
            </a:schemeClr>
          </a:solidFill>
        </p:spPr>
        <p:txBody>
          <a:bodyPr wrap="square" rtlCol="0">
            <a:spAutoFit/>
          </a:bodyPr>
          <a:p>
            <a:r>
              <a:rPr lang="en-US" altLang="zh-CN" sz="2800">
                <a:solidFill>
                  <a:srgbClr val="404040"/>
                </a:solidFill>
                <a:latin typeface="微软雅黑" panose="020B0503020204020204" charset="-122"/>
                <a:ea typeface="微软雅黑" panose="020B0503020204020204" charset="-122"/>
                <a:cs typeface="微软雅黑" panose="020B0503020204020204" charset="-122"/>
              </a:rPr>
              <a:t>1.</a:t>
            </a:r>
            <a:r>
              <a:rPr lang="zh-CN" sz="2800">
                <a:solidFill>
                  <a:srgbClr val="404040"/>
                </a:solidFill>
                <a:latin typeface="微软雅黑" panose="020B0503020204020204" charset="-122"/>
                <a:ea typeface="微软雅黑" panose="020B0503020204020204" charset="-122"/>
                <a:cs typeface="微软雅黑" panose="020B0503020204020204" charset="-122"/>
              </a:rPr>
              <a:t>Application scenarios</a:t>
            </a:r>
            <a:endParaRPr lang="zh-CN" sz="2800">
              <a:solidFill>
                <a:srgbClr val="404040"/>
              </a:solidFill>
              <a:latin typeface="微软雅黑" panose="020B0503020204020204" charset="-122"/>
              <a:ea typeface="微软雅黑" panose="020B0503020204020204" charset="-122"/>
              <a:cs typeface="微软雅黑" panose="020B0503020204020204" charset="-122"/>
            </a:endParaRPr>
          </a:p>
        </p:txBody>
      </p:sp>
      <p:sp>
        <p:nvSpPr>
          <p:cNvPr id="5" name="任意多边形 4"/>
          <p:cNvSpPr/>
          <p:nvPr userDrawn="1">
            <p:custDataLst>
              <p:tags r:id="rId4"/>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9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 name="右箭头 48"/>
          <p:cNvSpPr/>
          <p:nvPr/>
        </p:nvSpPr>
        <p:spPr>
          <a:xfrm>
            <a:off x="1177290" y="4056380"/>
            <a:ext cx="5021580" cy="1516380"/>
          </a:xfrm>
          <a:prstGeom prst="rightArrow">
            <a:avLst>
              <a:gd name="adj1" fmla="val 50000"/>
              <a:gd name="adj2" fmla="val 48039"/>
            </a:avLst>
          </a:prstGeom>
          <a:solidFill>
            <a:srgbClr val="FCA32F">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9" name="标题 1"/>
          <p:cNvSpPr txBox="1"/>
          <p:nvPr>
            <p:custDataLst>
              <p:tags r:id="rId1"/>
            </p:custDataLst>
          </p:nvPr>
        </p:nvSpPr>
        <p:spPr>
          <a:xfrm>
            <a:off x="910590" y="684530"/>
            <a:ext cx="7169150"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charset="-122"/>
                <a:ea typeface="微软雅黑" panose="020B0503020204020204" charset="-122"/>
                <a:cs typeface="微软雅黑" panose="020B0503020204020204" charset="-122"/>
              </a:rPr>
              <a:t>2.</a:t>
            </a:r>
            <a:r>
              <a:rPr sz="3200" dirty="0">
                <a:latin typeface="微软雅黑" panose="020B0503020204020204" charset="-122"/>
                <a:ea typeface="微软雅黑" panose="020B0503020204020204" charset="-122"/>
                <a:cs typeface="微软雅黑" panose="020B0503020204020204" charset="-122"/>
              </a:rPr>
              <a:t>Product Upgrade - Hardware Cost</a:t>
            </a:r>
            <a:endParaRPr sz="3200" dirty="0">
              <a:latin typeface="微软雅黑" panose="020B0503020204020204" charset="-122"/>
              <a:ea typeface="微软雅黑" panose="020B0503020204020204" charset="-122"/>
              <a:cs typeface="微软雅黑" panose="020B0503020204020204" charset="-122"/>
            </a:endParaRPr>
          </a:p>
        </p:txBody>
      </p:sp>
      <p:pic>
        <p:nvPicPr>
          <p:cNvPr id="13" name="图片 12" descr="去底海天"/>
          <p:cNvPicPr>
            <a:picLocks noChangeAspect="1"/>
          </p:cNvPicPr>
          <p:nvPr/>
        </p:nvPicPr>
        <p:blipFill>
          <a:blip r:embed="rId2"/>
          <a:stretch>
            <a:fillRect/>
          </a:stretch>
        </p:blipFill>
        <p:spPr>
          <a:xfrm>
            <a:off x="1176655" y="2617470"/>
            <a:ext cx="1784350" cy="653415"/>
          </a:xfrm>
          <a:prstGeom prst="rect">
            <a:avLst/>
          </a:prstGeom>
        </p:spPr>
      </p:pic>
      <p:pic>
        <p:nvPicPr>
          <p:cNvPr id="14" name="图片 13" descr="去底海天"/>
          <p:cNvPicPr>
            <a:picLocks noChangeAspect="1"/>
          </p:cNvPicPr>
          <p:nvPr>
            <p:custDataLst>
              <p:tags r:id="rId3"/>
            </p:custDataLst>
          </p:nvPr>
        </p:nvPicPr>
        <p:blipFill>
          <a:blip r:embed="rId2"/>
          <a:stretch>
            <a:fillRect/>
          </a:stretch>
        </p:blipFill>
        <p:spPr>
          <a:xfrm>
            <a:off x="1176655" y="3687445"/>
            <a:ext cx="1784350" cy="653415"/>
          </a:xfrm>
          <a:prstGeom prst="rect">
            <a:avLst/>
          </a:prstGeom>
        </p:spPr>
      </p:pic>
      <p:pic>
        <p:nvPicPr>
          <p:cNvPr id="25" name="图片 24" descr="去底海天"/>
          <p:cNvPicPr>
            <a:picLocks noChangeAspect="1"/>
          </p:cNvPicPr>
          <p:nvPr>
            <p:custDataLst>
              <p:tags r:id="rId4"/>
            </p:custDataLst>
          </p:nvPr>
        </p:nvPicPr>
        <p:blipFill>
          <a:blip r:embed="rId2"/>
          <a:stretch>
            <a:fillRect/>
          </a:stretch>
        </p:blipFill>
        <p:spPr>
          <a:xfrm>
            <a:off x="1176655" y="4814570"/>
            <a:ext cx="1784350" cy="653415"/>
          </a:xfrm>
          <a:prstGeom prst="rect">
            <a:avLst/>
          </a:prstGeom>
        </p:spPr>
      </p:pic>
      <p:pic>
        <p:nvPicPr>
          <p:cNvPr id="26" name="图片 25" descr="去底海天"/>
          <p:cNvPicPr>
            <a:picLocks noChangeAspect="1"/>
          </p:cNvPicPr>
          <p:nvPr>
            <p:custDataLst>
              <p:tags r:id="rId5"/>
            </p:custDataLst>
          </p:nvPr>
        </p:nvPicPr>
        <p:blipFill>
          <a:blip r:embed="rId2"/>
          <a:stretch>
            <a:fillRect/>
          </a:stretch>
        </p:blipFill>
        <p:spPr>
          <a:xfrm>
            <a:off x="1176655" y="5935980"/>
            <a:ext cx="1784350" cy="653415"/>
          </a:xfrm>
          <a:prstGeom prst="rect">
            <a:avLst/>
          </a:prstGeom>
        </p:spPr>
      </p:pic>
      <p:pic>
        <p:nvPicPr>
          <p:cNvPr id="27" name="图片 26" descr="去底海天"/>
          <p:cNvPicPr>
            <a:picLocks noChangeAspect="1"/>
          </p:cNvPicPr>
          <p:nvPr>
            <p:custDataLst>
              <p:tags r:id="rId6"/>
            </p:custDataLst>
          </p:nvPr>
        </p:nvPicPr>
        <p:blipFill>
          <a:blip r:embed="rId2">
            <a:alphaModFix amt="85000"/>
          </a:blip>
          <a:stretch>
            <a:fillRect/>
          </a:stretch>
        </p:blipFill>
        <p:spPr>
          <a:xfrm>
            <a:off x="3401060" y="3390265"/>
            <a:ext cx="1059180" cy="387985"/>
          </a:xfrm>
          <a:prstGeom prst="rect">
            <a:avLst/>
          </a:prstGeom>
        </p:spPr>
      </p:pic>
      <p:pic>
        <p:nvPicPr>
          <p:cNvPr id="28" name="图片 27" descr="去底海天"/>
          <p:cNvPicPr>
            <a:picLocks noChangeAspect="1"/>
          </p:cNvPicPr>
          <p:nvPr>
            <p:custDataLst>
              <p:tags r:id="rId7"/>
            </p:custDataLst>
          </p:nvPr>
        </p:nvPicPr>
        <p:blipFill>
          <a:blip r:embed="rId2">
            <a:alphaModFix amt="85000"/>
          </a:blip>
          <a:stretch>
            <a:fillRect/>
          </a:stretch>
        </p:blipFill>
        <p:spPr>
          <a:xfrm>
            <a:off x="3401060" y="4056380"/>
            <a:ext cx="1059180" cy="387985"/>
          </a:xfrm>
          <a:prstGeom prst="rect">
            <a:avLst/>
          </a:prstGeom>
        </p:spPr>
      </p:pic>
      <p:pic>
        <p:nvPicPr>
          <p:cNvPr id="29" name="图片 28" descr="去底海天"/>
          <p:cNvPicPr>
            <a:picLocks noChangeAspect="1"/>
          </p:cNvPicPr>
          <p:nvPr>
            <p:custDataLst>
              <p:tags r:id="rId8"/>
            </p:custDataLst>
          </p:nvPr>
        </p:nvPicPr>
        <p:blipFill>
          <a:blip r:embed="rId2">
            <a:alphaModFix amt="85000"/>
          </a:blip>
          <a:stretch>
            <a:fillRect/>
          </a:stretch>
        </p:blipFill>
        <p:spPr>
          <a:xfrm>
            <a:off x="3401060" y="4722495"/>
            <a:ext cx="1059180" cy="387985"/>
          </a:xfrm>
          <a:prstGeom prst="rect">
            <a:avLst/>
          </a:prstGeom>
        </p:spPr>
      </p:pic>
      <p:pic>
        <p:nvPicPr>
          <p:cNvPr id="30" name="图片 29" descr="去底海天"/>
          <p:cNvPicPr>
            <a:picLocks noChangeAspect="1"/>
          </p:cNvPicPr>
          <p:nvPr>
            <p:custDataLst>
              <p:tags r:id="rId9"/>
            </p:custDataLst>
          </p:nvPr>
        </p:nvPicPr>
        <p:blipFill>
          <a:blip r:embed="rId2">
            <a:alphaModFix amt="85000"/>
          </a:blip>
          <a:stretch>
            <a:fillRect/>
          </a:stretch>
        </p:blipFill>
        <p:spPr>
          <a:xfrm>
            <a:off x="3401060" y="5462270"/>
            <a:ext cx="1059180" cy="387985"/>
          </a:xfrm>
          <a:prstGeom prst="rect">
            <a:avLst/>
          </a:prstGeom>
        </p:spPr>
      </p:pic>
      <p:pic>
        <p:nvPicPr>
          <p:cNvPr id="31" name="图片 30" descr="去底海天"/>
          <p:cNvPicPr>
            <a:picLocks noChangeAspect="1"/>
          </p:cNvPicPr>
          <p:nvPr>
            <p:custDataLst>
              <p:tags r:id="rId10"/>
            </p:custDataLst>
          </p:nvPr>
        </p:nvPicPr>
        <p:blipFill>
          <a:blip r:embed="rId2">
            <a:alphaModFix amt="67000"/>
          </a:blip>
          <a:stretch>
            <a:fillRect/>
          </a:stretch>
        </p:blipFill>
        <p:spPr>
          <a:xfrm>
            <a:off x="4801870" y="3930650"/>
            <a:ext cx="614680" cy="225425"/>
          </a:xfrm>
          <a:prstGeom prst="rect">
            <a:avLst/>
          </a:prstGeom>
        </p:spPr>
      </p:pic>
      <p:pic>
        <p:nvPicPr>
          <p:cNvPr id="32" name="图片 31" descr="去底海天"/>
          <p:cNvPicPr>
            <a:picLocks noChangeAspect="1"/>
          </p:cNvPicPr>
          <p:nvPr>
            <p:custDataLst>
              <p:tags r:id="rId11"/>
            </p:custDataLst>
          </p:nvPr>
        </p:nvPicPr>
        <p:blipFill>
          <a:blip r:embed="rId2">
            <a:alphaModFix amt="67000"/>
          </a:blip>
          <a:stretch>
            <a:fillRect/>
          </a:stretch>
        </p:blipFill>
        <p:spPr>
          <a:xfrm>
            <a:off x="4801870" y="4392930"/>
            <a:ext cx="614680" cy="225425"/>
          </a:xfrm>
          <a:prstGeom prst="rect">
            <a:avLst/>
          </a:prstGeom>
        </p:spPr>
      </p:pic>
      <p:pic>
        <p:nvPicPr>
          <p:cNvPr id="33" name="图片 32" descr="去底海天"/>
          <p:cNvPicPr>
            <a:picLocks noChangeAspect="1"/>
          </p:cNvPicPr>
          <p:nvPr>
            <p:custDataLst>
              <p:tags r:id="rId12"/>
            </p:custDataLst>
          </p:nvPr>
        </p:nvPicPr>
        <p:blipFill>
          <a:blip r:embed="rId2">
            <a:alphaModFix amt="67000"/>
          </a:blip>
          <a:stretch>
            <a:fillRect/>
          </a:stretch>
        </p:blipFill>
        <p:spPr>
          <a:xfrm>
            <a:off x="4801870" y="4814570"/>
            <a:ext cx="614680" cy="225425"/>
          </a:xfrm>
          <a:prstGeom prst="rect">
            <a:avLst/>
          </a:prstGeom>
        </p:spPr>
      </p:pic>
      <p:pic>
        <p:nvPicPr>
          <p:cNvPr id="34" name="图片 33" descr="去底海天"/>
          <p:cNvPicPr>
            <a:picLocks noChangeAspect="1"/>
          </p:cNvPicPr>
          <p:nvPr>
            <p:custDataLst>
              <p:tags r:id="rId13"/>
            </p:custDataLst>
          </p:nvPr>
        </p:nvPicPr>
        <p:blipFill>
          <a:blip r:embed="rId2">
            <a:alphaModFix amt="67000"/>
          </a:blip>
          <a:stretch>
            <a:fillRect/>
          </a:stretch>
        </p:blipFill>
        <p:spPr>
          <a:xfrm>
            <a:off x="4801870" y="5337175"/>
            <a:ext cx="614680" cy="225425"/>
          </a:xfrm>
          <a:prstGeom prst="rect">
            <a:avLst/>
          </a:prstGeom>
        </p:spPr>
      </p:pic>
      <p:pic>
        <p:nvPicPr>
          <p:cNvPr id="39" name="图片 38" descr="去底海天"/>
          <p:cNvPicPr>
            <a:picLocks noChangeAspect="1"/>
          </p:cNvPicPr>
          <p:nvPr>
            <p:custDataLst>
              <p:tags r:id="rId14"/>
            </p:custDataLst>
          </p:nvPr>
        </p:nvPicPr>
        <p:blipFill>
          <a:blip r:embed="rId2">
            <a:alphaModFix amt="67000"/>
          </a:blip>
          <a:stretch>
            <a:fillRect/>
          </a:stretch>
        </p:blipFill>
        <p:spPr>
          <a:xfrm>
            <a:off x="5622925" y="4425315"/>
            <a:ext cx="375920" cy="137795"/>
          </a:xfrm>
          <a:prstGeom prst="rect">
            <a:avLst/>
          </a:prstGeom>
        </p:spPr>
      </p:pic>
      <p:pic>
        <p:nvPicPr>
          <p:cNvPr id="40" name="图片 39" descr="去底海天"/>
          <p:cNvPicPr>
            <a:picLocks noChangeAspect="1"/>
          </p:cNvPicPr>
          <p:nvPr>
            <p:custDataLst>
              <p:tags r:id="rId15"/>
            </p:custDataLst>
          </p:nvPr>
        </p:nvPicPr>
        <p:blipFill>
          <a:blip r:embed="rId2">
            <a:alphaModFix amt="67000"/>
          </a:blip>
          <a:stretch>
            <a:fillRect/>
          </a:stretch>
        </p:blipFill>
        <p:spPr>
          <a:xfrm>
            <a:off x="5622925" y="4656455"/>
            <a:ext cx="375920" cy="137795"/>
          </a:xfrm>
          <a:prstGeom prst="rect">
            <a:avLst/>
          </a:prstGeom>
        </p:spPr>
      </p:pic>
      <p:pic>
        <p:nvPicPr>
          <p:cNvPr id="41" name="图片 40" descr="去底海天"/>
          <p:cNvPicPr>
            <a:picLocks noChangeAspect="1"/>
          </p:cNvPicPr>
          <p:nvPr>
            <p:custDataLst>
              <p:tags r:id="rId16"/>
            </p:custDataLst>
          </p:nvPr>
        </p:nvPicPr>
        <p:blipFill>
          <a:blip r:embed="rId2">
            <a:alphaModFix amt="67000"/>
          </a:blip>
          <a:stretch>
            <a:fillRect/>
          </a:stretch>
        </p:blipFill>
        <p:spPr>
          <a:xfrm>
            <a:off x="5622925" y="4867275"/>
            <a:ext cx="375920" cy="137795"/>
          </a:xfrm>
          <a:prstGeom prst="rect">
            <a:avLst/>
          </a:prstGeom>
        </p:spPr>
      </p:pic>
      <p:pic>
        <p:nvPicPr>
          <p:cNvPr id="43" name="图片 42" descr="去底海天"/>
          <p:cNvPicPr>
            <a:picLocks noChangeAspect="1"/>
          </p:cNvPicPr>
          <p:nvPr>
            <p:custDataLst>
              <p:tags r:id="rId17"/>
            </p:custDataLst>
          </p:nvPr>
        </p:nvPicPr>
        <p:blipFill>
          <a:blip r:embed="rId2">
            <a:alphaModFix amt="67000"/>
          </a:blip>
          <a:stretch>
            <a:fillRect/>
          </a:stretch>
        </p:blipFill>
        <p:spPr>
          <a:xfrm>
            <a:off x="5622925" y="5078095"/>
            <a:ext cx="375920" cy="137795"/>
          </a:xfrm>
          <a:prstGeom prst="rect">
            <a:avLst/>
          </a:prstGeom>
        </p:spPr>
      </p:pic>
      <p:pic>
        <p:nvPicPr>
          <p:cNvPr id="47" name="图片 46" descr="平板"/>
          <p:cNvPicPr>
            <a:picLocks noChangeAspect="1"/>
          </p:cNvPicPr>
          <p:nvPr/>
        </p:nvPicPr>
        <p:blipFill>
          <a:blip r:embed="rId18"/>
          <a:stretch>
            <a:fillRect/>
          </a:stretch>
        </p:blipFill>
        <p:spPr>
          <a:xfrm>
            <a:off x="6265545" y="4089400"/>
            <a:ext cx="5248910" cy="2520315"/>
          </a:xfrm>
          <a:prstGeom prst="rect">
            <a:avLst/>
          </a:prstGeom>
        </p:spPr>
      </p:pic>
      <p:pic>
        <p:nvPicPr>
          <p:cNvPr id="48" name="图片 47" descr="手机"/>
          <p:cNvPicPr>
            <a:picLocks noChangeAspect="1"/>
          </p:cNvPicPr>
          <p:nvPr/>
        </p:nvPicPr>
        <p:blipFill>
          <a:blip r:embed="rId19"/>
          <a:stretch>
            <a:fillRect/>
          </a:stretch>
        </p:blipFill>
        <p:spPr>
          <a:xfrm>
            <a:off x="6062345" y="3270885"/>
            <a:ext cx="2414270" cy="1372235"/>
          </a:xfrm>
          <a:prstGeom prst="rect">
            <a:avLst/>
          </a:prstGeom>
          <a:ln w="53975">
            <a:noFill/>
          </a:ln>
          <a:effectLst>
            <a:outerShdw blurRad="50800" dist="38100" dir="2700000" algn="tl" rotWithShape="0">
              <a:schemeClr val="bg1">
                <a:alpha val="40000"/>
              </a:schemeClr>
            </a:outerShdw>
          </a:effectLst>
        </p:spPr>
      </p:pic>
      <p:graphicFrame>
        <p:nvGraphicFramePr>
          <p:cNvPr id="51" name="表格 50"/>
          <p:cNvGraphicFramePr/>
          <p:nvPr>
            <p:custDataLst>
              <p:tags r:id="rId20"/>
            </p:custDataLst>
          </p:nvPr>
        </p:nvGraphicFramePr>
        <p:xfrm>
          <a:off x="792480" y="1433830"/>
          <a:ext cx="10507980" cy="1155700"/>
        </p:xfrm>
        <a:graphic>
          <a:graphicData uri="http://schemas.openxmlformats.org/drawingml/2006/table">
            <a:tbl>
              <a:tblPr>
                <a:tableStyleId>{E8B1032C-EA38-4F05-BA0D-38AFFFC7BED3}</a:tableStyleId>
              </a:tblPr>
              <a:tblGrid>
                <a:gridCol w="895985"/>
                <a:gridCol w="4407535"/>
                <a:gridCol w="5204460"/>
              </a:tblGrid>
              <a:tr h="424180">
                <a:tc>
                  <a:txBody>
                    <a:bodyPr/>
                    <a:p>
                      <a:pPr lvl="0" indent="0" algn="ctr" eaLnBrk="0" hangingPunct="0">
                        <a:lnSpc>
                          <a:spcPct val="120000"/>
                        </a:lnSpc>
                        <a:spcBef>
                          <a:spcPts val="0"/>
                        </a:spcBef>
                        <a:spcAft>
                          <a:spcPts val="0"/>
                        </a:spcAft>
                        <a:buNone/>
                      </a:pP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ctr" eaLnBrk="0" hangingPunct="0">
                        <a:lnSpc>
                          <a:spcPct val="120000"/>
                        </a:lnSpc>
                        <a:spcBef>
                          <a:spcPts val="0"/>
                        </a:spcBef>
                        <a:spcAft>
                          <a:spcPts val="0"/>
                        </a:spcAft>
                        <a:buNone/>
                      </a:pPr>
                      <a:r>
                        <a:rPr lang="zh-CN" altLang="en-US" sz="1800" b="0" dirty="0">
                          <a:solidFill>
                            <a:schemeClr val="bg1"/>
                          </a:solidFill>
                          <a:uFillTx/>
                          <a:latin typeface="黑体" panose="02010609060101010101" charset="-122"/>
                          <a:ea typeface="黑体" panose="02010609060101010101" charset="-122"/>
                        </a:rPr>
                        <a:t>Third generation mold monitor</a:t>
                      </a:r>
                      <a:endParaRPr lang="zh-CN" altLang="en-US" sz="1800" b="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3"/>
                    </a:solidFill>
                  </a:tcPr>
                </a:tc>
                <a:tc>
                  <a:txBody>
                    <a:bodyPr/>
                    <a:p>
                      <a:pPr lvl="0" indent="0" algn="ctr" eaLnBrk="0" hangingPunct="0">
                        <a:lnSpc>
                          <a:spcPct val="120000"/>
                        </a:lnSpc>
                        <a:spcBef>
                          <a:spcPts val="0"/>
                        </a:spcBef>
                        <a:spcAft>
                          <a:spcPts val="0"/>
                        </a:spcAft>
                        <a:buNone/>
                      </a:pPr>
                      <a:r>
                        <a:rPr lang="zh-CN" altLang="en-US" sz="1800" b="0" spc="-100" dirty="0">
                          <a:solidFill>
                            <a:schemeClr val="bg1"/>
                          </a:solidFill>
                          <a:uFillTx/>
                          <a:latin typeface="黑体" panose="02010609060101010101" charset="-122"/>
                          <a:ea typeface="黑体" panose="02010609060101010101" charset="-122"/>
                        </a:rPr>
                        <a:t>The fifth generation intelligent mold monitor</a:t>
                      </a:r>
                      <a:endParaRPr lang="zh-CN" altLang="en-US" sz="1800" b="0" spc="-100" dirty="0">
                        <a:solidFill>
                          <a:schemeClr val="bg1"/>
                        </a:solidFill>
                        <a:uFillTx/>
                        <a:latin typeface="黑体" panose="02010609060101010101" charset="-122"/>
                        <a:ea typeface="黑体" panose="02010609060101010101" charset="-122"/>
                      </a:endParaRPr>
                    </a:p>
                  </a:txBody>
                  <a:tcPr marL="88900" marR="88900" marT="47625" marB="47625" anchor="ctr">
                    <a:lnL w="9525">
                      <a:solidFill>
                        <a:schemeClr val="tx1">
                          <a:lumMod val="95000"/>
                          <a:lumOff val="5000"/>
                        </a:schemeClr>
                      </a:solidFill>
                      <a:prstDash val="solid"/>
                    </a:lnL>
                    <a:lnR w="9525">
                      <a:solidFill>
                        <a:schemeClr val="tx1">
                          <a:lumMod val="95000"/>
                          <a:lumOff val="5000"/>
                        </a:schemeClr>
                      </a:solidFill>
                      <a:prstDash val="solid"/>
                    </a:lnR>
                    <a:lnT w="28575">
                      <a:solidFill>
                        <a:schemeClr val="bg1"/>
                      </a:solidFill>
                      <a:prstDash val="solid"/>
                    </a:lnT>
                    <a:lnB w="28575">
                      <a:solidFill>
                        <a:schemeClr val="bg1"/>
                      </a:solidFill>
                      <a:prstDash val="solid"/>
                    </a:lnB>
                    <a:solidFill>
                      <a:schemeClr val="accent1"/>
                    </a:solidFill>
                  </a:tcPr>
                </a:tc>
              </a:tr>
              <a:tr h="731520">
                <a:tc>
                  <a:txBody>
                    <a:bodyPr/>
                    <a:p>
                      <a:pPr lvl="0" indent="0" algn="ctr" eaLnBrk="0" fontAlgn="auto" hangingPunct="0">
                        <a:lnSpc>
                          <a:spcPct val="120000"/>
                        </a:lnSpc>
                        <a:spcBef>
                          <a:spcPts val="0"/>
                        </a:spcBef>
                        <a:spcAft>
                          <a:spcPts val="0"/>
                        </a:spcAft>
                        <a:buNone/>
                      </a:pPr>
                      <a:r>
                        <a:rPr lang="zh-CN" altLang="en-US" sz="1200" b="1" dirty="0">
                          <a:solidFill>
                            <a:schemeClr val="bg1"/>
                          </a:solidFill>
                          <a:uFillTx/>
                          <a:latin typeface="黑体" panose="02010609060101010101" charset="-122"/>
                          <a:ea typeface="黑体" panose="02010609060101010101" charset="-122"/>
                          <a:cs typeface="思源黑体 CN Normal" panose="020B0400000000000000" charset="-122"/>
                          <a:sym typeface="+mn-ea"/>
                        </a:rPr>
                        <a:t>Hardware cost</a:t>
                      </a:r>
                      <a:endParaRPr lang="zh-CN" altLang="en-US" sz="1200" b="1" dirty="0">
                        <a:solidFill>
                          <a:schemeClr val="bg1"/>
                        </a:solidFill>
                        <a:uFillTx/>
                        <a:latin typeface="黑体" panose="02010609060101010101" charset="-122"/>
                        <a:ea typeface="黑体" panose="02010609060101010101" charset="-122"/>
                        <a:cs typeface="思源黑体 CN Normal" panose="020B0400000000000000"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ctr" eaLnBrk="0" fontAlgn="auto" hangingPunct="0">
                        <a:lnSpc>
                          <a:spcPct val="120000"/>
                        </a:lnSpc>
                        <a:spcBef>
                          <a:spcPts val="0"/>
                        </a:spcBef>
                        <a:spcAft>
                          <a:spcPts val="0"/>
                        </a:spcAft>
                        <a:buNone/>
                      </a:pPr>
                      <a:r>
                        <a:rPr sz="1100" b="0" dirty="0">
                          <a:solidFill>
                            <a:schemeClr val="tx1"/>
                          </a:solidFill>
                          <a:uFillTx/>
                          <a:latin typeface="黑体" panose="02010609060101010101" charset="-122"/>
                          <a:ea typeface="黑体" panose="02010609060101010101" charset="-122"/>
                          <a:cs typeface="黑体" panose="02010609060101010101" charset="-122"/>
                        </a:rPr>
                        <a:t>One injection molding machine is matched with a set of screen mounted hosts. Purchase multiple units, with a hardware cost of 1 * N</a:t>
                      </a:r>
                      <a:endParaRPr sz="1100" b="0" dirty="0">
                        <a:solidFill>
                          <a:schemeClr val="tx1"/>
                        </a:solidFill>
                        <a:uFillTx/>
                        <a:latin typeface="黑体" panose="02010609060101010101" charset="-122"/>
                        <a:ea typeface="黑体" panose="02010609060101010101" charset="-122"/>
                        <a:cs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bg2">
                        <a:lumMod val="90000"/>
                      </a:schemeClr>
                    </a:solidFill>
                  </a:tcPr>
                </a:tc>
                <a:tc>
                  <a:txBody>
                    <a:bodyPr/>
                    <a:p>
                      <a:pPr lvl="0" indent="0" algn="ctr" eaLnBrk="0" fontAlgn="auto" hangingPunct="0">
                        <a:lnSpc>
                          <a:spcPct val="120000"/>
                        </a:lnSpc>
                        <a:spcBef>
                          <a:spcPts val="0"/>
                        </a:spcBef>
                        <a:spcAft>
                          <a:spcPts val="0"/>
                        </a:spcAft>
                        <a:buNone/>
                      </a:pPr>
                      <a:r>
                        <a:rPr sz="1100" b="0" dirty="0">
                          <a:solidFill>
                            <a:schemeClr val="tx1"/>
                          </a:solidFill>
                          <a:uFillTx/>
                          <a:latin typeface="黑体" panose="02010609060101010101" charset="-122"/>
                          <a:ea typeface="黑体" panose="02010609060101010101" charset="-122"/>
                          <a:cs typeface="黑体" panose="02010609060101010101" charset="-122"/>
                          <a:sym typeface="+mn-ea"/>
                        </a:rPr>
                        <a:t>No host, no screen design, procurement cost is 80% of the old model</a:t>
                      </a:r>
                      <a:endParaRPr sz="1100" b="0" dirty="0">
                        <a:solidFill>
                          <a:schemeClr val="tx1"/>
                        </a:solidFill>
                        <a:uFillTx/>
                        <a:latin typeface="黑体" panose="02010609060101010101" charset="-122"/>
                        <a:ea typeface="黑体" panose="02010609060101010101" charset="-122"/>
                        <a:cs typeface="黑体" panose="02010609060101010101" charset="-122"/>
                        <a:sym typeface="+mn-ea"/>
                      </a:endParaRPr>
                    </a:p>
                    <a:p>
                      <a:pPr lvl="0" indent="0" algn="ctr" eaLnBrk="0" fontAlgn="auto" hangingPunct="0">
                        <a:lnSpc>
                          <a:spcPct val="120000"/>
                        </a:lnSpc>
                        <a:spcBef>
                          <a:spcPts val="0"/>
                        </a:spcBef>
                        <a:spcAft>
                          <a:spcPts val="0"/>
                        </a:spcAft>
                        <a:buNone/>
                      </a:pPr>
                      <a:r>
                        <a:rPr sz="1100" b="0" dirty="0">
                          <a:solidFill>
                            <a:schemeClr val="tx1"/>
                          </a:solidFill>
                          <a:uFillTx/>
                          <a:latin typeface="黑体" panose="02010609060101010101" charset="-122"/>
                          <a:ea typeface="黑体" panose="02010609060101010101" charset="-122"/>
                          <a:cs typeface="黑体" panose="02010609060101010101" charset="-122"/>
                          <a:sym typeface="+mn-ea"/>
                        </a:rPr>
                        <a:t>Dozens of terminal devices share a mobile terminal (optional tablet/phone) for display and control</a:t>
                      </a:r>
                      <a:endParaRPr sz="1100" b="0" dirty="0">
                        <a:solidFill>
                          <a:schemeClr val="tx1"/>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alpha val="48000"/>
                      </a:schemeClr>
                    </a:solidFill>
                  </a:tcPr>
                </a:tc>
              </a:tr>
            </a:tbl>
          </a:graphicData>
        </a:graphic>
      </p:graphicFrame>
      <p:sp>
        <p:nvSpPr>
          <p:cNvPr id="52" name="文本框 51"/>
          <p:cNvSpPr txBox="1"/>
          <p:nvPr/>
        </p:nvSpPr>
        <p:spPr>
          <a:xfrm>
            <a:off x="1998345" y="4525010"/>
            <a:ext cx="2334260" cy="579120"/>
          </a:xfrm>
          <a:prstGeom prst="rect">
            <a:avLst/>
          </a:prstGeom>
          <a:solidFill>
            <a:schemeClr val="tx1">
              <a:alpha val="20000"/>
            </a:schemeClr>
          </a:solidFill>
        </p:spPr>
        <p:txBody>
          <a:bodyPr wrap="square" rtlCol="0">
            <a:noAutofit/>
          </a:bodyPr>
          <a:p>
            <a:pPr>
              <a:lnSpc>
                <a:spcPct val="100000"/>
              </a:lnSpc>
            </a:pPr>
            <a:r>
              <a:rPr lang="en-US" altLang="zh-CN" sz="2400">
                <a:solidFill>
                  <a:schemeClr val="bg1"/>
                </a:solidFill>
              </a:rPr>
              <a:t>T</a:t>
            </a:r>
            <a:r>
              <a:rPr lang="zh-CN" altLang="en-US" sz="2400">
                <a:solidFill>
                  <a:schemeClr val="bg1"/>
                </a:solidFill>
              </a:rPr>
              <a:t>erminal</a:t>
            </a:r>
            <a:r>
              <a:rPr lang="en-US" altLang="zh-CN" sz="2400">
                <a:solidFill>
                  <a:schemeClr val="bg1"/>
                </a:solidFill>
              </a:rPr>
              <a:t>*</a:t>
            </a:r>
            <a:r>
              <a:rPr lang="en-US" altLang="zh-CN" sz="3200">
                <a:solidFill>
                  <a:schemeClr val="bg1"/>
                </a:solidFill>
              </a:rPr>
              <a:t>∞</a:t>
            </a:r>
            <a:endParaRPr lang="en-US" altLang="zh-CN" sz="320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标题 1"/>
          <p:cNvSpPr txBox="1"/>
          <p:nvPr>
            <p:custDataLst>
              <p:tags r:id="rId1"/>
            </p:custDataLst>
          </p:nvPr>
        </p:nvSpPr>
        <p:spPr>
          <a:xfrm>
            <a:off x="910590" y="684530"/>
            <a:ext cx="10117455"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charset="-122"/>
                <a:ea typeface="微软雅黑" panose="020B0503020204020204" charset="-122"/>
                <a:cs typeface="微软雅黑" panose="020B0503020204020204" charset="-122"/>
              </a:rPr>
              <a:t>2.</a:t>
            </a:r>
            <a:r>
              <a:rPr sz="3200" dirty="0">
                <a:latin typeface="微软雅黑" panose="020B0503020204020204" charset="-122"/>
                <a:ea typeface="微软雅黑" panose="020B0503020204020204" charset="-122"/>
                <a:cs typeface="微软雅黑" panose="020B0503020204020204" charset="-122"/>
              </a:rPr>
              <a:t>Product Upgrade - Labor Costs</a:t>
            </a:r>
            <a:endParaRPr sz="3200" dirty="0">
              <a:latin typeface="微软雅黑" panose="020B0503020204020204" charset="-122"/>
              <a:ea typeface="微软雅黑" panose="020B0503020204020204" charset="-122"/>
              <a:cs typeface="微软雅黑" panose="020B0503020204020204" charset="-122"/>
            </a:endParaRPr>
          </a:p>
        </p:txBody>
      </p:sp>
      <p:graphicFrame>
        <p:nvGraphicFramePr>
          <p:cNvPr id="4" name="表格 3"/>
          <p:cNvGraphicFramePr/>
          <p:nvPr>
            <p:custDataLst>
              <p:tags r:id="rId2"/>
            </p:custDataLst>
          </p:nvPr>
        </p:nvGraphicFramePr>
        <p:xfrm>
          <a:off x="520065" y="1433830"/>
          <a:ext cx="10507980" cy="3268345"/>
        </p:xfrm>
        <a:graphic>
          <a:graphicData uri="http://schemas.openxmlformats.org/drawingml/2006/table">
            <a:tbl>
              <a:tblPr>
                <a:tableStyleId>{E8B1032C-EA38-4F05-BA0D-38AFFFC7BED3}</a:tableStyleId>
              </a:tblPr>
              <a:tblGrid>
                <a:gridCol w="895985"/>
                <a:gridCol w="4407535"/>
                <a:gridCol w="5204460"/>
              </a:tblGrid>
              <a:tr h="424180">
                <a:tc>
                  <a:txBody>
                    <a:bodyPr/>
                    <a:p>
                      <a:pPr lvl="0" indent="0" algn="ctr" eaLnBrk="0" hangingPunct="0">
                        <a:lnSpc>
                          <a:spcPct val="120000"/>
                        </a:lnSpc>
                        <a:spcBef>
                          <a:spcPts val="0"/>
                        </a:spcBef>
                        <a:spcAft>
                          <a:spcPts val="0"/>
                        </a:spcAft>
                        <a:buNone/>
                      </a:pP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ctr" eaLnBrk="0" hangingPunct="0">
                        <a:lnSpc>
                          <a:spcPct val="120000"/>
                        </a:lnSpc>
                        <a:spcBef>
                          <a:spcPts val="0"/>
                        </a:spcBef>
                        <a:spcAft>
                          <a:spcPts val="0"/>
                        </a:spcAft>
                        <a:buNone/>
                      </a:pPr>
                      <a:r>
                        <a:rPr lang="zh-CN" altLang="en-US" sz="1800" dirty="0">
                          <a:solidFill>
                            <a:schemeClr val="bg1"/>
                          </a:solidFill>
                          <a:uFillTx/>
                          <a:latin typeface="黑体" panose="02010609060101010101" charset="-122"/>
                          <a:ea typeface="黑体" panose="02010609060101010101" charset="-122"/>
                          <a:sym typeface="+mn-ea"/>
                        </a:rPr>
                        <a:t>Third generation mold monitor</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3"/>
                    </a:solidFill>
                  </a:tcPr>
                </a:tc>
                <a:tc>
                  <a:txBody>
                    <a:bodyPr/>
                    <a:p>
                      <a:pPr lvl="0" indent="0" algn="ctr" eaLnBrk="0" hangingPunct="0">
                        <a:lnSpc>
                          <a:spcPct val="120000"/>
                        </a:lnSpc>
                        <a:spcBef>
                          <a:spcPts val="0"/>
                        </a:spcBef>
                        <a:spcAft>
                          <a:spcPts val="0"/>
                        </a:spcAft>
                        <a:buNone/>
                      </a:pPr>
                      <a:r>
                        <a:rPr lang="zh-CN" altLang="en-US" sz="1800" spc="-100" dirty="0">
                          <a:solidFill>
                            <a:schemeClr val="bg1"/>
                          </a:solidFill>
                          <a:uFillTx/>
                          <a:latin typeface="黑体" panose="02010609060101010101" charset="-122"/>
                          <a:ea typeface="黑体" panose="02010609060101010101" charset="-122"/>
                          <a:sym typeface="+mn-ea"/>
                        </a:rPr>
                        <a:t>The fifth generation intelligent mold monitor</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9525">
                      <a:solidFill>
                        <a:schemeClr val="tx1">
                          <a:lumMod val="95000"/>
                          <a:lumOff val="5000"/>
                        </a:schemeClr>
                      </a:solidFill>
                      <a:prstDash val="solid"/>
                    </a:lnL>
                    <a:lnR w="9525">
                      <a:solidFill>
                        <a:schemeClr val="tx1">
                          <a:lumMod val="95000"/>
                          <a:lumOff val="5000"/>
                        </a:schemeClr>
                      </a:solidFill>
                      <a:prstDash val="solid"/>
                    </a:lnR>
                    <a:lnT w="28575">
                      <a:solidFill>
                        <a:schemeClr val="bg1"/>
                      </a:solidFill>
                      <a:prstDash val="solid"/>
                    </a:lnT>
                    <a:lnB w="28575">
                      <a:solidFill>
                        <a:schemeClr val="bg1"/>
                      </a:solidFill>
                      <a:prstDash val="solid"/>
                    </a:lnB>
                    <a:solidFill>
                      <a:schemeClr val="accent1"/>
                    </a:solidFill>
                  </a:tcPr>
                </a:tc>
              </a:tr>
              <a:tr h="0">
                <a:tc>
                  <a:txBody>
                    <a:bodyPr/>
                    <a:p>
                      <a:pPr lvl="0" indent="0" algn="ctr" eaLnBrk="0" fontAlgn="auto" hangingPunct="0">
                        <a:lnSpc>
                          <a:spcPct val="100000"/>
                        </a:lnSpc>
                        <a:spcBef>
                          <a:spcPts val="0"/>
                        </a:spcBef>
                        <a:spcAft>
                          <a:spcPts val="0"/>
                        </a:spcAft>
                        <a:buNone/>
                      </a:pPr>
                      <a:r>
                        <a:rPr lang="zh-CN" altLang="en-US" sz="1200" b="1" spc="120" dirty="0">
                          <a:solidFill>
                            <a:schemeClr val="bg1"/>
                          </a:solidFill>
                          <a:uFillTx/>
                          <a:latin typeface="黑体" panose="02010609060101010101" charset="-122"/>
                          <a:ea typeface="黑体" panose="02010609060101010101" charset="-122"/>
                          <a:cs typeface="思源黑体 CN Normal" panose="020B0400000000000000" charset="-122"/>
                          <a:sym typeface="+mn-ea"/>
                        </a:rPr>
                        <a:t>Labor cost</a:t>
                      </a:r>
                      <a:endParaRPr lang="zh-CN" altLang="en-US" sz="1200" b="1" spc="120" dirty="0">
                        <a:solidFill>
                          <a:schemeClr val="bg1"/>
                        </a:solidFill>
                        <a:uFillTx/>
                        <a:latin typeface="黑体" panose="02010609060101010101" charset="-122"/>
                        <a:ea typeface="黑体" panose="02010609060101010101" charset="-122"/>
                        <a:cs typeface="思源黑体 CN Normal" panose="020B0400000000000000"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l" eaLnBrk="0" fontAlgn="auto" hangingPunct="0">
                        <a:lnSpc>
                          <a:spcPct val="120000"/>
                        </a:lnSpc>
                        <a:spcBef>
                          <a:spcPts val="0"/>
                        </a:spcBef>
                        <a:spcAft>
                          <a:spcPts val="0"/>
                        </a:spcAft>
                        <a:buNone/>
                      </a:pPr>
                      <a:r>
                        <a:rPr sz="1100" b="0" dirty="0">
                          <a:solidFill>
                            <a:schemeClr val="tx1"/>
                          </a:solidFill>
                          <a:uFillTx/>
                          <a:latin typeface="黑体" panose="02010609060101010101" charset="-122"/>
                          <a:ea typeface="黑体" panose="02010609060101010101" charset="-122"/>
                          <a:cs typeface="黑体" panose="02010609060101010101" charset="-122"/>
                          <a:sym typeface="+mn-ea"/>
                        </a:rPr>
                        <a:t>Mold monitoring and control require dedicated personnel to be on duty, and each person can supervise ≤ 5 devices</a:t>
                      </a:r>
                      <a:endParaRPr sz="1100" b="0" dirty="0">
                        <a:solidFill>
                          <a:schemeClr val="tx1"/>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bg2">
                        <a:lumMod val="90000"/>
                      </a:schemeClr>
                    </a:solidFill>
                  </a:tcPr>
                </a:tc>
                <a:tc>
                  <a:txBody>
                    <a:bodyPr/>
                    <a:p>
                      <a:pPr lvl="0" indent="0" algn="ctr" eaLnBrk="0" fontAlgn="auto" hangingPunct="0">
                        <a:lnSpc>
                          <a:spcPct val="120000"/>
                        </a:lnSpc>
                        <a:spcBef>
                          <a:spcPts val="0"/>
                        </a:spcBef>
                        <a:spcAft>
                          <a:spcPts val="0"/>
                        </a:spcAft>
                        <a:buNone/>
                      </a:pPr>
                      <a:r>
                        <a:rPr sz="1100" dirty="0">
                          <a:solidFill>
                            <a:schemeClr val="tx1"/>
                          </a:solidFill>
                          <a:uFillTx/>
                          <a:latin typeface="黑体" panose="02010609060101010101" charset="-122"/>
                          <a:ea typeface="黑体" panose="02010609060101010101" charset="-122"/>
                          <a:cs typeface="黑体" panose="02010609060101010101" charset="-122"/>
                          <a:sym typeface="+mn-ea"/>
                        </a:rPr>
                        <a:t>Real time upload of monitoring data, one person can monitor N detection stations, significantly reducing labor costs</a:t>
                      </a:r>
                      <a:endParaRPr sz="1100" dirty="0">
                        <a:solidFill>
                          <a:schemeClr val="tx1"/>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alpha val="50000"/>
                      </a:schemeClr>
                    </a:solidFill>
                  </a:tcPr>
                </a:tc>
              </a:tr>
            </a:tbl>
          </a:graphicData>
        </a:graphic>
      </p:graphicFrame>
      <p:grpSp>
        <p:nvGrpSpPr>
          <p:cNvPr id="2" name="组合 1"/>
          <p:cNvGrpSpPr/>
          <p:nvPr/>
        </p:nvGrpSpPr>
        <p:grpSpPr>
          <a:xfrm>
            <a:off x="1609725" y="2583180"/>
            <a:ext cx="8409305" cy="4092547"/>
            <a:chOff x="2761" y="3772"/>
            <a:chExt cx="13852" cy="6741"/>
          </a:xfrm>
        </p:grpSpPr>
        <p:grpSp>
          <p:nvGrpSpPr>
            <p:cNvPr id="22" name="组合 21"/>
            <p:cNvGrpSpPr/>
            <p:nvPr/>
          </p:nvGrpSpPr>
          <p:grpSpPr>
            <a:xfrm>
              <a:off x="2761" y="5653"/>
              <a:ext cx="1456" cy="1524"/>
              <a:chOff x="4393" y="5788"/>
              <a:chExt cx="1456" cy="1524"/>
            </a:xfrm>
          </p:grpSpPr>
          <p:sp>
            <p:nvSpPr>
              <p:cNvPr id="18" name="圆角矩形 17"/>
              <p:cNvSpPr/>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7" name="组合 16"/>
              <p:cNvGrpSpPr/>
              <p:nvPr/>
            </p:nvGrpSpPr>
            <p:grpSpPr>
              <a:xfrm>
                <a:off x="4583" y="6511"/>
                <a:ext cx="1076" cy="648"/>
                <a:chOff x="12197" y="890"/>
                <a:chExt cx="1076" cy="648"/>
              </a:xfrm>
            </p:grpSpPr>
            <p:sp>
              <p:nvSpPr>
                <p:cNvPr id="6" name="矩形 5"/>
                <p:cNvSpPr/>
                <p:nvPr>
                  <p:custDataLst>
                    <p:tags r:id="rId3"/>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 name="矩形 6"/>
                <p:cNvSpPr/>
                <p:nvPr>
                  <p:custDataLst>
                    <p:tags r:id="rId4"/>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0" name="矩形 9"/>
                <p:cNvSpPr/>
                <p:nvPr>
                  <p:custDataLst>
                    <p:tags r:id="rId5"/>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1" name="矩形 10"/>
                <p:cNvSpPr/>
                <p:nvPr>
                  <p:custDataLst>
                    <p:tags r:id="rId6"/>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 name="矩形 11"/>
                <p:cNvSpPr/>
                <p:nvPr>
                  <p:custDataLst>
                    <p:tags r:id="rId7"/>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 name="剪去同侧角的矩形 14"/>
                <p:cNvSpPr/>
                <p:nvPr>
                  <p:custDataLst>
                    <p:tags r:id="rId8"/>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 name="矩形 15"/>
                <p:cNvSpPr/>
                <p:nvPr>
                  <p:custDataLst>
                    <p:tags r:id="rId9"/>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1" name="组合 20"/>
              <p:cNvGrpSpPr/>
              <p:nvPr/>
            </p:nvGrpSpPr>
            <p:grpSpPr>
              <a:xfrm rot="19680000">
                <a:off x="4818" y="6040"/>
                <a:ext cx="583" cy="300"/>
                <a:chOff x="9284" y="1177"/>
                <a:chExt cx="583" cy="300"/>
              </a:xfrm>
            </p:grpSpPr>
            <p:sp>
              <p:nvSpPr>
                <p:cNvPr id="19" name="圆角矩形 18"/>
                <p:cNvSpPr/>
                <p:nvPr>
                  <p:custDataLst>
                    <p:tags r:id="rId10"/>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 name="流程图: 手动操作 19"/>
                <p:cNvSpPr/>
                <p:nvPr>
                  <p:custDataLst>
                    <p:tags r:id="rId11"/>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05" name="组合 104"/>
            <p:cNvGrpSpPr/>
            <p:nvPr/>
          </p:nvGrpSpPr>
          <p:grpSpPr>
            <a:xfrm>
              <a:off x="15157" y="5648"/>
              <a:ext cx="1456" cy="1524"/>
              <a:chOff x="4393" y="5788"/>
              <a:chExt cx="1456" cy="1524"/>
            </a:xfrm>
          </p:grpSpPr>
          <p:sp>
            <p:nvSpPr>
              <p:cNvPr id="106" name="圆角矩形 105"/>
              <p:cNvSpPr/>
              <p:nvPr>
                <p:custDataLst>
                  <p:tags r:id="rId12"/>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07" name="组合 106"/>
              <p:cNvGrpSpPr/>
              <p:nvPr/>
            </p:nvGrpSpPr>
            <p:grpSpPr>
              <a:xfrm>
                <a:off x="4583" y="6511"/>
                <a:ext cx="1076" cy="648"/>
                <a:chOff x="12197" y="890"/>
                <a:chExt cx="1076" cy="648"/>
              </a:xfrm>
            </p:grpSpPr>
            <p:sp>
              <p:nvSpPr>
                <p:cNvPr id="108" name="矩形 107"/>
                <p:cNvSpPr/>
                <p:nvPr>
                  <p:custDataLst>
                    <p:tags r:id="rId13"/>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09" name="矩形 108"/>
                <p:cNvSpPr/>
                <p:nvPr>
                  <p:custDataLst>
                    <p:tags r:id="rId14"/>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10" name="矩形 109"/>
                <p:cNvSpPr/>
                <p:nvPr>
                  <p:custDataLst>
                    <p:tags r:id="rId15"/>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11" name="矩形 110"/>
                <p:cNvSpPr/>
                <p:nvPr>
                  <p:custDataLst>
                    <p:tags r:id="rId16"/>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12" name="矩形 111"/>
                <p:cNvSpPr/>
                <p:nvPr>
                  <p:custDataLst>
                    <p:tags r:id="rId17"/>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13" name="剪去同侧角的矩形 112"/>
                <p:cNvSpPr/>
                <p:nvPr>
                  <p:custDataLst>
                    <p:tags r:id="rId18"/>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14" name="矩形 113"/>
                <p:cNvSpPr/>
                <p:nvPr>
                  <p:custDataLst>
                    <p:tags r:id="rId19"/>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15" name="组合 114"/>
              <p:cNvGrpSpPr/>
              <p:nvPr/>
            </p:nvGrpSpPr>
            <p:grpSpPr>
              <a:xfrm rot="19680000">
                <a:off x="4818" y="6040"/>
                <a:ext cx="583" cy="300"/>
                <a:chOff x="9284" y="1177"/>
                <a:chExt cx="583" cy="300"/>
              </a:xfrm>
            </p:grpSpPr>
            <p:sp>
              <p:nvSpPr>
                <p:cNvPr id="116" name="圆角矩形 115"/>
                <p:cNvSpPr/>
                <p:nvPr>
                  <p:custDataLst>
                    <p:tags r:id="rId20"/>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17" name="流程图: 手动操作 116"/>
                <p:cNvSpPr/>
                <p:nvPr>
                  <p:custDataLst>
                    <p:tags r:id="rId21"/>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34" name="组合 133"/>
            <p:cNvGrpSpPr/>
            <p:nvPr/>
          </p:nvGrpSpPr>
          <p:grpSpPr>
            <a:xfrm>
              <a:off x="3791" y="3798"/>
              <a:ext cx="1456" cy="1524"/>
              <a:chOff x="4393" y="5788"/>
              <a:chExt cx="1456" cy="1524"/>
            </a:xfrm>
          </p:grpSpPr>
          <p:sp>
            <p:nvSpPr>
              <p:cNvPr id="135" name="圆角矩形 134"/>
              <p:cNvSpPr/>
              <p:nvPr>
                <p:custDataLst>
                  <p:tags r:id="rId22"/>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36" name="组合 135"/>
              <p:cNvGrpSpPr/>
              <p:nvPr/>
            </p:nvGrpSpPr>
            <p:grpSpPr>
              <a:xfrm>
                <a:off x="4583" y="6511"/>
                <a:ext cx="1076" cy="648"/>
                <a:chOff x="12197" y="890"/>
                <a:chExt cx="1076" cy="648"/>
              </a:xfrm>
            </p:grpSpPr>
            <p:sp>
              <p:nvSpPr>
                <p:cNvPr id="137" name="矩形 136"/>
                <p:cNvSpPr/>
                <p:nvPr>
                  <p:custDataLst>
                    <p:tags r:id="rId23"/>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38" name="矩形 137"/>
                <p:cNvSpPr/>
                <p:nvPr>
                  <p:custDataLst>
                    <p:tags r:id="rId24"/>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39" name="矩形 138"/>
                <p:cNvSpPr/>
                <p:nvPr>
                  <p:custDataLst>
                    <p:tags r:id="rId25"/>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40" name="矩形 139"/>
                <p:cNvSpPr/>
                <p:nvPr>
                  <p:custDataLst>
                    <p:tags r:id="rId26"/>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41" name="矩形 140"/>
                <p:cNvSpPr/>
                <p:nvPr>
                  <p:custDataLst>
                    <p:tags r:id="rId27"/>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42" name="剪去同侧角的矩形 141"/>
                <p:cNvSpPr/>
                <p:nvPr>
                  <p:custDataLst>
                    <p:tags r:id="rId28"/>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43" name="矩形 142"/>
                <p:cNvSpPr/>
                <p:nvPr>
                  <p:custDataLst>
                    <p:tags r:id="rId29"/>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44" name="组合 143"/>
              <p:cNvGrpSpPr/>
              <p:nvPr/>
            </p:nvGrpSpPr>
            <p:grpSpPr>
              <a:xfrm rot="19680000">
                <a:off x="4818" y="6040"/>
                <a:ext cx="583" cy="300"/>
                <a:chOff x="9284" y="1177"/>
                <a:chExt cx="583" cy="300"/>
              </a:xfrm>
            </p:grpSpPr>
            <p:sp>
              <p:nvSpPr>
                <p:cNvPr id="145" name="圆角矩形 144"/>
                <p:cNvSpPr/>
                <p:nvPr>
                  <p:custDataLst>
                    <p:tags r:id="rId30"/>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46" name="流程图: 手动操作 145"/>
                <p:cNvSpPr/>
                <p:nvPr>
                  <p:custDataLst>
                    <p:tags r:id="rId31"/>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47" name="组合 146"/>
            <p:cNvGrpSpPr/>
            <p:nvPr/>
          </p:nvGrpSpPr>
          <p:grpSpPr>
            <a:xfrm>
              <a:off x="5813" y="3798"/>
              <a:ext cx="1456" cy="1524"/>
              <a:chOff x="4393" y="5788"/>
              <a:chExt cx="1456" cy="1524"/>
            </a:xfrm>
          </p:grpSpPr>
          <p:sp>
            <p:nvSpPr>
              <p:cNvPr id="148" name="圆角矩形 147"/>
              <p:cNvSpPr/>
              <p:nvPr>
                <p:custDataLst>
                  <p:tags r:id="rId32"/>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49" name="组合 148"/>
              <p:cNvGrpSpPr/>
              <p:nvPr/>
            </p:nvGrpSpPr>
            <p:grpSpPr>
              <a:xfrm>
                <a:off x="4583" y="6511"/>
                <a:ext cx="1076" cy="648"/>
                <a:chOff x="12197" y="890"/>
                <a:chExt cx="1076" cy="648"/>
              </a:xfrm>
            </p:grpSpPr>
            <p:sp>
              <p:nvSpPr>
                <p:cNvPr id="150" name="矩形 149"/>
                <p:cNvSpPr/>
                <p:nvPr>
                  <p:custDataLst>
                    <p:tags r:id="rId33"/>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1" name="矩形 150"/>
                <p:cNvSpPr/>
                <p:nvPr>
                  <p:custDataLst>
                    <p:tags r:id="rId34"/>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2" name="矩形 151"/>
                <p:cNvSpPr/>
                <p:nvPr>
                  <p:custDataLst>
                    <p:tags r:id="rId35"/>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3" name="矩形 152"/>
                <p:cNvSpPr/>
                <p:nvPr>
                  <p:custDataLst>
                    <p:tags r:id="rId36"/>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4" name="矩形 153"/>
                <p:cNvSpPr/>
                <p:nvPr>
                  <p:custDataLst>
                    <p:tags r:id="rId37"/>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5" name="剪去同侧角的矩形 154"/>
                <p:cNvSpPr/>
                <p:nvPr>
                  <p:custDataLst>
                    <p:tags r:id="rId38"/>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6" name="矩形 155"/>
                <p:cNvSpPr/>
                <p:nvPr>
                  <p:custDataLst>
                    <p:tags r:id="rId39"/>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57" name="组合 156"/>
              <p:cNvGrpSpPr/>
              <p:nvPr/>
            </p:nvGrpSpPr>
            <p:grpSpPr>
              <a:xfrm rot="19680000">
                <a:off x="4818" y="6040"/>
                <a:ext cx="583" cy="300"/>
                <a:chOff x="9284" y="1177"/>
                <a:chExt cx="583" cy="300"/>
              </a:xfrm>
            </p:grpSpPr>
            <p:sp>
              <p:nvSpPr>
                <p:cNvPr id="158" name="圆角矩形 157"/>
                <p:cNvSpPr/>
                <p:nvPr>
                  <p:custDataLst>
                    <p:tags r:id="rId40"/>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9" name="流程图: 手动操作 158"/>
                <p:cNvSpPr/>
                <p:nvPr>
                  <p:custDataLst>
                    <p:tags r:id="rId41"/>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60" name="组合 159"/>
            <p:cNvGrpSpPr/>
            <p:nvPr/>
          </p:nvGrpSpPr>
          <p:grpSpPr>
            <a:xfrm>
              <a:off x="7917" y="3793"/>
              <a:ext cx="1456" cy="1524"/>
              <a:chOff x="4393" y="5788"/>
              <a:chExt cx="1456" cy="1524"/>
            </a:xfrm>
          </p:grpSpPr>
          <p:sp>
            <p:nvSpPr>
              <p:cNvPr id="161" name="圆角矩形 160"/>
              <p:cNvSpPr/>
              <p:nvPr>
                <p:custDataLst>
                  <p:tags r:id="rId42"/>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62" name="组合 161"/>
              <p:cNvGrpSpPr/>
              <p:nvPr/>
            </p:nvGrpSpPr>
            <p:grpSpPr>
              <a:xfrm>
                <a:off x="4583" y="6511"/>
                <a:ext cx="1076" cy="648"/>
                <a:chOff x="12197" y="890"/>
                <a:chExt cx="1076" cy="648"/>
              </a:xfrm>
            </p:grpSpPr>
            <p:sp>
              <p:nvSpPr>
                <p:cNvPr id="163" name="矩形 162"/>
                <p:cNvSpPr/>
                <p:nvPr>
                  <p:custDataLst>
                    <p:tags r:id="rId43"/>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4" name="矩形 163"/>
                <p:cNvSpPr/>
                <p:nvPr>
                  <p:custDataLst>
                    <p:tags r:id="rId44"/>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5" name="矩形 164"/>
                <p:cNvSpPr/>
                <p:nvPr>
                  <p:custDataLst>
                    <p:tags r:id="rId45"/>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6" name="矩形 165"/>
                <p:cNvSpPr/>
                <p:nvPr>
                  <p:custDataLst>
                    <p:tags r:id="rId46"/>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7" name="矩形 166"/>
                <p:cNvSpPr/>
                <p:nvPr>
                  <p:custDataLst>
                    <p:tags r:id="rId47"/>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8" name="剪去同侧角的矩形 167"/>
                <p:cNvSpPr/>
                <p:nvPr>
                  <p:custDataLst>
                    <p:tags r:id="rId48"/>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9" name="矩形 168"/>
                <p:cNvSpPr/>
                <p:nvPr>
                  <p:custDataLst>
                    <p:tags r:id="rId49"/>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70" name="组合 169"/>
              <p:cNvGrpSpPr/>
              <p:nvPr/>
            </p:nvGrpSpPr>
            <p:grpSpPr>
              <a:xfrm rot="19680000">
                <a:off x="4818" y="6040"/>
                <a:ext cx="583" cy="300"/>
                <a:chOff x="9284" y="1177"/>
                <a:chExt cx="583" cy="300"/>
              </a:xfrm>
            </p:grpSpPr>
            <p:sp>
              <p:nvSpPr>
                <p:cNvPr id="171" name="圆角矩形 170"/>
                <p:cNvSpPr/>
                <p:nvPr>
                  <p:custDataLst>
                    <p:tags r:id="rId50"/>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72" name="流程图: 手动操作 171"/>
                <p:cNvSpPr/>
                <p:nvPr>
                  <p:custDataLst>
                    <p:tags r:id="rId51"/>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73" name="组合 172"/>
            <p:cNvGrpSpPr/>
            <p:nvPr/>
          </p:nvGrpSpPr>
          <p:grpSpPr>
            <a:xfrm>
              <a:off x="9992" y="3772"/>
              <a:ext cx="1456" cy="1524"/>
              <a:chOff x="4393" y="5788"/>
              <a:chExt cx="1456" cy="1524"/>
            </a:xfrm>
          </p:grpSpPr>
          <p:sp>
            <p:nvSpPr>
              <p:cNvPr id="174" name="圆角矩形 173"/>
              <p:cNvSpPr/>
              <p:nvPr>
                <p:custDataLst>
                  <p:tags r:id="rId52"/>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75" name="组合 174"/>
              <p:cNvGrpSpPr/>
              <p:nvPr/>
            </p:nvGrpSpPr>
            <p:grpSpPr>
              <a:xfrm>
                <a:off x="4583" y="6511"/>
                <a:ext cx="1076" cy="648"/>
                <a:chOff x="12197" y="890"/>
                <a:chExt cx="1076" cy="648"/>
              </a:xfrm>
            </p:grpSpPr>
            <p:sp>
              <p:nvSpPr>
                <p:cNvPr id="176" name="矩形 175"/>
                <p:cNvSpPr/>
                <p:nvPr>
                  <p:custDataLst>
                    <p:tags r:id="rId53"/>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77" name="矩形 176"/>
                <p:cNvSpPr/>
                <p:nvPr>
                  <p:custDataLst>
                    <p:tags r:id="rId54"/>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78" name="矩形 177"/>
                <p:cNvSpPr/>
                <p:nvPr>
                  <p:custDataLst>
                    <p:tags r:id="rId55"/>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79" name="矩形 178"/>
                <p:cNvSpPr/>
                <p:nvPr>
                  <p:custDataLst>
                    <p:tags r:id="rId56"/>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80" name="矩形 179"/>
                <p:cNvSpPr/>
                <p:nvPr>
                  <p:custDataLst>
                    <p:tags r:id="rId57"/>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81" name="剪去同侧角的矩形 180"/>
                <p:cNvSpPr/>
                <p:nvPr>
                  <p:custDataLst>
                    <p:tags r:id="rId58"/>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82" name="矩形 181"/>
                <p:cNvSpPr/>
                <p:nvPr>
                  <p:custDataLst>
                    <p:tags r:id="rId59"/>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83" name="组合 182"/>
              <p:cNvGrpSpPr/>
              <p:nvPr/>
            </p:nvGrpSpPr>
            <p:grpSpPr>
              <a:xfrm rot="19680000">
                <a:off x="4818" y="6040"/>
                <a:ext cx="583" cy="300"/>
                <a:chOff x="9284" y="1177"/>
                <a:chExt cx="583" cy="300"/>
              </a:xfrm>
            </p:grpSpPr>
            <p:sp>
              <p:nvSpPr>
                <p:cNvPr id="184" name="圆角矩形 183"/>
                <p:cNvSpPr/>
                <p:nvPr>
                  <p:custDataLst>
                    <p:tags r:id="rId60"/>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85" name="流程图: 手动操作 184"/>
                <p:cNvSpPr/>
                <p:nvPr>
                  <p:custDataLst>
                    <p:tags r:id="rId61"/>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86" name="组合 185"/>
            <p:cNvGrpSpPr/>
            <p:nvPr/>
          </p:nvGrpSpPr>
          <p:grpSpPr>
            <a:xfrm>
              <a:off x="12061" y="3798"/>
              <a:ext cx="1456" cy="1524"/>
              <a:chOff x="4393" y="5788"/>
              <a:chExt cx="1456" cy="1524"/>
            </a:xfrm>
          </p:grpSpPr>
          <p:sp>
            <p:nvSpPr>
              <p:cNvPr id="187" name="圆角矩形 186"/>
              <p:cNvSpPr/>
              <p:nvPr>
                <p:custDataLst>
                  <p:tags r:id="rId62"/>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88" name="组合 187"/>
              <p:cNvGrpSpPr/>
              <p:nvPr/>
            </p:nvGrpSpPr>
            <p:grpSpPr>
              <a:xfrm>
                <a:off x="4583" y="6511"/>
                <a:ext cx="1076" cy="648"/>
                <a:chOff x="12197" y="890"/>
                <a:chExt cx="1076" cy="648"/>
              </a:xfrm>
            </p:grpSpPr>
            <p:sp>
              <p:nvSpPr>
                <p:cNvPr id="189" name="矩形 188"/>
                <p:cNvSpPr/>
                <p:nvPr>
                  <p:custDataLst>
                    <p:tags r:id="rId63"/>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0" name="矩形 189"/>
                <p:cNvSpPr/>
                <p:nvPr>
                  <p:custDataLst>
                    <p:tags r:id="rId64"/>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1" name="矩形 190"/>
                <p:cNvSpPr/>
                <p:nvPr>
                  <p:custDataLst>
                    <p:tags r:id="rId65"/>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2" name="矩形 191"/>
                <p:cNvSpPr/>
                <p:nvPr>
                  <p:custDataLst>
                    <p:tags r:id="rId66"/>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3" name="矩形 192"/>
                <p:cNvSpPr/>
                <p:nvPr>
                  <p:custDataLst>
                    <p:tags r:id="rId67"/>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4" name="剪去同侧角的矩形 193"/>
                <p:cNvSpPr/>
                <p:nvPr>
                  <p:custDataLst>
                    <p:tags r:id="rId68"/>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5" name="矩形 194"/>
                <p:cNvSpPr/>
                <p:nvPr>
                  <p:custDataLst>
                    <p:tags r:id="rId69"/>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96" name="组合 195"/>
              <p:cNvGrpSpPr/>
              <p:nvPr/>
            </p:nvGrpSpPr>
            <p:grpSpPr>
              <a:xfrm rot="19680000">
                <a:off x="4818" y="6040"/>
                <a:ext cx="583" cy="300"/>
                <a:chOff x="9284" y="1177"/>
                <a:chExt cx="583" cy="300"/>
              </a:xfrm>
            </p:grpSpPr>
            <p:sp>
              <p:nvSpPr>
                <p:cNvPr id="197" name="圆角矩形 196"/>
                <p:cNvSpPr/>
                <p:nvPr>
                  <p:custDataLst>
                    <p:tags r:id="rId70"/>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8" name="流程图: 手动操作 197"/>
                <p:cNvSpPr/>
                <p:nvPr>
                  <p:custDataLst>
                    <p:tags r:id="rId71"/>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99" name="组合 198"/>
            <p:cNvGrpSpPr/>
            <p:nvPr/>
          </p:nvGrpSpPr>
          <p:grpSpPr>
            <a:xfrm>
              <a:off x="14083" y="3798"/>
              <a:ext cx="1456" cy="1524"/>
              <a:chOff x="4393" y="5788"/>
              <a:chExt cx="1456" cy="1524"/>
            </a:xfrm>
          </p:grpSpPr>
          <p:sp>
            <p:nvSpPr>
              <p:cNvPr id="200" name="圆角矩形 199"/>
              <p:cNvSpPr/>
              <p:nvPr>
                <p:custDataLst>
                  <p:tags r:id="rId72"/>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201" name="组合 200"/>
              <p:cNvGrpSpPr/>
              <p:nvPr/>
            </p:nvGrpSpPr>
            <p:grpSpPr>
              <a:xfrm>
                <a:off x="4583" y="6511"/>
                <a:ext cx="1076" cy="648"/>
                <a:chOff x="12197" y="890"/>
                <a:chExt cx="1076" cy="648"/>
              </a:xfrm>
            </p:grpSpPr>
            <p:sp>
              <p:nvSpPr>
                <p:cNvPr id="202" name="矩形 201"/>
                <p:cNvSpPr/>
                <p:nvPr>
                  <p:custDataLst>
                    <p:tags r:id="rId73"/>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3" name="矩形 202"/>
                <p:cNvSpPr/>
                <p:nvPr>
                  <p:custDataLst>
                    <p:tags r:id="rId74"/>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4" name="矩形 203"/>
                <p:cNvSpPr/>
                <p:nvPr>
                  <p:custDataLst>
                    <p:tags r:id="rId75"/>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5" name="矩形 204"/>
                <p:cNvSpPr/>
                <p:nvPr>
                  <p:custDataLst>
                    <p:tags r:id="rId76"/>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6" name="矩形 205"/>
                <p:cNvSpPr/>
                <p:nvPr>
                  <p:custDataLst>
                    <p:tags r:id="rId77"/>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7" name="剪去同侧角的矩形 206"/>
                <p:cNvSpPr/>
                <p:nvPr>
                  <p:custDataLst>
                    <p:tags r:id="rId78"/>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8" name="矩形 207"/>
                <p:cNvSpPr/>
                <p:nvPr>
                  <p:custDataLst>
                    <p:tags r:id="rId79"/>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09" name="组合 208"/>
              <p:cNvGrpSpPr/>
              <p:nvPr/>
            </p:nvGrpSpPr>
            <p:grpSpPr>
              <a:xfrm rot="19680000">
                <a:off x="4818" y="6040"/>
                <a:ext cx="583" cy="300"/>
                <a:chOff x="9284" y="1177"/>
                <a:chExt cx="583" cy="300"/>
              </a:xfrm>
            </p:grpSpPr>
            <p:sp>
              <p:nvSpPr>
                <p:cNvPr id="210" name="圆角矩形 209"/>
                <p:cNvSpPr/>
                <p:nvPr>
                  <p:custDataLst>
                    <p:tags r:id="rId80"/>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11" name="流程图: 手动操作 210"/>
                <p:cNvSpPr/>
                <p:nvPr>
                  <p:custDataLst>
                    <p:tags r:id="rId81"/>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cxnSp>
          <p:nvCxnSpPr>
            <p:cNvPr id="212" name="直接连接符 211"/>
            <p:cNvCxnSpPr>
              <a:stCxn id="5" idx="0"/>
              <a:endCxn id="18" idx="2"/>
            </p:cNvCxnSpPr>
            <p:nvPr/>
          </p:nvCxnSpPr>
          <p:spPr>
            <a:xfrm flipH="1" flipV="1">
              <a:off x="3489" y="7177"/>
              <a:ext cx="6141" cy="136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3" name="直接连接符 212"/>
            <p:cNvCxnSpPr/>
            <p:nvPr>
              <p:custDataLst>
                <p:tags r:id="rId82"/>
              </p:custDataLst>
            </p:nvPr>
          </p:nvCxnSpPr>
          <p:spPr>
            <a:xfrm flipH="1" flipV="1">
              <a:off x="5511" y="7177"/>
              <a:ext cx="4147" cy="132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4" name="直接连接符 213"/>
            <p:cNvCxnSpPr>
              <a:endCxn id="54" idx="2"/>
            </p:cNvCxnSpPr>
            <p:nvPr>
              <p:custDataLst>
                <p:tags r:id="rId83"/>
              </p:custDataLst>
            </p:nvPr>
          </p:nvCxnSpPr>
          <p:spPr>
            <a:xfrm flipH="1" flipV="1">
              <a:off x="7645" y="7172"/>
              <a:ext cx="2028" cy="132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5" name="直接连接符 214"/>
            <p:cNvCxnSpPr/>
            <p:nvPr>
              <p:custDataLst>
                <p:tags r:id="rId84"/>
              </p:custDataLst>
            </p:nvPr>
          </p:nvCxnSpPr>
          <p:spPr>
            <a:xfrm flipH="1" flipV="1">
              <a:off x="9690" y="7151"/>
              <a:ext cx="32" cy="136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7" name="直接连接符 216"/>
            <p:cNvCxnSpPr/>
            <p:nvPr>
              <p:custDataLst>
                <p:tags r:id="rId85"/>
              </p:custDataLst>
            </p:nvPr>
          </p:nvCxnSpPr>
          <p:spPr>
            <a:xfrm flipV="1">
              <a:off x="9778" y="7177"/>
              <a:ext cx="4003" cy="130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8" name="直接连接符 217"/>
            <p:cNvCxnSpPr/>
            <p:nvPr>
              <p:custDataLst>
                <p:tags r:id="rId86"/>
              </p:custDataLst>
            </p:nvPr>
          </p:nvCxnSpPr>
          <p:spPr>
            <a:xfrm flipV="1">
              <a:off x="9763" y="7172"/>
              <a:ext cx="6122" cy="132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9" name="直接连接符 218"/>
            <p:cNvCxnSpPr/>
            <p:nvPr>
              <p:custDataLst>
                <p:tags r:id="rId87"/>
              </p:custDataLst>
            </p:nvPr>
          </p:nvCxnSpPr>
          <p:spPr>
            <a:xfrm flipV="1">
              <a:off x="9748" y="5322"/>
              <a:ext cx="5063" cy="319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0" name="直接连接符 219"/>
            <p:cNvCxnSpPr>
              <a:stCxn id="5" idx="0"/>
              <a:endCxn id="187" idx="2"/>
            </p:cNvCxnSpPr>
            <p:nvPr>
              <p:custDataLst>
                <p:tags r:id="rId88"/>
              </p:custDataLst>
            </p:nvPr>
          </p:nvCxnSpPr>
          <p:spPr>
            <a:xfrm flipV="1">
              <a:off x="9630" y="5322"/>
              <a:ext cx="3159" cy="322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1" name="直接连接符 220"/>
            <p:cNvCxnSpPr/>
            <p:nvPr>
              <p:custDataLst>
                <p:tags r:id="rId89"/>
              </p:custDataLst>
            </p:nvPr>
          </p:nvCxnSpPr>
          <p:spPr>
            <a:xfrm flipV="1">
              <a:off x="9703" y="5296"/>
              <a:ext cx="1017" cy="324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2" name="直接连接符 221"/>
            <p:cNvCxnSpPr/>
            <p:nvPr>
              <p:custDataLst>
                <p:tags r:id="rId90"/>
              </p:custDataLst>
            </p:nvPr>
          </p:nvCxnSpPr>
          <p:spPr>
            <a:xfrm flipH="1" flipV="1">
              <a:off x="8645" y="5317"/>
              <a:ext cx="1043" cy="321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3" name="直接连接符 222"/>
            <p:cNvCxnSpPr/>
            <p:nvPr>
              <p:custDataLst>
                <p:tags r:id="rId91"/>
              </p:custDataLst>
            </p:nvPr>
          </p:nvCxnSpPr>
          <p:spPr>
            <a:xfrm flipH="1" flipV="1">
              <a:off x="4519" y="5322"/>
              <a:ext cx="5214" cy="317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4" name="直接连接符 223"/>
            <p:cNvCxnSpPr>
              <a:stCxn id="5" idx="0"/>
              <a:endCxn id="148" idx="2"/>
            </p:cNvCxnSpPr>
            <p:nvPr>
              <p:custDataLst>
                <p:tags r:id="rId92"/>
              </p:custDataLst>
            </p:nvPr>
          </p:nvCxnSpPr>
          <p:spPr>
            <a:xfrm flipH="1" flipV="1">
              <a:off x="6541" y="5322"/>
              <a:ext cx="3089" cy="322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3" name="组合 22"/>
            <p:cNvGrpSpPr/>
            <p:nvPr/>
          </p:nvGrpSpPr>
          <p:grpSpPr>
            <a:xfrm>
              <a:off x="4783" y="5653"/>
              <a:ext cx="1456" cy="1524"/>
              <a:chOff x="4393" y="5788"/>
              <a:chExt cx="1456" cy="1524"/>
            </a:xfrm>
          </p:grpSpPr>
          <p:sp>
            <p:nvSpPr>
              <p:cNvPr id="24" name="圆角矩形 23"/>
              <p:cNvSpPr/>
              <p:nvPr>
                <p:custDataLst>
                  <p:tags r:id="rId9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35" name="组合 34"/>
              <p:cNvGrpSpPr/>
              <p:nvPr/>
            </p:nvGrpSpPr>
            <p:grpSpPr>
              <a:xfrm>
                <a:off x="4583" y="6511"/>
                <a:ext cx="1076" cy="648"/>
                <a:chOff x="12197" y="890"/>
                <a:chExt cx="1076" cy="648"/>
              </a:xfrm>
            </p:grpSpPr>
            <p:sp>
              <p:nvSpPr>
                <p:cNvPr id="36" name="矩形 35"/>
                <p:cNvSpPr/>
                <p:nvPr>
                  <p:custDataLst>
                    <p:tags r:id="rId9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7" name="矩形 36"/>
                <p:cNvSpPr/>
                <p:nvPr>
                  <p:custDataLst>
                    <p:tags r:id="rId9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8" name="矩形 37"/>
                <p:cNvSpPr/>
                <p:nvPr>
                  <p:custDataLst>
                    <p:tags r:id="rId9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2" name="矩形 41"/>
                <p:cNvSpPr/>
                <p:nvPr>
                  <p:custDataLst>
                    <p:tags r:id="rId9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4" name="矩形 43"/>
                <p:cNvSpPr/>
                <p:nvPr>
                  <p:custDataLst>
                    <p:tags r:id="rId9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5" name="剪去同侧角的矩形 44"/>
                <p:cNvSpPr/>
                <p:nvPr>
                  <p:custDataLst>
                    <p:tags r:id="rId9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6" name="矩形 45"/>
                <p:cNvSpPr/>
                <p:nvPr>
                  <p:custDataLst>
                    <p:tags r:id="rId10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50" name="组合 49"/>
              <p:cNvGrpSpPr/>
              <p:nvPr/>
            </p:nvGrpSpPr>
            <p:grpSpPr>
              <a:xfrm rot="19680000">
                <a:off x="4818" y="6040"/>
                <a:ext cx="583" cy="300"/>
                <a:chOff x="9284" y="1177"/>
                <a:chExt cx="583" cy="300"/>
              </a:xfrm>
            </p:grpSpPr>
            <p:sp>
              <p:nvSpPr>
                <p:cNvPr id="51" name="圆角矩形 50"/>
                <p:cNvSpPr/>
                <p:nvPr>
                  <p:custDataLst>
                    <p:tags r:id="rId10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2" name="流程图: 手动操作 51"/>
                <p:cNvSpPr/>
                <p:nvPr>
                  <p:custDataLst>
                    <p:tags r:id="rId10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53" name="组合 52"/>
            <p:cNvGrpSpPr/>
            <p:nvPr/>
          </p:nvGrpSpPr>
          <p:grpSpPr>
            <a:xfrm>
              <a:off x="6917" y="5648"/>
              <a:ext cx="1456" cy="1524"/>
              <a:chOff x="4393" y="5788"/>
              <a:chExt cx="1456" cy="1524"/>
            </a:xfrm>
          </p:grpSpPr>
          <p:sp>
            <p:nvSpPr>
              <p:cNvPr id="54" name="圆角矩形 53"/>
              <p:cNvSpPr/>
              <p:nvPr>
                <p:custDataLst>
                  <p:tags r:id="rId10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55" name="组合 54"/>
              <p:cNvGrpSpPr/>
              <p:nvPr/>
            </p:nvGrpSpPr>
            <p:grpSpPr>
              <a:xfrm>
                <a:off x="4583" y="6511"/>
                <a:ext cx="1076" cy="648"/>
                <a:chOff x="12197" y="890"/>
                <a:chExt cx="1076" cy="648"/>
              </a:xfrm>
            </p:grpSpPr>
            <p:sp>
              <p:nvSpPr>
                <p:cNvPr id="56" name="矩形 55"/>
                <p:cNvSpPr/>
                <p:nvPr>
                  <p:custDataLst>
                    <p:tags r:id="rId10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7" name="矩形 56"/>
                <p:cNvSpPr/>
                <p:nvPr>
                  <p:custDataLst>
                    <p:tags r:id="rId10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8" name="矩形 57"/>
                <p:cNvSpPr/>
                <p:nvPr>
                  <p:custDataLst>
                    <p:tags r:id="rId10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9" name="矩形 58"/>
                <p:cNvSpPr/>
                <p:nvPr>
                  <p:custDataLst>
                    <p:tags r:id="rId10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60" name="矩形 59"/>
                <p:cNvSpPr/>
                <p:nvPr>
                  <p:custDataLst>
                    <p:tags r:id="rId10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61" name="剪去同侧角的矩形 60"/>
                <p:cNvSpPr/>
                <p:nvPr>
                  <p:custDataLst>
                    <p:tags r:id="rId10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62" name="矩形 61"/>
                <p:cNvSpPr/>
                <p:nvPr>
                  <p:custDataLst>
                    <p:tags r:id="rId11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63" name="组合 62"/>
              <p:cNvGrpSpPr/>
              <p:nvPr/>
            </p:nvGrpSpPr>
            <p:grpSpPr>
              <a:xfrm rot="19680000">
                <a:off x="4818" y="6040"/>
                <a:ext cx="583" cy="300"/>
                <a:chOff x="9284" y="1177"/>
                <a:chExt cx="583" cy="300"/>
              </a:xfrm>
            </p:grpSpPr>
            <p:sp>
              <p:nvSpPr>
                <p:cNvPr id="64" name="圆角矩形 63"/>
                <p:cNvSpPr/>
                <p:nvPr>
                  <p:custDataLst>
                    <p:tags r:id="rId11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65" name="流程图: 手动操作 64"/>
                <p:cNvSpPr/>
                <p:nvPr>
                  <p:custDataLst>
                    <p:tags r:id="rId11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66" name="组合 65"/>
            <p:cNvGrpSpPr/>
            <p:nvPr/>
          </p:nvGrpSpPr>
          <p:grpSpPr>
            <a:xfrm>
              <a:off x="8962" y="5627"/>
              <a:ext cx="1456" cy="1524"/>
              <a:chOff x="4393" y="5788"/>
              <a:chExt cx="1456" cy="1524"/>
            </a:xfrm>
          </p:grpSpPr>
          <p:sp>
            <p:nvSpPr>
              <p:cNvPr id="67" name="圆角矩形 66"/>
              <p:cNvSpPr/>
              <p:nvPr>
                <p:custDataLst>
                  <p:tags r:id="rId11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68" name="组合 67"/>
              <p:cNvGrpSpPr/>
              <p:nvPr/>
            </p:nvGrpSpPr>
            <p:grpSpPr>
              <a:xfrm>
                <a:off x="4583" y="6511"/>
                <a:ext cx="1076" cy="648"/>
                <a:chOff x="12197" y="890"/>
                <a:chExt cx="1076" cy="648"/>
              </a:xfrm>
            </p:grpSpPr>
            <p:sp>
              <p:nvSpPr>
                <p:cNvPr id="69" name="矩形 68"/>
                <p:cNvSpPr/>
                <p:nvPr>
                  <p:custDataLst>
                    <p:tags r:id="rId11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0" name="矩形 69"/>
                <p:cNvSpPr/>
                <p:nvPr>
                  <p:custDataLst>
                    <p:tags r:id="rId11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1" name="矩形 70"/>
                <p:cNvSpPr/>
                <p:nvPr>
                  <p:custDataLst>
                    <p:tags r:id="rId11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2" name="矩形 71"/>
                <p:cNvSpPr/>
                <p:nvPr>
                  <p:custDataLst>
                    <p:tags r:id="rId11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3" name="矩形 72"/>
                <p:cNvSpPr/>
                <p:nvPr>
                  <p:custDataLst>
                    <p:tags r:id="rId11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4" name="剪去同侧角的矩形 73"/>
                <p:cNvSpPr/>
                <p:nvPr>
                  <p:custDataLst>
                    <p:tags r:id="rId11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5" name="矩形 74"/>
                <p:cNvSpPr/>
                <p:nvPr>
                  <p:custDataLst>
                    <p:tags r:id="rId12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76" name="组合 75"/>
              <p:cNvGrpSpPr/>
              <p:nvPr/>
            </p:nvGrpSpPr>
            <p:grpSpPr>
              <a:xfrm rot="19680000">
                <a:off x="4818" y="6040"/>
                <a:ext cx="583" cy="300"/>
                <a:chOff x="9284" y="1177"/>
                <a:chExt cx="583" cy="300"/>
              </a:xfrm>
            </p:grpSpPr>
            <p:sp>
              <p:nvSpPr>
                <p:cNvPr id="77" name="圆角矩形 76"/>
                <p:cNvSpPr/>
                <p:nvPr>
                  <p:custDataLst>
                    <p:tags r:id="rId12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8" name="流程图: 手动操作 77"/>
                <p:cNvSpPr/>
                <p:nvPr>
                  <p:custDataLst>
                    <p:tags r:id="rId12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79" name="组合 78"/>
            <p:cNvGrpSpPr/>
            <p:nvPr/>
          </p:nvGrpSpPr>
          <p:grpSpPr>
            <a:xfrm>
              <a:off x="11031" y="5653"/>
              <a:ext cx="1456" cy="1524"/>
              <a:chOff x="4393" y="5788"/>
              <a:chExt cx="1456" cy="1524"/>
            </a:xfrm>
          </p:grpSpPr>
          <p:sp>
            <p:nvSpPr>
              <p:cNvPr id="80" name="圆角矩形 79"/>
              <p:cNvSpPr/>
              <p:nvPr>
                <p:custDataLst>
                  <p:tags r:id="rId12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81" name="组合 80"/>
              <p:cNvGrpSpPr/>
              <p:nvPr/>
            </p:nvGrpSpPr>
            <p:grpSpPr>
              <a:xfrm>
                <a:off x="4583" y="6511"/>
                <a:ext cx="1076" cy="648"/>
                <a:chOff x="12197" y="890"/>
                <a:chExt cx="1076" cy="648"/>
              </a:xfrm>
            </p:grpSpPr>
            <p:sp>
              <p:nvSpPr>
                <p:cNvPr id="82" name="矩形 81"/>
                <p:cNvSpPr/>
                <p:nvPr>
                  <p:custDataLst>
                    <p:tags r:id="rId12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83" name="矩形 82"/>
                <p:cNvSpPr/>
                <p:nvPr>
                  <p:custDataLst>
                    <p:tags r:id="rId12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84" name="矩形 83"/>
                <p:cNvSpPr/>
                <p:nvPr>
                  <p:custDataLst>
                    <p:tags r:id="rId12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85" name="矩形 84"/>
                <p:cNvSpPr/>
                <p:nvPr>
                  <p:custDataLst>
                    <p:tags r:id="rId12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86" name="矩形 85"/>
                <p:cNvSpPr/>
                <p:nvPr>
                  <p:custDataLst>
                    <p:tags r:id="rId12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87" name="剪去同侧角的矩形 86"/>
                <p:cNvSpPr/>
                <p:nvPr>
                  <p:custDataLst>
                    <p:tags r:id="rId12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88" name="矩形 87"/>
                <p:cNvSpPr/>
                <p:nvPr>
                  <p:custDataLst>
                    <p:tags r:id="rId13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89" name="组合 88"/>
              <p:cNvGrpSpPr/>
              <p:nvPr/>
            </p:nvGrpSpPr>
            <p:grpSpPr>
              <a:xfrm rot="19680000">
                <a:off x="4818" y="6040"/>
                <a:ext cx="583" cy="300"/>
                <a:chOff x="9284" y="1177"/>
                <a:chExt cx="583" cy="300"/>
              </a:xfrm>
            </p:grpSpPr>
            <p:sp>
              <p:nvSpPr>
                <p:cNvPr id="90" name="圆角矩形 89"/>
                <p:cNvSpPr/>
                <p:nvPr>
                  <p:custDataLst>
                    <p:tags r:id="rId13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91" name="流程图: 手动操作 90"/>
                <p:cNvSpPr/>
                <p:nvPr>
                  <p:custDataLst>
                    <p:tags r:id="rId13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92" name="组合 91"/>
            <p:cNvGrpSpPr/>
            <p:nvPr/>
          </p:nvGrpSpPr>
          <p:grpSpPr>
            <a:xfrm>
              <a:off x="13053" y="5653"/>
              <a:ext cx="1456" cy="1524"/>
              <a:chOff x="4393" y="5788"/>
              <a:chExt cx="1456" cy="1524"/>
            </a:xfrm>
          </p:grpSpPr>
          <p:sp>
            <p:nvSpPr>
              <p:cNvPr id="93" name="圆角矩形 92"/>
              <p:cNvSpPr/>
              <p:nvPr>
                <p:custDataLst>
                  <p:tags r:id="rId13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94" name="组合 93"/>
              <p:cNvGrpSpPr/>
              <p:nvPr/>
            </p:nvGrpSpPr>
            <p:grpSpPr>
              <a:xfrm>
                <a:off x="4583" y="6511"/>
                <a:ext cx="1076" cy="648"/>
                <a:chOff x="12197" y="890"/>
                <a:chExt cx="1076" cy="648"/>
              </a:xfrm>
            </p:grpSpPr>
            <p:sp>
              <p:nvSpPr>
                <p:cNvPr id="95" name="矩形 94"/>
                <p:cNvSpPr/>
                <p:nvPr>
                  <p:custDataLst>
                    <p:tags r:id="rId13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96" name="矩形 95"/>
                <p:cNvSpPr/>
                <p:nvPr>
                  <p:custDataLst>
                    <p:tags r:id="rId13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97" name="矩形 96"/>
                <p:cNvSpPr/>
                <p:nvPr>
                  <p:custDataLst>
                    <p:tags r:id="rId13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98" name="矩形 97"/>
                <p:cNvSpPr/>
                <p:nvPr>
                  <p:custDataLst>
                    <p:tags r:id="rId13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99" name="矩形 98"/>
                <p:cNvSpPr/>
                <p:nvPr>
                  <p:custDataLst>
                    <p:tags r:id="rId13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00" name="剪去同侧角的矩形 99"/>
                <p:cNvSpPr/>
                <p:nvPr>
                  <p:custDataLst>
                    <p:tags r:id="rId13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01" name="矩形 100"/>
                <p:cNvSpPr/>
                <p:nvPr>
                  <p:custDataLst>
                    <p:tags r:id="rId14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02" name="组合 101"/>
              <p:cNvGrpSpPr/>
              <p:nvPr/>
            </p:nvGrpSpPr>
            <p:grpSpPr>
              <a:xfrm rot="19680000">
                <a:off x="4818" y="6040"/>
                <a:ext cx="583" cy="300"/>
                <a:chOff x="9284" y="1177"/>
                <a:chExt cx="583" cy="300"/>
              </a:xfrm>
            </p:grpSpPr>
            <p:sp>
              <p:nvSpPr>
                <p:cNvPr id="103" name="圆角矩形 102"/>
                <p:cNvSpPr/>
                <p:nvPr>
                  <p:custDataLst>
                    <p:tags r:id="rId14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04" name="流程图: 手动操作 103"/>
                <p:cNvSpPr/>
                <p:nvPr>
                  <p:custDataLst>
                    <p:tags r:id="rId14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cxnSp>
          <p:nvCxnSpPr>
            <p:cNvPr id="225" name="直接连接符 224"/>
            <p:cNvCxnSpPr>
              <a:stCxn id="5" idx="0"/>
              <a:endCxn id="80" idx="2"/>
            </p:cNvCxnSpPr>
            <p:nvPr>
              <p:custDataLst>
                <p:tags r:id="rId143"/>
              </p:custDataLst>
            </p:nvPr>
          </p:nvCxnSpPr>
          <p:spPr>
            <a:xfrm flipV="1">
              <a:off x="9630" y="7177"/>
              <a:ext cx="2129" cy="136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31" name="组合 130"/>
            <p:cNvGrpSpPr/>
            <p:nvPr/>
          </p:nvGrpSpPr>
          <p:grpSpPr>
            <a:xfrm>
              <a:off x="8910" y="7762"/>
              <a:ext cx="1503" cy="1170"/>
              <a:chOff x="15059" y="1057"/>
              <a:chExt cx="900" cy="570"/>
            </a:xfrm>
          </p:grpSpPr>
          <p:sp>
            <p:nvSpPr>
              <p:cNvPr id="132" name="圆角矩形 131"/>
              <p:cNvSpPr/>
              <p:nvPr>
                <p:custDataLst>
                  <p:tags r:id="rId144"/>
                </p:custDataLst>
              </p:nvPr>
            </p:nvSpPr>
            <p:spPr>
              <a:xfrm>
                <a:off x="15059" y="1057"/>
                <a:ext cx="900" cy="570"/>
              </a:xfrm>
              <a:prstGeom prst="roundRect">
                <a:avLst>
                  <a:gd name="adj" fmla="val 12631"/>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3" name="矩形 132"/>
              <p:cNvSpPr/>
              <p:nvPr>
                <p:custDataLst>
                  <p:tags r:id="rId145"/>
                </p:custDataLst>
              </p:nvPr>
            </p:nvSpPr>
            <p:spPr>
              <a:xfrm>
                <a:off x="15114" y="1113"/>
                <a:ext cx="789" cy="455"/>
              </a:xfrm>
              <a:prstGeom prst="rect">
                <a:avLst/>
              </a:prstGeom>
              <a:gradFill>
                <a:gsLst>
                  <a:gs pos="0">
                    <a:schemeClr val="accent1">
                      <a:lumMod val="5000"/>
                      <a:lumOff val="95000"/>
                    </a:schemeClr>
                  </a:gs>
                  <a:gs pos="29000">
                    <a:schemeClr val="tx1">
                      <a:lumMod val="50000"/>
                      <a:lumOff val="50000"/>
                    </a:schemeClr>
                  </a:gs>
                  <a:gs pos="100000">
                    <a:schemeClr val="tx1">
                      <a:lumMod val="85000"/>
                      <a:lumOff val="15000"/>
                    </a:schemeClr>
                  </a:gs>
                </a:gsLst>
                <a:lin ang="8100000" scaled="0"/>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5" name="图片 4" descr="32313535393238333b32313535393238323b5de54eba"/>
            <p:cNvPicPr>
              <a:picLocks noChangeAspect="1"/>
            </p:cNvPicPr>
            <p:nvPr/>
          </p:nvPicPr>
          <p:blipFill>
            <a:blip r:embed="rId146">
              <a:extLst>
                <a:ext uri="{96DAC541-7B7A-43D3-8B79-37D633B846F1}">
                  <asvg:svgBlip xmlns:asvg="http://schemas.microsoft.com/office/drawing/2016/SVG/main" r:embed="rId147"/>
                </a:ext>
              </a:extLst>
            </a:blip>
            <a:stretch>
              <a:fillRect/>
            </a:stretch>
          </p:blipFill>
          <p:spPr>
            <a:xfrm>
              <a:off x="8910" y="8542"/>
              <a:ext cx="1440" cy="1440"/>
            </a:xfrm>
            <a:prstGeom prst="rect">
              <a:avLst/>
            </a:prstGeom>
          </p:spPr>
        </p:pic>
        <p:sp>
          <p:nvSpPr>
            <p:cNvPr id="226" name="文本框 225"/>
            <p:cNvSpPr txBox="1"/>
            <p:nvPr>
              <p:custDataLst>
                <p:tags r:id="rId148"/>
              </p:custDataLst>
            </p:nvPr>
          </p:nvSpPr>
          <p:spPr>
            <a:xfrm>
              <a:off x="7029" y="9752"/>
              <a:ext cx="4867" cy="761"/>
            </a:xfrm>
            <a:prstGeom prst="rect">
              <a:avLst/>
            </a:prstGeom>
            <a:solidFill>
              <a:schemeClr val="tx1">
                <a:alpha val="20000"/>
              </a:schemeClr>
            </a:solidFill>
          </p:spPr>
          <p:txBody>
            <a:bodyPr wrap="square" rtlCol="0">
              <a:noAutofit/>
            </a:bodyPr>
            <a:p>
              <a:pPr algn="ctr"/>
              <a:r>
                <a:rPr lang="zh-CN" sz="2000">
                  <a:solidFill>
                    <a:schemeClr val="bg1"/>
                  </a:solidFill>
                </a:rPr>
                <a:t>Operation workstation</a:t>
              </a:r>
              <a:r>
                <a:rPr lang="en-US" altLang="zh-CN" sz="2000">
                  <a:solidFill>
                    <a:schemeClr val="bg1"/>
                  </a:solidFill>
                </a:rPr>
                <a:t>*N</a:t>
              </a:r>
              <a:endParaRPr lang="en-US" altLang="zh-CN" sz="2000">
                <a:solidFill>
                  <a:schemeClr val="bg1"/>
                </a:solidFil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 name="图片 12" descr="32313534313537333b32313534313533343b573074037f517edc"/>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101340" y="3297555"/>
            <a:ext cx="405765" cy="405765"/>
          </a:xfrm>
          <a:prstGeom prst="rect">
            <a:avLst/>
          </a:prstGeom>
          <a:effectLst>
            <a:glow>
              <a:schemeClr val="bg1">
                <a:alpha val="40000"/>
              </a:schemeClr>
            </a:glow>
          </a:effectLst>
        </p:spPr>
      </p:pic>
      <p:pic>
        <p:nvPicPr>
          <p:cNvPr id="25" name="图片 24" descr="32313533373933373b32313533373931353b529e516c697c"/>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72460" y="3352165"/>
            <a:ext cx="605790" cy="605790"/>
          </a:xfrm>
          <a:prstGeom prst="rect">
            <a:avLst/>
          </a:prstGeom>
        </p:spPr>
      </p:pic>
      <p:sp>
        <p:nvSpPr>
          <p:cNvPr id="9" name="标题 1"/>
          <p:cNvSpPr txBox="1"/>
          <p:nvPr>
            <p:custDataLst>
              <p:tags r:id="rId5"/>
            </p:custDataLst>
          </p:nvPr>
        </p:nvSpPr>
        <p:spPr>
          <a:xfrm>
            <a:off x="910590" y="684530"/>
            <a:ext cx="10469880"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charset="-122"/>
                <a:ea typeface="微软雅黑" panose="020B0503020204020204" charset="-122"/>
                <a:cs typeface="微软雅黑" panose="020B0503020204020204" charset="-122"/>
              </a:rPr>
              <a:t>2.</a:t>
            </a:r>
            <a:r>
              <a:rPr sz="3200" dirty="0">
                <a:latin typeface="微软雅黑" panose="020B0503020204020204" charset="-122"/>
                <a:ea typeface="微软雅黑" panose="020B0503020204020204" charset="-122"/>
                <a:cs typeface="微软雅黑" panose="020B0503020204020204" charset="-122"/>
              </a:rPr>
              <a:t>Product Upgrade - Establish MES System</a:t>
            </a:r>
            <a:endParaRPr sz="3200" dirty="0">
              <a:latin typeface="微软雅黑" panose="020B0503020204020204" charset="-122"/>
              <a:ea typeface="微软雅黑" panose="020B0503020204020204" charset="-122"/>
              <a:cs typeface="微软雅黑" panose="020B0503020204020204" charset="-122"/>
            </a:endParaRPr>
          </a:p>
        </p:txBody>
      </p:sp>
      <p:pic>
        <p:nvPicPr>
          <p:cNvPr id="282" name="图片 281" descr="32303230323038303b32303230323231333b65e07ebf8def75315668"/>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21965" y="5146040"/>
            <a:ext cx="828040" cy="828040"/>
          </a:xfrm>
          <a:prstGeom prst="rect">
            <a:avLst/>
          </a:prstGeom>
        </p:spPr>
      </p:pic>
      <p:cxnSp>
        <p:nvCxnSpPr>
          <p:cNvPr id="284" name="肘形连接符 283"/>
          <p:cNvCxnSpPr/>
          <p:nvPr/>
        </p:nvCxnSpPr>
        <p:spPr>
          <a:xfrm rot="5400000" flipV="1">
            <a:off x="685800" y="4859655"/>
            <a:ext cx="1546225" cy="179070"/>
          </a:xfrm>
          <a:prstGeom prst="bentConnector3">
            <a:avLst>
              <a:gd name="adj1" fmla="val 50000"/>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5" name="肘形连接符 284"/>
          <p:cNvCxnSpPr/>
          <p:nvPr>
            <p:custDataLst>
              <p:tags r:id="rId8"/>
            </p:custDataLst>
          </p:nvPr>
        </p:nvCxnSpPr>
        <p:spPr>
          <a:xfrm rot="5400000" flipV="1">
            <a:off x="244475" y="4603115"/>
            <a:ext cx="2118995" cy="296545"/>
          </a:xfrm>
          <a:prstGeom prst="bentConnector2">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7" name="肘形连接符 286"/>
          <p:cNvCxnSpPr/>
          <p:nvPr>
            <p:custDataLst>
              <p:tags r:id="rId9"/>
            </p:custDataLst>
          </p:nvPr>
        </p:nvCxnSpPr>
        <p:spPr>
          <a:xfrm rot="5400000">
            <a:off x="1355725" y="4827270"/>
            <a:ext cx="1635125" cy="332105"/>
          </a:xfrm>
          <a:prstGeom prst="bentConnector2">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8" name="肘形连接符 287"/>
          <p:cNvCxnSpPr/>
          <p:nvPr>
            <p:custDataLst>
              <p:tags r:id="rId10"/>
            </p:custDataLst>
          </p:nvPr>
        </p:nvCxnSpPr>
        <p:spPr>
          <a:xfrm rot="5400000">
            <a:off x="1003935" y="4594860"/>
            <a:ext cx="2025015" cy="219710"/>
          </a:xfrm>
          <a:prstGeom prst="bentConnector3">
            <a:avLst>
              <a:gd name="adj1" fmla="val 76560"/>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979805" y="3324225"/>
            <a:ext cx="351155" cy="368300"/>
            <a:chOff x="4393" y="5788"/>
            <a:chExt cx="1456" cy="1524"/>
          </a:xfrm>
        </p:grpSpPr>
        <p:sp>
          <p:nvSpPr>
            <p:cNvPr id="28" name="圆角矩形 27"/>
            <p:cNvSpPr/>
            <p:nvPr>
              <p:custDataLst>
                <p:tags r:id="rId11"/>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29" name="组合 28"/>
            <p:cNvGrpSpPr/>
            <p:nvPr/>
          </p:nvGrpSpPr>
          <p:grpSpPr>
            <a:xfrm>
              <a:off x="4583" y="6511"/>
              <a:ext cx="1076" cy="648"/>
              <a:chOff x="12197" y="890"/>
              <a:chExt cx="1076" cy="648"/>
            </a:xfrm>
          </p:grpSpPr>
          <p:sp>
            <p:nvSpPr>
              <p:cNvPr id="30" name="矩形 29"/>
              <p:cNvSpPr/>
              <p:nvPr>
                <p:custDataLst>
                  <p:tags r:id="rId12"/>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1" name="矩形 30"/>
              <p:cNvSpPr/>
              <p:nvPr>
                <p:custDataLst>
                  <p:tags r:id="rId13"/>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2" name="矩形 31"/>
              <p:cNvSpPr/>
              <p:nvPr>
                <p:custDataLst>
                  <p:tags r:id="rId14"/>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3" name="矩形 32"/>
              <p:cNvSpPr/>
              <p:nvPr>
                <p:custDataLst>
                  <p:tags r:id="rId15"/>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4" name="矩形 33"/>
              <p:cNvSpPr/>
              <p:nvPr>
                <p:custDataLst>
                  <p:tags r:id="rId16"/>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9" name="剪去同侧角的矩形 38"/>
              <p:cNvSpPr/>
              <p:nvPr>
                <p:custDataLst>
                  <p:tags r:id="rId17"/>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0" name="矩形 39"/>
              <p:cNvSpPr/>
              <p:nvPr>
                <p:custDataLst>
                  <p:tags r:id="rId18"/>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41" name="组合 40"/>
            <p:cNvGrpSpPr/>
            <p:nvPr/>
          </p:nvGrpSpPr>
          <p:grpSpPr>
            <a:xfrm rot="19680000">
              <a:off x="4818" y="6040"/>
              <a:ext cx="583" cy="300"/>
              <a:chOff x="9284" y="1177"/>
              <a:chExt cx="583" cy="300"/>
            </a:xfrm>
          </p:grpSpPr>
          <p:sp>
            <p:nvSpPr>
              <p:cNvPr id="43" name="圆角矩形 42"/>
              <p:cNvSpPr/>
              <p:nvPr>
                <p:custDataLst>
                  <p:tags r:id="rId19"/>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7" name="流程图: 手动操作 46"/>
              <p:cNvSpPr/>
              <p:nvPr>
                <p:custDataLst>
                  <p:tags r:id="rId20"/>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237" name="组合 236"/>
          <p:cNvGrpSpPr/>
          <p:nvPr/>
        </p:nvGrpSpPr>
        <p:grpSpPr>
          <a:xfrm>
            <a:off x="1193165" y="3808095"/>
            <a:ext cx="351155" cy="368300"/>
            <a:chOff x="4393" y="5788"/>
            <a:chExt cx="1456" cy="1524"/>
          </a:xfrm>
        </p:grpSpPr>
        <p:sp>
          <p:nvSpPr>
            <p:cNvPr id="238" name="圆角矩形 237"/>
            <p:cNvSpPr/>
            <p:nvPr>
              <p:custDataLst>
                <p:tags r:id="rId21"/>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239" name="组合 238"/>
            <p:cNvGrpSpPr/>
            <p:nvPr/>
          </p:nvGrpSpPr>
          <p:grpSpPr>
            <a:xfrm>
              <a:off x="4583" y="6511"/>
              <a:ext cx="1076" cy="648"/>
              <a:chOff x="12197" y="890"/>
              <a:chExt cx="1076" cy="648"/>
            </a:xfrm>
          </p:grpSpPr>
          <p:sp>
            <p:nvSpPr>
              <p:cNvPr id="240" name="矩形 239"/>
              <p:cNvSpPr/>
              <p:nvPr>
                <p:custDataLst>
                  <p:tags r:id="rId22"/>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1" name="矩形 240"/>
              <p:cNvSpPr/>
              <p:nvPr>
                <p:custDataLst>
                  <p:tags r:id="rId23"/>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2" name="矩形 241"/>
              <p:cNvSpPr/>
              <p:nvPr>
                <p:custDataLst>
                  <p:tags r:id="rId24"/>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3" name="矩形 242"/>
              <p:cNvSpPr/>
              <p:nvPr>
                <p:custDataLst>
                  <p:tags r:id="rId25"/>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4" name="矩形 243"/>
              <p:cNvSpPr/>
              <p:nvPr>
                <p:custDataLst>
                  <p:tags r:id="rId26"/>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5" name="剪去同侧角的矩形 244"/>
              <p:cNvSpPr/>
              <p:nvPr>
                <p:custDataLst>
                  <p:tags r:id="rId27"/>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6" name="矩形 245"/>
              <p:cNvSpPr/>
              <p:nvPr>
                <p:custDataLst>
                  <p:tags r:id="rId28"/>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47" name="组合 246"/>
            <p:cNvGrpSpPr/>
            <p:nvPr/>
          </p:nvGrpSpPr>
          <p:grpSpPr>
            <a:xfrm rot="19680000">
              <a:off x="4818" y="6040"/>
              <a:ext cx="583" cy="300"/>
              <a:chOff x="9284" y="1177"/>
              <a:chExt cx="583" cy="300"/>
            </a:xfrm>
          </p:grpSpPr>
          <p:sp>
            <p:nvSpPr>
              <p:cNvPr id="248" name="圆角矩形 247"/>
              <p:cNvSpPr/>
              <p:nvPr>
                <p:custDataLst>
                  <p:tags r:id="rId29"/>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9" name="流程图: 手动操作 248"/>
              <p:cNvSpPr/>
              <p:nvPr>
                <p:custDataLst>
                  <p:tags r:id="rId30"/>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250" name="组合 249"/>
          <p:cNvGrpSpPr/>
          <p:nvPr/>
        </p:nvGrpSpPr>
        <p:grpSpPr>
          <a:xfrm>
            <a:off x="1678305" y="3808095"/>
            <a:ext cx="351155" cy="368300"/>
            <a:chOff x="4393" y="5788"/>
            <a:chExt cx="1456" cy="1524"/>
          </a:xfrm>
        </p:grpSpPr>
        <p:sp>
          <p:nvSpPr>
            <p:cNvPr id="251" name="圆角矩形 250"/>
            <p:cNvSpPr/>
            <p:nvPr>
              <p:custDataLst>
                <p:tags r:id="rId31"/>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252" name="组合 251"/>
            <p:cNvGrpSpPr/>
            <p:nvPr/>
          </p:nvGrpSpPr>
          <p:grpSpPr>
            <a:xfrm>
              <a:off x="4583" y="6511"/>
              <a:ext cx="1076" cy="648"/>
              <a:chOff x="12197" y="890"/>
              <a:chExt cx="1076" cy="648"/>
            </a:xfrm>
          </p:grpSpPr>
          <p:sp>
            <p:nvSpPr>
              <p:cNvPr id="253" name="矩形 252"/>
              <p:cNvSpPr/>
              <p:nvPr>
                <p:custDataLst>
                  <p:tags r:id="rId32"/>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54" name="矩形 253"/>
              <p:cNvSpPr/>
              <p:nvPr>
                <p:custDataLst>
                  <p:tags r:id="rId33"/>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55" name="矩形 254"/>
              <p:cNvSpPr/>
              <p:nvPr>
                <p:custDataLst>
                  <p:tags r:id="rId34"/>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56" name="矩形 255"/>
              <p:cNvSpPr/>
              <p:nvPr>
                <p:custDataLst>
                  <p:tags r:id="rId35"/>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57" name="矩形 256"/>
              <p:cNvSpPr/>
              <p:nvPr>
                <p:custDataLst>
                  <p:tags r:id="rId36"/>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58" name="剪去同侧角的矩形 257"/>
              <p:cNvSpPr/>
              <p:nvPr>
                <p:custDataLst>
                  <p:tags r:id="rId37"/>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59" name="矩形 258"/>
              <p:cNvSpPr/>
              <p:nvPr>
                <p:custDataLst>
                  <p:tags r:id="rId38"/>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60" name="组合 259"/>
            <p:cNvGrpSpPr/>
            <p:nvPr/>
          </p:nvGrpSpPr>
          <p:grpSpPr>
            <a:xfrm rot="19680000">
              <a:off x="4818" y="6040"/>
              <a:ext cx="583" cy="300"/>
              <a:chOff x="9284" y="1177"/>
              <a:chExt cx="583" cy="300"/>
            </a:xfrm>
          </p:grpSpPr>
          <p:sp>
            <p:nvSpPr>
              <p:cNvPr id="261" name="圆角矩形 260"/>
              <p:cNvSpPr/>
              <p:nvPr>
                <p:custDataLst>
                  <p:tags r:id="rId39"/>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62" name="流程图: 手动操作 261"/>
              <p:cNvSpPr/>
              <p:nvPr>
                <p:custDataLst>
                  <p:tags r:id="rId40"/>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263" name="组合 262"/>
          <p:cNvGrpSpPr/>
          <p:nvPr/>
        </p:nvGrpSpPr>
        <p:grpSpPr>
          <a:xfrm>
            <a:off x="2163445" y="3808095"/>
            <a:ext cx="351155" cy="368300"/>
            <a:chOff x="4393" y="5788"/>
            <a:chExt cx="1456" cy="1524"/>
          </a:xfrm>
        </p:grpSpPr>
        <p:sp>
          <p:nvSpPr>
            <p:cNvPr id="264" name="圆角矩形 263"/>
            <p:cNvSpPr/>
            <p:nvPr>
              <p:custDataLst>
                <p:tags r:id="rId41"/>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265" name="组合 264"/>
            <p:cNvGrpSpPr/>
            <p:nvPr/>
          </p:nvGrpSpPr>
          <p:grpSpPr>
            <a:xfrm>
              <a:off x="4583" y="6511"/>
              <a:ext cx="1076" cy="648"/>
              <a:chOff x="12197" y="890"/>
              <a:chExt cx="1076" cy="648"/>
            </a:xfrm>
          </p:grpSpPr>
          <p:sp>
            <p:nvSpPr>
              <p:cNvPr id="266" name="矩形 265"/>
              <p:cNvSpPr/>
              <p:nvPr>
                <p:custDataLst>
                  <p:tags r:id="rId42"/>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67" name="矩形 266"/>
              <p:cNvSpPr/>
              <p:nvPr>
                <p:custDataLst>
                  <p:tags r:id="rId43"/>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68" name="矩形 267"/>
              <p:cNvSpPr/>
              <p:nvPr>
                <p:custDataLst>
                  <p:tags r:id="rId44"/>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69" name="矩形 268"/>
              <p:cNvSpPr/>
              <p:nvPr>
                <p:custDataLst>
                  <p:tags r:id="rId45"/>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70" name="矩形 269"/>
              <p:cNvSpPr/>
              <p:nvPr>
                <p:custDataLst>
                  <p:tags r:id="rId46"/>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71" name="剪去同侧角的矩形 270"/>
              <p:cNvSpPr/>
              <p:nvPr>
                <p:custDataLst>
                  <p:tags r:id="rId47"/>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72" name="矩形 271"/>
              <p:cNvSpPr/>
              <p:nvPr>
                <p:custDataLst>
                  <p:tags r:id="rId48"/>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73" name="组合 272"/>
            <p:cNvGrpSpPr/>
            <p:nvPr/>
          </p:nvGrpSpPr>
          <p:grpSpPr>
            <a:xfrm rot="19680000">
              <a:off x="4818" y="6040"/>
              <a:ext cx="583" cy="300"/>
              <a:chOff x="9284" y="1177"/>
              <a:chExt cx="583" cy="300"/>
            </a:xfrm>
          </p:grpSpPr>
          <p:sp>
            <p:nvSpPr>
              <p:cNvPr id="274" name="圆角矩形 273"/>
              <p:cNvSpPr/>
              <p:nvPr>
                <p:custDataLst>
                  <p:tags r:id="rId49"/>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75" name="流程图: 手动操作 274"/>
              <p:cNvSpPr/>
              <p:nvPr>
                <p:custDataLst>
                  <p:tags r:id="rId50"/>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29" name="组合 128"/>
          <p:cNvGrpSpPr/>
          <p:nvPr/>
        </p:nvGrpSpPr>
        <p:grpSpPr>
          <a:xfrm>
            <a:off x="1950085" y="3324225"/>
            <a:ext cx="351155" cy="368300"/>
            <a:chOff x="4393" y="5788"/>
            <a:chExt cx="1456" cy="1524"/>
          </a:xfrm>
        </p:grpSpPr>
        <p:sp>
          <p:nvSpPr>
            <p:cNvPr id="130" name="圆角矩形 129"/>
            <p:cNvSpPr/>
            <p:nvPr>
              <p:custDataLst>
                <p:tags r:id="rId51"/>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216" name="组合 215"/>
            <p:cNvGrpSpPr/>
            <p:nvPr/>
          </p:nvGrpSpPr>
          <p:grpSpPr>
            <a:xfrm>
              <a:off x="4583" y="6511"/>
              <a:ext cx="1076" cy="648"/>
              <a:chOff x="12197" y="890"/>
              <a:chExt cx="1076" cy="648"/>
            </a:xfrm>
          </p:grpSpPr>
          <p:sp>
            <p:nvSpPr>
              <p:cNvPr id="227" name="矩形 226"/>
              <p:cNvSpPr/>
              <p:nvPr>
                <p:custDataLst>
                  <p:tags r:id="rId52"/>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28" name="矩形 227"/>
              <p:cNvSpPr/>
              <p:nvPr>
                <p:custDataLst>
                  <p:tags r:id="rId53"/>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29" name="矩形 228"/>
              <p:cNvSpPr/>
              <p:nvPr>
                <p:custDataLst>
                  <p:tags r:id="rId54"/>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30" name="矩形 229"/>
              <p:cNvSpPr/>
              <p:nvPr>
                <p:custDataLst>
                  <p:tags r:id="rId55"/>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31" name="矩形 230"/>
              <p:cNvSpPr/>
              <p:nvPr>
                <p:custDataLst>
                  <p:tags r:id="rId56"/>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32" name="剪去同侧角的矩形 231"/>
              <p:cNvSpPr/>
              <p:nvPr>
                <p:custDataLst>
                  <p:tags r:id="rId57"/>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33" name="矩形 232"/>
              <p:cNvSpPr/>
              <p:nvPr>
                <p:custDataLst>
                  <p:tags r:id="rId58"/>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34" name="组合 233"/>
            <p:cNvGrpSpPr/>
            <p:nvPr/>
          </p:nvGrpSpPr>
          <p:grpSpPr>
            <a:xfrm rot="19680000">
              <a:off x="4818" y="6040"/>
              <a:ext cx="583" cy="300"/>
              <a:chOff x="9284" y="1177"/>
              <a:chExt cx="583" cy="300"/>
            </a:xfrm>
          </p:grpSpPr>
          <p:sp>
            <p:nvSpPr>
              <p:cNvPr id="235" name="圆角矩形 234"/>
              <p:cNvSpPr/>
              <p:nvPr>
                <p:custDataLst>
                  <p:tags r:id="rId59"/>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36" name="流程图: 手动操作 235"/>
              <p:cNvSpPr/>
              <p:nvPr>
                <p:custDataLst>
                  <p:tags r:id="rId60"/>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48" name="组合 47"/>
          <p:cNvGrpSpPr/>
          <p:nvPr/>
        </p:nvGrpSpPr>
        <p:grpSpPr>
          <a:xfrm>
            <a:off x="1464945" y="3324225"/>
            <a:ext cx="351155" cy="368300"/>
            <a:chOff x="4393" y="5788"/>
            <a:chExt cx="1456" cy="1524"/>
          </a:xfrm>
        </p:grpSpPr>
        <p:sp>
          <p:nvSpPr>
            <p:cNvPr id="49" name="圆角矩形 48"/>
            <p:cNvSpPr/>
            <p:nvPr>
              <p:custDataLst>
                <p:tags r:id="rId61"/>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18" name="组合 117"/>
            <p:cNvGrpSpPr/>
            <p:nvPr/>
          </p:nvGrpSpPr>
          <p:grpSpPr>
            <a:xfrm>
              <a:off x="4583" y="6511"/>
              <a:ext cx="1076" cy="648"/>
              <a:chOff x="12197" y="890"/>
              <a:chExt cx="1076" cy="648"/>
            </a:xfrm>
          </p:grpSpPr>
          <p:sp>
            <p:nvSpPr>
              <p:cNvPr id="119" name="矩形 118"/>
              <p:cNvSpPr/>
              <p:nvPr>
                <p:custDataLst>
                  <p:tags r:id="rId62"/>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0" name="矩形 119"/>
              <p:cNvSpPr/>
              <p:nvPr>
                <p:custDataLst>
                  <p:tags r:id="rId63"/>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1" name="矩形 120"/>
              <p:cNvSpPr/>
              <p:nvPr>
                <p:custDataLst>
                  <p:tags r:id="rId64"/>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2" name="矩形 121"/>
              <p:cNvSpPr/>
              <p:nvPr>
                <p:custDataLst>
                  <p:tags r:id="rId65"/>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3" name="矩形 122"/>
              <p:cNvSpPr/>
              <p:nvPr>
                <p:custDataLst>
                  <p:tags r:id="rId66"/>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4" name="剪去同侧角的矩形 123"/>
              <p:cNvSpPr/>
              <p:nvPr>
                <p:custDataLst>
                  <p:tags r:id="rId67"/>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5" name="矩形 124"/>
              <p:cNvSpPr/>
              <p:nvPr>
                <p:custDataLst>
                  <p:tags r:id="rId68"/>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26" name="组合 125"/>
            <p:cNvGrpSpPr/>
            <p:nvPr/>
          </p:nvGrpSpPr>
          <p:grpSpPr>
            <a:xfrm rot="19680000">
              <a:off x="4818" y="6040"/>
              <a:ext cx="583" cy="300"/>
              <a:chOff x="9284" y="1177"/>
              <a:chExt cx="583" cy="300"/>
            </a:xfrm>
          </p:grpSpPr>
          <p:sp>
            <p:nvSpPr>
              <p:cNvPr id="127" name="圆角矩形 126"/>
              <p:cNvSpPr/>
              <p:nvPr>
                <p:custDataLst>
                  <p:tags r:id="rId69"/>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8" name="流程图: 手动操作 127"/>
              <p:cNvSpPr/>
              <p:nvPr>
                <p:custDataLst>
                  <p:tags r:id="rId70"/>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sp>
        <p:nvSpPr>
          <p:cNvPr id="292" name="文本框 291"/>
          <p:cNvSpPr txBox="1"/>
          <p:nvPr/>
        </p:nvSpPr>
        <p:spPr>
          <a:xfrm>
            <a:off x="490855" y="3315970"/>
            <a:ext cx="320675" cy="1119505"/>
          </a:xfrm>
          <a:prstGeom prst="rect">
            <a:avLst/>
          </a:prstGeom>
          <a:ln w="15875">
            <a:solidFill>
              <a:schemeClr val="bg1">
                <a:lumMod val="50000"/>
              </a:schemeClr>
            </a:solidFill>
          </a:ln>
        </p:spPr>
        <p:txBody>
          <a:bodyPr vert="eaVert" wrap="square">
            <a:noAutofit/>
            <a:extLst>
              <a:ext uri="{4A0BC546-FE56-4ADE-93B0-CB8AF2F6F144}">
                <wpsdc:textFrameExt xmlns:wpsdc="http://www.wps.cn/officeDocument/2022/drawingmlCustomData" type="text"/>
              </a:ext>
            </a:extLst>
          </a:bodyPr>
          <a:p>
            <a:pPr algn="ctr">
              <a:lnSpc>
                <a:spcPct val="90000"/>
              </a:lnSpc>
            </a:pPr>
            <a:r>
              <a:rPr lang="zh-CN" altLang="en-US" sz="1200">
                <a:latin typeface="Arial" panose="020B0604020202020204" pitchFamily="34" charset="0"/>
                <a:ea typeface="微软雅黑" panose="020B0503020204020204" charset="-122"/>
              </a:rPr>
              <a:t>user terminal</a:t>
            </a:r>
            <a:endParaRPr lang="zh-CN" altLang="en-US" sz="1200">
              <a:latin typeface="Arial" panose="020B0604020202020204" pitchFamily="34" charset="0"/>
              <a:ea typeface="微软雅黑" panose="020B0503020204020204" charset="-122"/>
            </a:endParaRPr>
          </a:p>
        </p:txBody>
      </p:sp>
      <p:sp>
        <p:nvSpPr>
          <p:cNvPr id="293" name="文本框 292"/>
          <p:cNvSpPr txBox="1"/>
          <p:nvPr>
            <p:custDataLst>
              <p:tags r:id="rId71"/>
            </p:custDataLst>
          </p:nvPr>
        </p:nvSpPr>
        <p:spPr>
          <a:xfrm>
            <a:off x="758190" y="5229225"/>
            <a:ext cx="320675" cy="1439545"/>
          </a:xfrm>
          <a:prstGeom prst="rect">
            <a:avLst/>
          </a:prstGeom>
          <a:ln w="15875">
            <a:solidFill>
              <a:schemeClr val="bg1">
                <a:lumMod val="50000"/>
              </a:schemeClr>
            </a:solidFill>
          </a:ln>
        </p:spPr>
        <p:txBody>
          <a:bodyPr vert="eaVert" wrap="square">
            <a:noAutofit/>
            <a:extLst>
              <a:ext uri="{4A0BC546-FE56-4ADE-93B0-CB8AF2F6F144}">
                <wpsdc:textFrameExt xmlns:wpsdc="http://www.wps.cn/officeDocument/2022/drawingmlCustomData" type="text"/>
              </a:ext>
            </a:extLst>
          </a:bodyPr>
          <a:p>
            <a:pPr algn="ctr">
              <a:lnSpc>
                <a:spcPct val="90000"/>
              </a:lnSpc>
            </a:pPr>
            <a:r>
              <a:rPr lang="zh-CN" altLang="en-US" sz="1000">
                <a:latin typeface="Arial" panose="020B0604020202020204" pitchFamily="34" charset="0"/>
                <a:ea typeface="微软雅黑" panose="020B0503020204020204" charset="-122"/>
              </a:rPr>
              <a:t>Match quantity switch</a:t>
            </a:r>
            <a:endParaRPr lang="zh-CN" altLang="en-US" sz="1000">
              <a:latin typeface="Arial" panose="020B0604020202020204" pitchFamily="34" charset="0"/>
              <a:ea typeface="微软雅黑" panose="020B0503020204020204" charset="-122"/>
            </a:endParaRPr>
          </a:p>
        </p:txBody>
      </p:sp>
      <p:cxnSp>
        <p:nvCxnSpPr>
          <p:cNvPr id="294" name="直接连接符 293"/>
          <p:cNvCxnSpPr/>
          <p:nvPr/>
        </p:nvCxnSpPr>
        <p:spPr>
          <a:xfrm>
            <a:off x="2427605" y="4660900"/>
            <a:ext cx="317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9" name="肘形连接符 298"/>
          <p:cNvCxnSpPr/>
          <p:nvPr>
            <p:custDataLst>
              <p:tags r:id="rId72"/>
            </p:custDataLst>
          </p:nvPr>
        </p:nvCxnSpPr>
        <p:spPr>
          <a:xfrm rot="5400000">
            <a:off x="1019175" y="4886960"/>
            <a:ext cx="1546225" cy="124460"/>
          </a:xfrm>
          <a:prstGeom prst="bentConnector3">
            <a:avLst>
              <a:gd name="adj1" fmla="val 68644"/>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0" name="肘形连接符 299"/>
          <p:cNvCxnSpPr>
            <a:stCxn id="280" idx="2"/>
            <a:endCxn id="282" idx="2"/>
          </p:cNvCxnSpPr>
          <p:nvPr>
            <p:custDataLst>
              <p:tags r:id="rId73"/>
            </p:custDataLst>
          </p:nvPr>
        </p:nvCxnSpPr>
        <p:spPr>
          <a:xfrm rot="5400000" flipV="1">
            <a:off x="2545715" y="5083175"/>
            <a:ext cx="74295" cy="1706245"/>
          </a:xfrm>
          <a:prstGeom prst="bentConnector3">
            <a:avLst>
              <a:gd name="adj1" fmla="val 420513"/>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90" name="组合 289"/>
          <p:cNvGrpSpPr/>
          <p:nvPr/>
        </p:nvGrpSpPr>
        <p:grpSpPr>
          <a:xfrm>
            <a:off x="1451610" y="5722620"/>
            <a:ext cx="555625" cy="176530"/>
            <a:chOff x="1928" y="5345"/>
            <a:chExt cx="875" cy="278"/>
          </a:xfrm>
          <a:solidFill>
            <a:schemeClr val="bg1"/>
          </a:solidFill>
        </p:grpSpPr>
        <p:sp>
          <p:nvSpPr>
            <p:cNvPr id="276" name="圆角矩形 275"/>
            <p:cNvSpPr/>
            <p:nvPr/>
          </p:nvSpPr>
          <p:spPr>
            <a:xfrm>
              <a:off x="1928" y="5345"/>
              <a:ext cx="875" cy="274"/>
            </a:xfrm>
            <a:prstGeom prst="roundRect">
              <a:avLst/>
            </a:prstGeom>
            <a:grpFill/>
            <a:ln w="349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00000"/>
                </a:lnSpc>
              </a:pPr>
              <a:endParaRPr lang="en-US" altLang="zh-CN">
                <a:solidFill>
                  <a:schemeClr val="bg1">
                    <a:lumMod val="50000"/>
                  </a:schemeClr>
                </a:solidFill>
              </a:endParaRPr>
            </a:p>
          </p:txBody>
        </p:sp>
        <p:sp>
          <p:nvSpPr>
            <p:cNvPr id="280" name="文本框 279"/>
            <p:cNvSpPr txBox="1"/>
            <p:nvPr/>
          </p:nvSpPr>
          <p:spPr>
            <a:xfrm>
              <a:off x="1929" y="5345"/>
              <a:ext cx="874" cy="279"/>
            </a:xfrm>
            <a:prstGeom prst="rect">
              <a:avLst/>
            </a:prstGeom>
            <a:grpFill/>
            <a:ln w="34925">
              <a:solidFill>
                <a:schemeClr val="bg1">
                  <a:lumMod val="50000"/>
                </a:schemeClr>
              </a:solidFill>
            </a:ln>
          </p:spPr>
          <p:txBody>
            <a:bodyPr>
              <a:noAutofit/>
              <a:extLst>
                <a:ext uri="{4A0BC546-FE56-4ADE-93B0-CB8AF2F6F144}">
                  <wpsdc:textFrameExt xmlns:wpsdc="http://www.wps.cn/officeDocument/2022/drawingmlCustomData" type="text"/>
                </a:ext>
              </a:extLst>
            </a:bodyPr>
            <a:p>
              <a:pPr algn="ctr">
                <a:lnSpc>
                  <a:spcPct val="30000"/>
                </a:lnSpc>
              </a:pPr>
              <a:r>
                <a:rPr lang="en-US" altLang="zh-CN" sz="1800">
                  <a:solidFill>
                    <a:schemeClr val="bg1">
                      <a:lumMod val="50000"/>
                    </a:schemeClr>
                  </a:solidFill>
                  <a:latin typeface="Arial" panose="020B0604020202020204" pitchFamily="34" charset="0"/>
                  <a:ea typeface="微软雅黑" panose="020B0503020204020204" charset="-122"/>
                </a:rPr>
                <a:t>......</a:t>
              </a:r>
              <a:endParaRPr lang="en-US" altLang="zh-CN" sz="1800">
                <a:solidFill>
                  <a:schemeClr val="bg1">
                    <a:lumMod val="50000"/>
                  </a:schemeClr>
                </a:solidFill>
                <a:latin typeface="Arial" panose="020B0604020202020204" pitchFamily="34" charset="0"/>
                <a:ea typeface="微软雅黑" panose="020B0503020204020204" charset="-122"/>
              </a:endParaRPr>
            </a:p>
          </p:txBody>
        </p:sp>
      </p:grpSp>
      <p:pic>
        <p:nvPicPr>
          <p:cNvPr id="301" name="图片 300" descr="平板"/>
          <p:cNvPicPr>
            <a:picLocks noChangeAspect="1"/>
          </p:cNvPicPr>
          <p:nvPr>
            <p:custDataLst>
              <p:tags r:id="rId74"/>
            </p:custDataLst>
          </p:nvPr>
        </p:nvPicPr>
        <p:blipFill>
          <a:blip r:embed="rId75"/>
          <a:stretch>
            <a:fillRect/>
          </a:stretch>
        </p:blipFill>
        <p:spPr>
          <a:xfrm>
            <a:off x="4601845" y="5476875"/>
            <a:ext cx="1507490" cy="723900"/>
          </a:xfrm>
          <a:prstGeom prst="rect">
            <a:avLst/>
          </a:prstGeom>
        </p:spPr>
      </p:pic>
      <p:sp>
        <p:nvSpPr>
          <p:cNvPr id="302" name="文本框 301"/>
          <p:cNvSpPr txBox="1"/>
          <p:nvPr/>
        </p:nvSpPr>
        <p:spPr>
          <a:xfrm>
            <a:off x="2740025" y="6270625"/>
            <a:ext cx="1393190" cy="245110"/>
          </a:xfrm>
          <a:prstGeom prst="rect">
            <a:avLst/>
          </a:prstGeom>
          <a:ln w="15875">
            <a:solidFill>
              <a:schemeClr val="bg1">
                <a:lumMod val="50000"/>
              </a:schemeClr>
            </a:solidFill>
          </a:ln>
        </p:spPr>
        <p:txBody>
          <a:bodyPr wrap="square">
            <a:spAutoFit/>
            <a:extLst>
              <a:ext uri="{4A0BC546-FE56-4ADE-93B0-CB8AF2F6F144}">
                <wpsdc:textFrameExt xmlns:wpsdc="http://www.wps.cn/officeDocument/2022/drawingmlCustomData" type="text"/>
              </a:ext>
            </a:extLst>
          </a:bodyPr>
          <a:p>
            <a:pPr algn="ctr"/>
            <a:r>
              <a:rPr lang="zh-CN" altLang="en-US" sz="1000">
                <a:latin typeface="Arial" panose="020B0604020202020204" pitchFamily="34" charset="0"/>
                <a:ea typeface="微软雅黑" panose="020B0503020204020204" charset="-122"/>
              </a:rPr>
              <a:t>Workshop router</a:t>
            </a:r>
            <a:endParaRPr lang="zh-CN" altLang="en-US" sz="1000">
              <a:latin typeface="Arial" panose="020B0604020202020204" pitchFamily="34" charset="0"/>
              <a:ea typeface="微软雅黑" panose="020B0503020204020204" charset="-122"/>
            </a:endParaRPr>
          </a:p>
        </p:txBody>
      </p:sp>
      <p:sp>
        <p:nvSpPr>
          <p:cNvPr id="303" name="文本框 302"/>
          <p:cNvSpPr txBox="1"/>
          <p:nvPr>
            <p:custDataLst>
              <p:tags r:id="rId76"/>
            </p:custDataLst>
          </p:nvPr>
        </p:nvSpPr>
        <p:spPr>
          <a:xfrm>
            <a:off x="4501515" y="6270625"/>
            <a:ext cx="1716405" cy="398780"/>
          </a:xfrm>
          <a:prstGeom prst="rect">
            <a:avLst/>
          </a:prstGeom>
          <a:solidFill>
            <a:schemeClr val="accent1">
              <a:lumMod val="40000"/>
              <a:lumOff val="60000"/>
            </a:schemeClr>
          </a:solidFill>
          <a:ln w="15875">
            <a:noFill/>
          </a:ln>
        </p:spPr>
        <p:txBody>
          <a:bodyPr wrap="square">
            <a:spAutoFit/>
            <a:extLst>
              <a:ext uri="{4A0BC546-FE56-4ADE-93B0-CB8AF2F6F144}">
                <wpsdc:textFrameExt xmlns:wpsdc="http://www.wps.cn/officeDocument/2022/drawingmlCustomData" type="text"/>
              </a:ext>
            </a:extLst>
          </a:bodyPr>
          <a:p>
            <a:pPr algn="ctr"/>
            <a:r>
              <a:rPr lang="zh-CN" altLang="en-US" sz="1000">
                <a:latin typeface="Arial" panose="020B0604020202020204" pitchFamily="34" charset="0"/>
                <a:ea typeface="微软雅黑" panose="020B0503020204020204" charset="-122"/>
              </a:rPr>
              <a:t>Operating workstation tablet wireless monitoring</a:t>
            </a:r>
            <a:endParaRPr lang="zh-CN" altLang="en-US" sz="1000">
              <a:latin typeface="Arial" panose="020B0604020202020204" pitchFamily="34" charset="0"/>
              <a:ea typeface="微软雅黑" panose="020B0503020204020204" charset="-122"/>
            </a:endParaRPr>
          </a:p>
        </p:txBody>
      </p:sp>
      <p:cxnSp>
        <p:nvCxnSpPr>
          <p:cNvPr id="306" name="肘形连接符 305"/>
          <p:cNvCxnSpPr>
            <a:stCxn id="25" idx="2"/>
            <a:endCxn id="282" idx="1"/>
          </p:cNvCxnSpPr>
          <p:nvPr>
            <p:custDataLst>
              <p:tags r:id="rId77"/>
            </p:custDataLst>
          </p:nvPr>
        </p:nvCxnSpPr>
        <p:spPr>
          <a:xfrm rot="5400000">
            <a:off x="2447925" y="4531995"/>
            <a:ext cx="1602105" cy="453390"/>
          </a:xfrm>
          <a:prstGeom prst="bentConnector4">
            <a:avLst>
              <a:gd name="adj1" fmla="val 37079"/>
              <a:gd name="adj2" fmla="val 152591"/>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0" name="文本框 309"/>
          <p:cNvSpPr txBox="1"/>
          <p:nvPr>
            <p:custDataLst>
              <p:tags r:id="rId78"/>
            </p:custDataLst>
          </p:nvPr>
        </p:nvSpPr>
        <p:spPr>
          <a:xfrm>
            <a:off x="4501515" y="3672840"/>
            <a:ext cx="1717040" cy="255270"/>
          </a:xfrm>
          <a:prstGeom prst="rect">
            <a:avLst/>
          </a:prstGeom>
          <a:solidFill>
            <a:schemeClr val="accent1">
              <a:lumMod val="40000"/>
              <a:lumOff val="60000"/>
            </a:schemeClr>
          </a:solidFill>
          <a:ln w="15875">
            <a:noFill/>
          </a:ln>
        </p:spPr>
        <p:txBody>
          <a:bodyPr wrap="square">
            <a:noAutofit/>
            <a:extLst>
              <a:ext uri="{4A0BC546-FE56-4ADE-93B0-CB8AF2F6F144}">
                <wpsdc:textFrameExt xmlns:wpsdc="http://www.wps.cn/officeDocument/2022/drawingmlCustomData" type="text"/>
              </a:ext>
            </a:extLst>
          </a:bodyPr>
          <a:p>
            <a:pPr algn="ctr"/>
            <a:r>
              <a:rPr lang="zh-CN" altLang="en-US" sz="1000" spc="-100">
                <a:solidFill>
                  <a:schemeClr val="tx1"/>
                </a:solidFill>
                <a:uFillTx/>
                <a:latin typeface="Arial" panose="020B0604020202020204" pitchFamily="34" charset="0"/>
                <a:ea typeface="微软雅黑" panose="020B0503020204020204" charset="-122"/>
              </a:rPr>
              <a:t>Workshop Data Dashboard</a:t>
            </a:r>
            <a:endParaRPr lang="zh-CN" altLang="en-US" sz="1000" spc="-100">
              <a:solidFill>
                <a:schemeClr val="tx1"/>
              </a:solidFill>
              <a:uFillTx/>
              <a:latin typeface="Arial" panose="020B0604020202020204" pitchFamily="34" charset="0"/>
              <a:ea typeface="微软雅黑" panose="020B0503020204020204" charset="-122"/>
            </a:endParaRPr>
          </a:p>
        </p:txBody>
      </p:sp>
      <p:pic>
        <p:nvPicPr>
          <p:cNvPr id="311" name="http://photo-static-api.fotomore.com/creative/vcg/400/version23/VCG41656298529.jpg?uid=386&amp;timestamp=1687657900&amp;sign=a47252a3f084fc8d0c85627ee3a2ba5b" descr="templates\picture_hover\&amp;pky150_sjzg_VCG41656298529&amp;2&amp;src_toppic_inpsrchzd1&amp;"/>
          <p:cNvPicPr>
            <a:picLocks noChangeAspect="1"/>
          </p:cNvPicPr>
          <p:nvPr/>
        </p:nvPicPr>
        <p:blipFill>
          <a:blip r:embed="rId79"/>
          <a:stretch>
            <a:fillRect/>
          </a:stretch>
        </p:blipFill>
        <p:spPr>
          <a:xfrm>
            <a:off x="4795520" y="4178935"/>
            <a:ext cx="1174115" cy="782320"/>
          </a:xfrm>
          <a:prstGeom prst="rect">
            <a:avLst/>
          </a:prstGeom>
        </p:spPr>
      </p:pic>
      <p:sp>
        <p:nvSpPr>
          <p:cNvPr id="312" name="文本框 311"/>
          <p:cNvSpPr txBox="1"/>
          <p:nvPr>
            <p:custDataLst>
              <p:tags r:id="rId80"/>
            </p:custDataLst>
          </p:nvPr>
        </p:nvSpPr>
        <p:spPr>
          <a:xfrm>
            <a:off x="4500880" y="4967605"/>
            <a:ext cx="1717040" cy="255270"/>
          </a:xfrm>
          <a:prstGeom prst="rect">
            <a:avLst/>
          </a:prstGeom>
          <a:solidFill>
            <a:schemeClr val="accent1">
              <a:lumMod val="40000"/>
              <a:lumOff val="60000"/>
            </a:schemeClr>
          </a:solidFill>
          <a:ln w="15875">
            <a:noFill/>
          </a:ln>
        </p:spPr>
        <p:txBody>
          <a:bodyPr wrap="square">
            <a:noAutofit/>
            <a:extLst>
              <a:ext uri="{4A0BC546-FE56-4ADE-93B0-CB8AF2F6F144}">
                <wpsdc:textFrameExt xmlns:wpsdc="http://www.wps.cn/officeDocument/2022/drawingmlCustomData" type="text"/>
              </a:ext>
            </a:extLst>
          </a:bodyPr>
          <a:p>
            <a:pPr algn="ctr"/>
            <a:r>
              <a:rPr lang="zh-CN" altLang="en-US" sz="1000">
                <a:solidFill>
                  <a:schemeClr val="tx1"/>
                </a:solidFill>
                <a:uFillTx/>
                <a:latin typeface="Arial" panose="020B0604020202020204" pitchFamily="34" charset="0"/>
                <a:ea typeface="微软雅黑" panose="020B0503020204020204" charset="-122"/>
              </a:rPr>
              <a:t>Management Office</a:t>
            </a:r>
            <a:endParaRPr lang="zh-CN" altLang="en-US" sz="1000">
              <a:solidFill>
                <a:schemeClr val="tx1"/>
              </a:solidFill>
              <a:uFillTx/>
              <a:latin typeface="Arial" panose="020B0604020202020204" pitchFamily="34" charset="0"/>
              <a:ea typeface="微软雅黑" panose="020B0503020204020204" charset="-122"/>
            </a:endParaRPr>
          </a:p>
        </p:txBody>
      </p:sp>
      <p:cxnSp>
        <p:nvCxnSpPr>
          <p:cNvPr id="314" name="肘形连接符 313"/>
          <p:cNvCxnSpPr>
            <a:stCxn id="282" idx="3"/>
            <a:endCxn id="301" idx="1"/>
          </p:cNvCxnSpPr>
          <p:nvPr>
            <p:custDataLst>
              <p:tags r:id="rId81"/>
            </p:custDataLst>
          </p:nvPr>
        </p:nvCxnSpPr>
        <p:spPr>
          <a:xfrm>
            <a:off x="3850005" y="5560060"/>
            <a:ext cx="751840" cy="278765"/>
          </a:xfrm>
          <a:prstGeom prst="bentConnector3">
            <a:avLst>
              <a:gd name="adj1" fmla="val 50000"/>
            </a:avLst>
          </a:prstGeom>
          <a:ln w="28575" cmpd="sng">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316" name="肘形连接符 315"/>
          <p:cNvCxnSpPr>
            <a:stCxn id="25" idx="3"/>
          </p:cNvCxnSpPr>
          <p:nvPr>
            <p:custDataLst>
              <p:tags r:id="rId82"/>
            </p:custDataLst>
          </p:nvPr>
        </p:nvCxnSpPr>
        <p:spPr>
          <a:xfrm flipV="1">
            <a:off x="3778250" y="3144520"/>
            <a:ext cx="1017270" cy="510540"/>
          </a:xfrm>
          <a:prstGeom prst="bentConnector3">
            <a:avLst>
              <a:gd name="adj1" fmla="val 50000"/>
            </a:avLst>
          </a:prstGeom>
          <a:ln w="28575" cmpd="sng">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317" name="肘形连接符 316"/>
          <p:cNvCxnSpPr>
            <a:stCxn id="25" idx="3"/>
            <a:endCxn id="311" idx="1"/>
          </p:cNvCxnSpPr>
          <p:nvPr>
            <p:custDataLst>
              <p:tags r:id="rId83"/>
            </p:custDataLst>
          </p:nvPr>
        </p:nvCxnSpPr>
        <p:spPr>
          <a:xfrm>
            <a:off x="3778250" y="3655060"/>
            <a:ext cx="1017270" cy="915035"/>
          </a:xfrm>
          <a:prstGeom prst="bentConnector3">
            <a:avLst>
              <a:gd name="adj1" fmla="val 50000"/>
            </a:avLst>
          </a:prstGeom>
          <a:ln w="28575" cmpd="sng">
            <a:solidFill>
              <a:schemeClr val="accent1"/>
            </a:solidFill>
            <a:prstDash val="sysDot"/>
          </a:ln>
        </p:spPr>
        <p:style>
          <a:lnRef idx="1">
            <a:schemeClr val="accent1"/>
          </a:lnRef>
          <a:fillRef idx="0">
            <a:schemeClr val="accent1"/>
          </a:fillRef>
          <a:effectRef idx="0">
            <a:schemeClr val="accent1"/>
          </a:effectRef>
          <a:fontRef idx="minor">
            <a:schemeClr val="tx1"/>
          </a:fontRef>
        </p:style>
      </p:cxnSp>
      <p:pic>
        <p:nvPicPr>
          <p:cNvPr id="307" name="http://photo-static-api.fotomore.com/creative/vcg/400/new/VCG41N1188839112.jpg?uid=386&amp;timestamp=1687657295&amp;sign=d3a655b6d2965397cee802f22b6f167b" descr="templates\picture_hover\&amp;pky350_sjzg_VCG41N1188839112&amp;2&amp;src_toppic_inpsrchzd1&amp;"/>
          <p:cNvPicPr>
            <a:picLocks noChangeAspect="1"/>
          </p:cNvPicPr>
          <p:nvPr/>
        </p:nvPicPr>
        <p:blipFill>
          <a:blip r:embed="rId84"/>
          <a:srcRect l="4657" t="10971" r="54587" b="10522"/>
          <a:stretch>
            <a:fillRect/>
          </a:stretch>
        </p:blipFill>
        <p:spPr>
          <a:xfrm>
            <a:off x="4766310" y="2788920"/>
            <a:ext cx="1178560" cy="883920"/>
          </a:xfrm>
          <a:prstGeom prst="rect">
            <a:avLst/>
          </a:prstGeom>
        </p:spPr>
      </p:pic>
      <p:graphicFrame>
        <p:nvGraphicFramePr>
          <p:cNvPr id="320" name="表格 319"/>
          <p:cNvGraphicFramePr/>
          <p:nvPr>
            <p:custDataLst>
              <p:tags r:id="rId85"/>
            </p:custDataLst>
          </p:nvPr>
        </p:nvGraphicFramePr>
        <p:xfrm>
          <a:off x="1444625" y="1265555"/>
          <a:ext cx="9936480" cy="1121410"/>
        </p:xfrm>
        <a:graphic>
          <a:graphicData uri="http://schemas.openxmlformats.org/drawingml/2006/table">
            <a:tbl>
              <a:tblPr>
                <a:tableStyleId>{E8B1032C-EA38-4F05-BA0D-38AFFFC7BED3}</a:tableStyleId>
              </a:tblPr>
              <a:tblGrid>
                <a:gridCol w="787400"/>
                <a:gridCol w="2637155"/>
                <a:gridCol w="6511925"/>
              </a:tblGrid>
              <a:tr h="424180">
                <a:tc rowSpan="2">
                  <a:txBody>
                    <a:bodyPr/>
                    <a:p>
                      <a:pPr lvl="0" indent="0" algn="ctr" eaLnBrk="0" hangingPunct="0">
                        <a:lnSpc>
                          <a:spcPct val="80000"/>
                        </a:lnSpc>
                        <a:spcBef>
                          <a:spcPts val="0"/>
                        </a:spcBef>
                        <a:spcAft>
                          <a:spcPts val="0"/>
                        </a:spcAft>
                        <a:buNone/>
                      </a:pPr>
                      <a:r>
                        <a:rPr lang="zh-CN" altLang="en-US" sz="1200" b="1" spc="-80" dirty="0">
                          <a:solidFill>
                            <a:schemeClr val="bg1"/>
                          </a:solidFill>
                          <a:uFillTx/>
                          <a:latin typeface="黑体" panose="02010609060101010101" charset="-122"/>
                          <a:ea typeface="黑体" panose="02010609060101010101" charset="-122"/>
                          <a:sym typeface="微软雅黑" panose="020B0503020204020204" charset="-122"/>
                        </a:rPr>
                        <a:t>Establish MES system</a:t>
                      </a:r>
                      <a:endParaRPr lang="zh-CN" altLang="en-US" sz="1200" b="1" spc="-80" dirty="0">
                        <a:solidFill>
                          <a:schemeClr val="bg1"/>
                        </a:solidFill>
                        <a:uFillTx/>
                        <a:latin typeface="黑体" panose="02010609060101010101" charset="-122"/>
                        <a:ea typeface="黑体" panose="02010609060101010101" charset="-122"/>
                        <a:sym typeface="微软雅黑" panose="020B0503020204020204"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ctr" eaLnBrk="0" hangingPunct="0">
                        <a:lnSpc>
                          <a:spcPct val="80000"/>
                        </a:lnSpc>
                        <a:spcBef>
                          <a:spcPts val="0"/>
                        </a:spcBef>
                        <a:spcAft>
                          <a:spcPts val="0"/>
                        </a:spcAft>
                        <a:buNone/>
                      </a:pPr>
                      <a:r>
                        <a:rPr lang="zh-CN" altLang="en-US" sz="1800" dirty="0">
                          <a:solidFill>
                            <a:schemeClr val="bg1"/>
                          </a:solidFill>
                          <a:uFillTx/>
                          <a:latin typeface="黑体" panose="02010609060101010101" charset="-122"/>
                          <a:ea typeface="黑体" panose="02010609060101010101" charset="-122"/>
                          <a:sym typeface="+mn-ea"/>
                        </a:rPr>
                        <a:t>Third generation mold monitor</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9525">
                      <a:solidFill>
                        <a:schemeClr val="tx1">
                          <a:lumMod val="95000"/>
                          <a:lumOff val="5000"/>
                        </a:schemeClr>
                      </a:solidFill>
                      <a:prstDash val="solid"/>
                    </a:lnL>
                    <a:lnR w="9525">
                      <a:solidFill>
                        <a:schemeClr val="tx1">
                          <a:lumMod val="95000"/>
                          <a:lumOff val="5000"/>
                        </a:schemeClr>
                      </a:solidFill>
                      <a:prstDash val="solid"/>
                    </a:lnR>
                    <a:lnT w="28575">
                      <a:solidFill>
                        <a:schemeClr val="bg1"/>
                      </a:solidFill>
                      <a:prstDash val="solid"/>
                    </a:lnT>
                    <a:lnB w="28575">
                      <a:solidFill>
                        <a:schemeClr val="bg1"/>
                      </a:solidFill>
                      <a:prstDash val="solid"/>
                    </a:lnB>
                    <a:solidFill>
                      <a:schemeClr val="bg1">
                        <a:lumMod val="65000"/>
                      </a:schemeClr>
                    </a:solidFill>
                  </a:tcPr>
                </a:tc>
                <a:tc>
                  <a:txBody>
                    <a:bodyPr/>
                    <a:p>
                      <a:pPr lvl="0" indent="0" algn="ctr" eaLnBrk="0" hangingPunct="0">
                        <a:lnSpc>
                          <a:spcPct val="80000"/>
                        </a:lnSpc>
                        <a:spcBef>
                          <a:spcPts val="0"/>
                        </a:spcBef>
                        <a:spcAft>
                          <a:spcPts val="0"/>
                        </a:spcAft>
                        <a:buNone/>
                      </a:pPr>
                      <a:r>
                        <a:rPr lang="zh-CN" altLang="en-US" sz="1800" spc="-100" dirty="0">
                          <a:solidFill>
                            <a:schemeClr val="bg1"/>
                          </a:solidFill>
                          <a:uFillTx/>
                          <a:latin typeface="黑体" panose="02010609060101010101" charset="-122"/>
                          <a:ea typeface="黑体" panose="02010609060101010101" charset="-122"/>
                          <a:sym typeface="+mn-ea"/>
                        </a:rPr>
                        <a:t>The fifth generation intelligent mold monitor</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9525">
                      <a:solidFill>
                        <a:schemeClr val="tx1">
                          <a:lumMod val="95000"/>
                          <a:lumOff val="5000"/>
                        </a:schemeClr>
                      </a:solidFill>
                      <a:prstDash val="solid"/>
                    </a:lnL>
                    <a:lnR w="9525">
                      <a:solidFill>
                        <a:schemeClr val="tx1">
                          <a:lumMod val="95000"/>
                          <a:lumOff val="5000"/>
                        </a:schemeClr>
                      </a:solidFill>
                      <a:prstDash val="solid"/>
                    </a:lnR>
                    <a:lnT w="28575">
                      <a:solidFill>
                        <a:schemeClr val="bg1"/>
                      </a:solidFill>
                      <a:prstDash val="solid"/>
                    </a:lnT>
                    <a:lnB w="28575">
                      <a:solidFill>
                        <a:schemeClr val="bg1"/>
                      </a:solidFill>
                      <a:prstDash val="solid"/>
                    </a:lnB>
                    <a:solidFill>
                      <a:schemeClr val="accent1"/>
                    </a:solidFill>
                  </a:tcPr>
                </a:tc>
              </a:tr>
              <a:tr h="697230">
                <a:tc vMerge="1">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l" eaLnBrk="0" fontAlgn="auto" hangingPunct="0">
                        <a:lnSpc>
                          <a:spcPct val="80000"/>
                        </a:lnSpc>
                        <a:spcBef>
                          <a:spcPts val="0"/>
                        </a:spcBef>
                        <a:spcAft>
                          <a:spcPts val="0"/>
                        </a:spcAft>
                        <a:buNone/>
                      </a:pPr>
                      <a:r>
                        <a:rPr sz="1100" spc="-100" dirty="0">
                          <a:uFillTx/>
                          <a:latin typeface="黑体" panose="02010609060101010101" charset="-122"/>
                          <a:ea typeface="黑体" panose="02010609060101010101" charset="-122"/>
                          <a:sym typeface="+mn-ea"/>
                        </a:rPr>
                        <a:t>Unable to create and connect to Mes system</a:t>
                      </a:r>
                      <a:endParaRPr sz="1100" spc="-100" dirty="0">
                        <a:uFillTx/>
                        <a:latin typeface="黑体" panose="02010609060101010101" charset="-122"/>
                        <a:ea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bg1">
                        <a:lumMod val="85000"/>
                      </a:schemeClr>
                    </a:solidFill>
                  </a:tcPr>
                </a:tc>
                <a:tc>
                  <a:txBody>
                    <a:bodyPr/>
                    <a:p>
                      <a:pPr lvl="0" indent="0" algn="l" eaLnBrk="0" fontAlgn="auto" hangingPunct="0">
                        <a:lnSpc>
                          <a:spcPct val="80000"/>
                        </a:lnSpc>
                        <a:spcBef>
                          <a:spcPts val="0"/>
                        </a:spcBef>
                        <a:spcAft>
                          <a:spcPts val="0"/>
                        </a:spcAft>
                        <a:buNone/>
                      </a:pPr>
                      <a:r>
                        <a:rPr sz="1100" b="0" spc="-100" dirty="0">
                          <a:uFillTx/>
                          <a:latin typeface="黑体" panose="02010609060101010101" charset="-122"/>
                          <a:ea typeface="黑体" panose="02010609060101010101" charset="-122"/>
                          <a:cs typeface="黑体" panose="02010609060101010101" charset="-122"/>
                          <a:sym typeface="+mn-ea"/>
                        </a:rPr>
                        <a:t>Based on wired network layout, the workshop terminal is connected, and real-time monitoring data of the injection molding machine is collected through the fourth generation mold monitor. Real time production data and historical statistical data can be projected to the workshop data dashboard and the office of the company management, achieving the establishment of the MES system in the production workshop and upgrading the intelligent workshop.</a:t>
                      </a:r>
                      <a:endParaRPr sz="1100" b="0" spc="-100" dirty="0">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alpha val="53000"/>
                      </a:schemeClr>
                    </a:solidFill>
                  </a:tcPr>
                </a:tc>
              </a:tr>
            </a:tbl>
          </a:graphicData>
        </a:graphic>
      </p:graphicFrame>
      <p:cxnSp>
        <p:nvCxnSpPr>
          <p:cNvPr id="321" name="直接连接符 320"/>
          <p:cNvCxnSpPr/>
          <p:nvPr/>
        </p:nvCxnSpPr>
        <p:spPr>
          <a:xfrm>
            <a:off x="1876425" y="2823210"/>
            <a:ext cx="508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2" name="直接连接符 321"/>
          <p:cNvCxnSpPr/>
          <p:nvPr>
            <p:custDataLst>
              <p:tags r:id="rId86"/>
            </p:custDataLst>
          </p:nvPr>
        </p:nvCxnSpPr>
        <p:spPr>
          <a:xfrm>
            <a:off x="1888490" y="3098800"/>
            <a:ext cx="508000" cy="0"/>
          </a:xfrm>
          <a:prstGeom prst="line">
            <a:avLst/>
          </a:prstGeom>
          <a:ln w="25400" cmpd="sng">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323" name="文本框 322"/>
          <p:cNvSpPr txBox="1"/>
          <p:nvPr>
            <p:custDataLst>
              <p:tags r:id="rId87"/>
            </p:custDataLst>
          </p:nvPr>
        </p:nvSpPr>
        <p:spPr>
          <a:xfrm>
            <a:off x="395605" y="2700655"/>
            <a:ext cx="1187450" cy="245110"/>
          </a:xfrm>
          <a:prstGeom prst="rect">
            <a:avLst/>
          </a:prstGeom>
          <a:ln w="15875">
            <a:noFill/>
          </a:ln>
        </p:spPr>
        <p:txBody>
          <a:bodyPr wrap="square">
            <a:spAutoFit/>
            <a:extLst>
              <a:ext uri="{4A0BC546-FE56-4ADE-93B0-CB8AF2F6F144}">
                <wpsdc:textFrameExt xmlns:wpsdc="http://www.wps.cn/officeDocument/2022/drawingmlCustomData" type="text"/>
              </a:ext>
            </a:extLst>
          </a:bodyPr>
          <a:p>
            <a:pPr algn="r"/>
            <a:r>
              <a:rPr lang="zh-CN" altLang="en-US" sz="1000">
                <a:latin typeface="Arial" panose="020B0604020202020204" pitchFamily="34" charset="0"/>
                <a:ea typeface="微软雅黑" panose="020B0503020204020204" charset="-122"/>
              </a:rPr>
              <a:t>Wired layout</a:t>
            </a:r>
            <a:endParaRPr lang="zh-CN" altLang="en-US" sz="1000">
              <a:latin typeface="Arial" panose="020B0604020202020204" pitchFamily="34" charset="0"/>
              <a:ea typeface="微软雅黑" panose="020B0503020204020204" charset="-122"/>
            </a:endParaRPr>
          </a:p>
        </p:txBody>
      </p:sp>
      <p:sp>
        <p:nvSpPr>
          <p:cNvPr id="324" name="文本框 323"/>
          <p:cNvSpPr txBox="1"/>
          <p:nvPr>
            <p:custDataLst>
              <p:tags r:id="rId88"/>
            </p:custDataLst>
          </p:nvPr>
        </p:nvSpPr>
        <p:spPr>
          <a:xfrm>
            <a:off x="395605" y="2976245"/>
            <a:ext cx="1462405" cy="245110"/>
          </a:xfrm>
          <a:prstGeom prst="rect">
            <a:avLst/>
          </a:prstGeom>
          <a:ln w="15875">
            <a:noFill/>
          </a:ln>
        </p:spPr>
        <p:txBody>
          <a:bodyPr wrap="square">
            <a:spAutoFit/>
            <a:extLst>
              <a:ext uri="{4A0BC546-FE56-4ADE-93B0-CB8AF2F6F144}">
                <wpsdc:textFrameExt xmlns:wpsdc="http://www.wps.cn/officeDocument/2022/drawingmlCustomData" type="text"/>
              </a:ext>
            </a:extLst>
          </a:bodyPr>
          <a:p>
            <a:pPr algn="r"/>
            <a:r>
              <a:rPr lang="zh-CN" altLang="en-US" sz="1000">
                <a:latin typeface="Arial" panose="020B0604020202020204" pitchFamily="34" charset="0"/>
                <a:ea typeface="微软雅黑" panose="020B0503020204020204" charset="-122"/>
              </a:rPr>
              <a:t>Wireless</a:t>
            </a:r>
            <a:r>
              <a:rPr lang="en-US" altLang="zh-CN" sz="1000">
                <a:latin typeface="Arial" panose="020B0604020202020204" pitchFamily="34" charset="0"/>
                <a:ea typeface="微软雅黑" panose="020B0503020204020204" charset="-122"/>
              </a:rPr>
              <a:t> </a:t>
            </a:r>
            <a:r>
              <a:rPr lang="zh-CN" altLang="en-US" sz="1000">
                <a:latin typeface="Arial" panose="020B0604020202020204" pitchFamily="34" charset="0"/>
                <a:ea typeface="微软雅黑" panose="020B0503020204020204" charset="-122"/>
              </a:rPr>
              <a:t>transmission</a:t>
            </a:r>
            <a:endParaRPr lang="zh-CN" altLang="en-US" sz="1000">
              <a:latin typeface="Arial" panose="020B0604020202020204" pitchFamily="34" charset="0"/>
              <a:ea typeface="微软雅黑" panose="020B0503020204020204" charset="-122"/>
            </a:endParaRPr>
          </a:p>
        </p:txBody>
      </p:sp>
      <p:sp>
        <p:nvSpPr>
          <p:cNvPr id="325" name="L 形 324"/>
          <p:cNvSpPr/>
          <p:nvPr/>
        </p:nvSpPr>
        <p:spPr>
          <a:xfrm rot="16200000">
            <a:off x="2258060" y="3051175"/>
            <a:ext cx="210820" cy="200660"/>
          </a:xfrm>
          <a:prstGeom prst="corner">
            <a:avLst>
              <a:gd name="adj1" fmla="val 10294"/>
              <a:gd name="adj2" fmla="val 931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6" name="L 形 325"/>
          <p:cNvSpPr/>
          <p:nvPr>
            <p:custDataLst>
              <p:tags r:id="rId89"/>
            </p:custDataLst>
          </p:nvPr>
        </p:nvSpPr>
        <p:spPr>
          <a:xfrm rot="5400000">
            <a:off x="480060" y="2722245"/>
            <a:ext cx="210820" cy="200660"/>
          </a:xfrm>
          <a:prstGeom prst="corner">
            <a:avLst>
              <a:gd name="adj1" fmla="val 10294"/>
              <a:gd name="adj2" fmla="val 931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0.1最近7天OK数"/>
          <p:cNvPicPr>
            <a:picLocks noChangeAspect="1"/>
          </p:cNvPicPr>
          <p:nvPr/>
        </p:nvPicPr>
        <p:blipFill>
          <a:blip r:embed="rId90"/>
          <a:stretch>
            <a:fillRect/>
          </a:stretch>
        </p:blipFill>
        <p:spPr>
          <a:xfrm>
            <a:off x="4795520" y="2807970"/>
            <a:ext cx="1122045" cy="659130"/>
          </a:xfrm>
          <a:prstGeom prst="rect">
            <a:avLst/>
          </a:prstGeom>
        </p:spPr>
      </p:pic>
      <p:pic>
        <p:nvPicPr>
          <p:cNvPr id="4" name="图片 3" descr="0.1最近7天OK数"/>
          <p:cNvPicPr>
            <a:picLocks noChangeAspect="1"/>
          </p:cNvPicPr>
          <p:nvPr>
            <p:custDataLst>
              <p:tags r:id="rId91"/>
            </p:custDataLst>
          </p:nvPr>
        </p:nvPicPr>
        <p:blipFill>
          <a:blip r:embed="rId90"/>
          <a:stretch>
            <a:fillRect/>
          </a:stretch>
        </p:blipFill>
        <p:spPr>
          <a:xfrm>
            <a:off x="6374765" y="3655695"/>
            <a:ext cx="5006340" cy="2829560"/>
          </a:xfrm>
          <a:prstGeom prst="rect">
            <a:avLst/>
          </a:prstGeom>
        </p:spPr>
      </p:pic>
      <p:cxnSp>
        <p:nvCxnSpPr>
          <p:cNvPr id="5" name="肘形连接符 4"/>
          <p:cNvCxnSpPr>
            <a:endCxn id="4" idx="0"/>
          </p:cNvCxnSpPr>
          <p:nvPr>
            <p:custDataLst>
              <p:tags r:id="rId92"/>
            </p:custDataLst>
          </p:nvPr>
        </p:nvCxnSpPr>
        <p:spPr>
          <a:xfrm>
            <a:off x="5952490" y="3114040"/>
            <a:ext cx="2925445" cy="541655"/>
          </a:xfrm>
          <a:prstGeom prst="bentConnector2">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93"/>
            </p:custDataLst>
          </p:nvPr>
        </p:nvSpPr>
        <p:spPr>
          <a:xfrm>
            <a:off x="2740025" y="2927985"/>
            <a:ext cx="1392555" cy="245110"/>
          </a:xfrm>
          <a:prstGeom prst="rect">
            <a:avLst/>
          </a:prstGeom>
          <a:ln w="15875">
            <a:solidFill>
              <a:schemeClr val="bg1">
                <a:lumMod val="50000"/>
              </a:schemeClr>
            </a:solidFill>
          </a:ln>
        </p:spPr>
        <p:txBody>
          <a:bodyPr wrap="square">
            <a:spAutoFit/>
            <a:extLst>
              <a:ext uri="{4A0BC546-FE56-4ADE-93B0-CB8AF2F6F144}">
                <wpsdc:textFrameExt xmlns:wpsdc="http://www.wps.cn/officeDocument/2022/drawingmlCustomData" type="text"/>
              </a:ext>
            </a:extLst>
          </a:bodyPr>
          <a:p>
            <a:pPr algn="ctr"/>
            <a:r>
              <a:rPr lang="zh-CN" altLang="en-US" sz="1000">
                <a:latin typeface="Arial" panose="020B0604020202020204" pitchFamily="34" charset="0"/>
                <a:ea typeface="微软雅黑" panose="020B0503020204020204" charset="-122"/>
              </a:rPr>
              <a:t>Corporate network</a:t>
            </a:r>
            <a:endParaRPr lang="zh-CN" altLang="en-US" sz="1000">
              <a:latin typeface="Arial" panose="020B0604020202020204" pitchFamily="34" charset="0"/>
              <a:ea typeface="微软雅黑" panose="020B0503020204020204" charset="-122"/>
            </a:endParaRPr>
          </a:p>
        </p:txBody>
      </p:sp>
      <p:cxnSp>
        <p:nvCxnSpPr>
          <p:cNvPr id="7" name="肘形连接符 6"/>
          <p:cNvCxnSpPr/>
          <p:nvPr>
            <p:custDataLst>
              <p:tags r:id="rId94"/>
            </p:custDataLst>
          </p:nvPr>
        </p:nvCxnSpPr>
        <p:spPr>
          <a:xfrm rot="5400000" flipV="1">
            <a:off x="670560" y="4662805"/>
            <a:ext cx="2030095" cy="88900"/>
          </a:xfrm>
          <a:prstGeom prst="bentConnector3">
            <a:avLst>
              <a:gd name="adj1" fmla="val 75993"/>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标题 1"/>
          <p:cNvSpPr txBox="1"/>
          <p:nvPr>
            <p:custDataLst>
              <p:tags r:id="rId1"/>
            </p:custDataLst>
          </p:nvPr>
        </p:nvSpPr>
        <p:spPr>
          <a:xfrm>
            <a:off x="910590" y="684530"/>
            <a:ext cx="10085070"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charset="-122"/>
                <a:ea typeface="微软雅黑" panose="020B0503020204020204" charset="-122"/>
                <a:cs typeface="微软雅黑" panose="020B0503020204020204" charset="-122"/>
              </a:rPr>
              <a:t>2.</a:t>
            </a:r>
            <a:r>
              <a:rPr sz="3200" dirty="0">
                <a:latin typeface="微软雅黑" panose="020B0503020204020204" charset="-122"/>
                <a:ea typeface="微软雅黑" panose="020B0503020204020204" charset="-122"/>
                <a:cs typeface="微软雅黑" panose="020B0503020204020204" charset="-122"/>
              </a:rPr>
              <a:t>Product Upgrade - Production Efficiency</a:t>
            </a:r>
            <a:endParaRPr sz="3200" dirty="0">
              <a:latin typeface="微软雅黑" panose="020B0503020204020204" charset="-122"/>
              <a:ea typeface="微软雅黑" panose="020B0503020204020204" charset="-122"/>
              <a:cs typeface="微软雅黑" panose="020B0503020204020204" charset="-122"/>
            </a:endParaRPr>
          </a:p>
        </p:txBody>
      </p:sp>
      <p:graphicFrame>
        <p:nvGraphicFramePr>
          <p:cNvPr id="4" name="表格 3"/>
          <p:cNvGraphicFramePr/>
          <p:nvPr>
            <p:custDataLst>
              <p:tags r:id="rId2"/>
            </p:custDataLst>
          </p:nvPr>
        </p:nvGraphicFramePr>
        <p:xfrm>
          <a:off x="520065" y="1433830"/>
          <a:ext cx="10507980" cy="2452370"/>
        </p:xfrm>
        <a:graphic>
          <a:graphicData uri="http://schemas.openxmlformats.org/drawingml/2006/table">
            <a:tbl>
              <a:tblPr>
                <a:tableStyleId>{E8B1032C-EA38-4F05-BA0D-38AFFFC7BED3}</a:tableStyleId>
              </a:tblPr>
              <a:tblGrid>
                <a:gridCol w="1239520"/>
                <a:gridCol w="4260215"/>
                <a:gridCol w="5008245"/>
              </a:tblGrid>
              <a:tr h="424180">
                <a:tc>
                  <a:txBody>
                    <a:bodyPr/>
                    <a:p>
                      <a:pPr lvl="0" indent="0" algn="ctr" eaLnBrk="0" hangingPunct="0">
                        <a:lnSpc>
                          <a:spcPct val="120000"/>
                        </a:lnSpc>
                        <a:spcBef>
                          <a:spcPts val="0"/>
                        </a:spcBef>
                        <a:spcAft>
                          <a:spcPts val="0"/>
                        </a:spcAft>
                        <a:buNone/>
                      </a:pP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ctr" eaLnBrk="0" hangingPunct="0">
                        <a:lnSpc>
                          <a:spcPct val="120000"/>
                        </a:lnSpc>
                        <a:spcBef>
                          <a:spcPts val="0"/>
                        </a:spcBef>
                        <a:spcAft>
                          <a:spcPts val="0"/>
                        </a:spcAft>
                        <a:buNone/>
                      </a:pPr>
                      <a:r>
                        <a:rPr lang="zh-CN" altLang="en-US" sz="1800" dirty="0">
                          <a:solidFill>
                            <a:schemeClr val="bg1"/>
                          </a:solidFill>
                          <a:uFillTx/>
                          <a:latin typeface="黑体" panose="02010609060101010101" charset="-122"/>
                          <a:ea typeface="黑体" panose="02010609060101010101" charset="-122"/>
                          <a:sym typeface="+mn-ea"/>
                        </a:rPr>
                        <a:t>Third generation mold monitor</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3"/>
                    </a:solidFill>
                  </a:tcPr>
                </a:tc>
                <a:tc>
                  <a:txBody>
                    <a:bodyPr/>
                    <a:p>
                      <a:pPr lvl="0" indent="0" algn="ctr" eaLnBrk="0" hangingPunct="0">
                        <a:lnSpc>
                          <a:spcPct val="120000"/>
                        </a:lnSpc>
                        <a:spcBef>
                          <a:spcPts val="0"/>
                        </a:spcBef>
                        <a:spcAft>
                          <a:spcPts val="0"/>
                        </a:spcAft>
                        <a:buNone/>
                      </a:pPr>
                      <a:r>
                        <a:rPr lang="zh-CN" altLang="en-US" sz="1800" spc="-100" dirty="0">
                          <a:solidFill>
                            <a:schemeClr val="bg1"/>
                          </a:solidFill>
                          <a:uFillTx/>
                          <a:latin typeface="黑体" panose="02010609060101010101" charset="-122"/>
                          <a:ea typeface="黑体" panose="02010609060101010101" charset="-122"/>
                          <a:sym typeface="+mn-ea"/>
                        </a:rPr>
                        <a:t>The fifth generation intelligent mold monitor</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solidFill>
                  </a:tcPr>
                </a:tc>
              </a:tr>
              <a:tr h="710565">
                <a:tc>
                  <a:txBody>
                    <a:bodyPr/>
                    <a:p>
                      <a:pPr lvl="0" indent="0" algn="l" eaLnBrk="0" fontAlgn="auto" hangingPunct="0">
                        <a:lnSpc>
                          <a:spcPct val="90000"/>
                        </a:lnSpc>
                        <a:spcBef>
                          <a:spcPts val="0"/>
                        </a:spcBef>
                        <a:spcAft>
                          <a:spcPts val="0"/>
                        </a:spcAft>
                        <a:buNone/>
                      </a:pPr>
                      <a:r>
                        <a:rPr lang="zh-CN" altLang="en-US" sz="1200" b="1" spc="-50" dirty="0">
                          <a:solidFill>
                            <a:schemeClr val="bg1"/>
                          </a:solidFill>
                          <a:uFillTx/>
                          <a:latin typeface="黑体" panose="02010609060101010101" charset="-122"/>
                          <a:ea typeface="黑体" panose="02010609060101010101" charset="-122"/>
                          <a:cs typeface="思源黑体 CN Normal" panose="020B0400000000000000" charset="-122"/>
                          <a:sym typeface="+mn-ea"/>
                        </a:rPr>
                        <a:t>Debugging and upgrading methods</a:t>
                      </a:r>
                      <a:endParaRPr lang="zh-CN" altLang="en-US" sz="1200" b="1" spc="-50" dirty="0">
                        <a:solidFill>
                          <a:schemeClr val="bg1"/>
                        </a:solidFill>
                        <a:uFillTx/>
                        <a:latin typeface="黑体" panose="02010609060101010101" charset="-122"/>
                        <a:ea typeface="黑体" panose="02010609060101010101" charset="-122"/>
                        <a:cs typeface="思源黑体 CN Normal" panose="020B0400000000000000"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l" eaLnBrk="0" fontAlgn="auto" hangingPunct="0">
                        <a:lnSpc>
                          <a:spcPct val="90000"/>
                        </a:lnSpc>
                        <a:spcBef>
                          <a:spcPts val="0"/>
                        </a:spcBef>
                        <a:spcAft>
                          <a:spcPts val="0"/>
                        </a:spcAft>
                        <a:buNone/>
                      </a:pPr>
                      <a:r>
                        <a:rPr lang="zh-CN" altLang="en-US" sz="1100" spc="-60" dirty="0">
                          <a:solidFill>
                            <a:schemeClr val="tx1"/>
                          </a:solidFill>
                          <a:uFillTx/>
                          <a:latin typeface="黑体" panose="02010609060101010101" charset="-122"/>
                          <a:ea typeface="黑体" panose="02010609060101010101" charset="-122"/>
                          <a:cs typeface="黑体" panose="02010609060101010101" charset="-122"/>
                          <a:sym typeface="+mn-ea"/>
                        </a:rPr>
                        <a:t>Program issues and system upgrades require engineers to handle them on the machine, which has latency</a:t>
                      </a:r>
                      <a:endParaRPr lang="zh-CN" altLang="en-US" sz="1100" spc="-60" dirty="0">
                        <a:solidFill>
                          <a:schemeClr val="tx1"/>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bg2">
                        <a:lumMod val="90000"/>
                      </a:schemeClr>
                    </a:solidFill>
                  </a:tcPr>
                </a:tc>
                <a:tc>
                  <a:txBody>
                    <a:bodyPr/>
                    <a:p>
                      <a:pPr lvl="0" indent="0" algn="l" eaLnBrk="0" fontAlgn="auto" hangingPunct="0">
                        <a:lnSpc>
                          <a:spcPct val="90000"/>
                        </a:lnSpc>
                        <a:spcBef>
                          <a:spcPts val="0"/>
                        </a:spcBef>
                        <a:spcAft>
                          <a:spcPts val="0"/>
                        </a:spcAft>
                        <a:buNone/>
                      </a:pPr>
                      <a:r>
                        <a:rPr lang="zh-CN" altLang="en-US" sz="1100" spc="-60" dirty="0">
                          <a:solidFill>
                            <a:schemeClr val="tx1"/>
                          </a:solidFill>
                          <a:uFillTx/>
                          <a:latin typeface="黑体" panose="02010609060101010101" charset="-122"/>
                          <a:ea typeface="黑体" panose="02010609060101010101" charset="-122"/>
                          <a:sym typeface="+mn-ea"/>
                        </a:rPr>
                        <a:t>Online background debugging and online upgrade can be realized by connecting to the Internet</a:t>
                      </a:r>
                      <a:endParaRPr lang="zh-CN" altLang="en-US" sz="1100" spc="-60" dirty="0">
                        <a:solidFill>
                          <a:schemeClr val="tx1"/>
                        </a:solidFill>
                        <a:uFillTx/>
                        <a:latin typeface="黑体" panose="02010609060101010101" charset="-122"/>
                        <a:ea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alpha val="50000"/>
                      </a:schemeClr>
                    </a:solidFill>
                  </a:tcPr>
                </a:tc>
              </a:tr>
              <a:tr h="659130">
                <a:tc>
                  <a:txBody>
                    <a:bodyPr/>
                    <a:p>
                      <a:pPr lvl="0" indent="0" algn="l" eaLnBrk="0" fontAlgn="auto" hangingPunct="0">
                        <a:lnSpc>
                          <a:spcPct val="90000"/>
                        </a:lnSpc>
                        <a:spcBef>
                          <a:spcPts val="0"/>
                        </a:spcBef>
                        <a:spcAft>
                          <a:spcPts val="0"/>
                        </a:spcAft>
                        <a:buNone/>
                      </a:pPr>
                      <a:r>
                        <a:rPr lang="zh-CN" altLang="en-US" sz="1200" b="1" spc="-60" dirty="0">
                          <a:solidFill>
                            <a:schemeClr val="bg1"/>
                          </a:solidFill>
                          <a:uFillTx/>
                          <a:latin typeface="黑体" panose="02010609060101010101" charset="-122"/>
                          <a:ea typeface="黑体" panose="02010609060101010101" charset="-122"/>
                          <a:cs typeface="思源黑体 CN Normal" panose="020B0400000000000000" charset="-122"/>
                          <a:sym typeface="+mn-ea"/>
                        </a:rPr>
                        <a:t>Imaging effect</a:t>
                      </a:r>
                      <a:endParaRPr lang="zh-CN" altLang="en-US" sz="1200" b="1" spc="-60" dirty="0">
                        <a:solidFill>
                          <a:schemeClr val="bg1"/>
                        </a:solidFill>
                        <a:uFillTx/>
                        <a:latin typeface="黑体" panose="02010609060101010101" charset="-122"/>
                        <a:ea typeface="黑体" panose="02010609060101010101" charset="-122"/>
                        <a:cs typeface="思源黑体 CN Normal" panose="020B0400000000000000"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l" eaLnBrk="0" fontAlgn="auto" hangingPunct="0">
                        <a:lnSpc>
                          <a:spcPct val="90000"/>
                        </a:lnSpc>
                        <a:spcBef>
                          <a:spcPts val="0"/>
                        </a:spcBef>
                        <a:spcAft>
                          <a:spcPts val="0"/>
                        </a:spcAft>
                        <a:buNone/>
                      </a:pPr>
                      <a:r>
                        <a:rPr lang="zh-CN" altLang="en-US" sz="1100" spc="-60" dirty="0">
                          <a:solidFill>
                            <a:schemeClr val="tx1"/>
                          </a:solidFill>
                          <a:uFillTx/>
                          <a:latin typeface="黑体" panose="02010609060101010101" charset="-122"/>
                          <a:ea typeface="黑体" panose="02010609060101010101" charset="-122"/>
                          <a:cs typeface="黑体" panose="02010609060101010101" charset="-122"/>
                          <a:sym typeface="+mn-ea"/>
                        </a:rPr>
                        <a:t>Traditional industrial cameras have poor imaging clarity in specific low light environments, making them more prone to misjudging alarms</a:t>
                      </a:r>
                      <a:endParaRPr lang="zh-CN" altLang="en-US" sz="1100" spc="-60" dirty="0">
                        <a:solidFill>
                          <a:schemeClr val="tx1"/>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bg2">
                        <a:lumMod val="90000"/>
                      </a:schemeClr>
                    </a:solidFill>
                  </a:tcPr>
                </a:tc>
                <a:tc>
                  <a:txBody>
                    <a:bodyPr/>
                    <a:p>
                      <a:pPr lvl="0" indent="0" algn="l" eaLnBrk="0" fontAlgn="auto" hangingPunct="0">
                        <a:lnSpc>
                          <a:spcPct val="90000"/>
                        </a:lnSpc>
                        <a:spcBef>
                          <a:spcPts val="0"/>
                        </a:spcBef>
                        <a:spcAft>
                          <a:spcPts val="0"/>
                        </a:spcAft>
                        <a:buNone/>
                      </a:pPr>
                      <a:r>
                        <a:rPr lang="zh-CN" sz="1100" spc="-60" dirty="0">
                          <a:solidFill>
                            <a:schemeClr val="tx1"/>
                          </a:solidFill>
                          <a:uFillTx/>
                          <a:latin typeface="黑体" panose="02010609060101010101" charset="-122"/>
                          <a:ea typeface="黑体" panose="02010609060101010101" charset="-122"/>
                          <a:cs typeface="黑体" panose="02010609060101010101" charset="-122"/>
                          <a:sym typeface="+mn-ea"/>
                        </a:rPr>
                        <a:t>Using self-developed cameras, the imaging resolution is further improved, effectively reducing the misjudgment rate</a:t>
                      </a:r>
                      <a:endParaRPr lang="zh-CN" sz="1100" spc="-60" dirty="0">
                        <a:solidFill>
                          <a:schemeClr val="tx1"/>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alpha val="50000"/>
                      </a:schemeClr>
                    </a:solidFill>
                  </a:tcPr>
                </a:tc>
              </a:tr>
              <a:tr h="658495">
                <a:tc>
                  <a:txBody>
                    <a:bodyPr/>
                    <a:p>
                      <a:pPr lvl="0" indent="0" algn="l" eaLnBrk="0" fontAlgn="auto" hangingPunct="0">
                        <a:lnSpc>
                          <a:spcPct val="90000"/>
                        </a:lnSpc>
                        <a:spcBef>
                          <a:spcPts val="0"/>
                        </a:spcBef>
                        <a:spcAft>
                          <a:spcPts val="0"/>
                        </a:spcAft>
                        <a:buNone/>
                      </a:pPr>
                      <a:r>
                        <a:rPr lang="zh-CN" altLang="en-US" sz="1200" b="1" spc="-60" dirty="0">
                          <a:solidFill>
                            <a:schemeClr val="bg1"/>
                          </a:solidFill>
                          <a:uFillTx/>
                          <a:latin typeface="黑体" panose="02010609060101010101" charset="-122"/>
                          <a:ea typeface="黑体" panose="02010609060101010101" charset="-122"/>
                          <a:cs typeface="思源黑体 CN Normal" panose="020B0400000000000000" charset="-122"/>
                          <a:sym typeface="+mn-ea"/>
                        </a:rPr>
                        <a:t>Convenience of operation</a:t>
                      </a:r>
                      <a:endParaRPr lang="zh-CN" altLang="en-US" sz="1200" b="1" spc="-60" dirty="0">
                        <a:solidFill>
                          <a:schemeClr val="bg1"/>
                        </a:solidFill>
                        <a:uFillTx/>
                        <a:latin typeface="黑体" panose="02010609060101010101" charset="-122"/>
                        <a:ea typeface="黑体" panose="02010609060101010101" charset="-122"/>
                        <a:cs typeface="思源黑体 CN Normal" panose="020B0400000000000000"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l" eaLnBrk="0" fontAlgn="auto" hangingPunct="0">
                        <a:lnSpc>
                          <a:spcPct val="90000"/>
                        </a:lnSpc>
                        <a:spcBef>
                          <a:spcPts val="0"/>
                        </a:spcBef>
                        <a:spcAft>
                          <a:spcPts val="0"/>
                        </a:spcAft>
                        <a:buNone/>
                      </a:pPr>
                      <a:r>
                        <a:rPr lang="zh-CN" altLang="en-US" sz="1000" b="0" spc="-60" dirty="0">
                          <a:solidFill>
                            <a:schemeClr val="tx1"/>
                          </a:solidFill>
                          <a:uFillTx/>
                          <a:latin typeface="黑体" panose="02010609060101010101" charset="-122"/>
                          <a:ea typeface="黑体" panose="02010609060101010101" charset="-122"/>
                          <a:cs typeface="黑体" panose="02010609060101010101" charset="-122"/>
                          <a:sym typeface="+mn-ea"/>
                        </a:rPr>
                        <a:t>The operating end needs to be wired and fixed next to the mold. In case of mold abnormalities, the staff need to monitor and handle them at the terminal</a:t>
                      </a:r>
                      <a:endParaRPr lang="zh-CN" altLang="en-US" sz="1000" b="0" spc="-60" dirty="0">
                        <a:solidFill>
                          <a:schemeClr val="tx1"/>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bg2">
                        <a:lumMod val="90000"/>
                      </a:schemeClr>
                    </a:solidFill>
                  </a:tcPr>
                </a:tc>
                <a:tc>
                  <a:txBody>
                    <a:bodyPr/>
                    <a:p>
                      <a:pPr lvl="0" indent="0" algn="l" eaLnBrk="0" fontAlgn="auto" hangingPunct="0">
                        <a:lnSpc>
                          <a:spcPct val="90000"/>
                        </a:lnSpc>
                        <a:spcBef>
                          <a:spcPts val="0"/>
                        </a:spcBef>
                        <a:spcAft>
                          <a:spcPts val="0"/>
                        </a:spcAft>
                        <a:buNone/>
                      </a:pPr>
                      <a:r>
                        <a:rPr lang="en-US" altLang="zh-CN" sz="1100" b="0" spc="-60" dirty="0">
                          <a:solidFill>
                            <a:schemeClr val="tx1"/>
                          </a:solidFill>
                          <a:uFillTx/>
                          <a:latin typeface="黑体" panose="02010609060101010101" charset="-122"/>
                          <a:ea typeface="黑体" panose="02010609060101010101" charset="-122"/>
                          <a:cs typeface="黑体" panose="02010609060101010101" charset="-122"/>
                          <a:sym typeface="+mn-ea"/>
                        </a:rPr>
                        <a:t>The operating end is a wireless tablet/phone, and wireless mold monitoring and terminal operation can be performed through a mobile app within the local area network</a:t>
                      </a:r>
                      <a:endParaRPr lang="en-US" altLang="zh-CN" sz="1100" b="0" spc="-60" dirty="0">
                        <a:solidFill>
                          <a:schemeClr val="tx1"/>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alpha val="50000"/>
                      </a:schemeClr>
                    </a:solidFill>
                  </a:tcPr>
                </a:tc>
              </a:tr>
            </a:tbl>
          </a:graphicData>
        </a:graphic>
      </p:graphicFrame>
      <p:grpSp>
        <p:nvGrpSpPr>
          <p:cNvPr id="2" name="组合 1"/>
          <p:cNvGrpSpPr/>
          <p:nvPr/>
        </p:nvGrpSpPr>
        <p:grpSpPr>
          <a:xfrm>
            <a:off x="1471930" y="3949700"/>
            <a:ext cx="8997950" cy="2883535"/>
            <a:chOff x="550" y="5567"/>
            <a:chExt cx="16766" cy="5373"/>
          </a:xfrm>
        </p:grpSpPr>
        <p:sp>
          <p:nvSpPr>
            <p:cNvPr id="11" name="矩形 10"/>
            <p:cNvSpPr/>
            <p:nvPr/>
          </p:nvSpPr>
          <p:spPr>
            <a:xfrm>
              <a:off x="9452" y="5911"/>
              <a:ext cx="7865" cy="4781"/>
            </a:xfrm>
            <a:prstGeom prst="rect">
              <a:avLst/>
            </a:prstGeom>
            <a:solidFill>
              <a:schemeClr val="accent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 name="图片 9" descr="GMS06109"/>
            <p:cNvPicPr>
              <a:picLocks noChangeAspect="1"/>
            </p:cNvPicPr>
            <p:nvPr>
              <p:custDataLst>
                <p:tags r:id="rId3"/>
              </p:custDataLst>
            </p:nvPr>
          </p:nvPicPr>
          <p:blipFill>
            <a:blip r:embed="rId4"/>
            <a:stretch>
              <a:fillRect/>
            </a:stretch>
          </p:blipFill>
          <p:spPr>
            <a:xfrm>
              <a:off x="10031" y="6173"/>
              <a:ext cx="4560" cy="3041"/>
            </a:xfrm>
            <a:prstGeom prst="rect">
              <a:avLst/>
            </a:prstGeom>
          </p:spPr>
        </p:pic>
        <p:pic>
          <p:nvPicPr>
            <p:cNvPr id="42" name="图片 41" descr="C:/Users/Administrator/Desktop/图片5.png图片5"/>
            <p:cNvPicPr>
              <a:picLocks noChangeAspect="1"/>
            </p:cNvPicPr>
            <p:nvPr>
              <p:custDataLst>
                <p:tags r:id="rId5"/>
              </p:custDataLst>
            </p:nvPr>
          </p:nvPicPr>
          <p:blipFill>
            <a:blip r:embed="rId6"/>
            <a:srcRect l="13" r="13"/>
            <a:stretch>
              <a:fillRect/>
            </a:stretch>
          </p:blipFill>
          <p:spPr>
            <a:xfrm>
              <a:off x="550" y="7030"/>
              <a:ext cx="8224" cy="3911"/>
            </a:xfrm>
            <a:prstGeom prst="rect">
              <a:avLst/>
            </a:prstGeom>
          </p:spPr>
        </p:pic>
        <p:pic>
          <p:nvPicPr>
            <p:cNvPr id="47" name="图片 46" descr="平板"/>
            <p:cNvPicPr>
              <a:picLocks noChangeAspect="1"/>
            </p:cNvPicPr>
            <p:nvPr>
              <p:custDataLst>
                <p:tags r:id="rId7"/>
              </p:custDataLst>
            </p:nvPr>
          </p:nvPicPr>
          <p:blipFill>
            <a:blip r:embed="rId8"/>
            <a:stretch>
              <a:fillRect/>
            </a:stretch>
          </p:blipFill>
          <p:spPr>
            <a:xfrm>
              <a:off x="819" y="5567"/>
              <a:ext cx="2705" cy="1299"/>
            </a:xfrm>
            <a:prstGeom prst="rect">
              <a:avLst/>
            </a:prstGeom>
          </p:spPr>
        </p:pic>
        <p:pic>
          <p:nvPicPr>
            <p:cNvPr id="8" name="图片 7" descr="3b343132323138383b4e917aef523765b0"/>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36" y="5567"/>
              <a:ext cx="1486" cy="1486"/>
            </a:xfrm>
            <a:prstGeom prst="rect">
              <a:avLst/>
            </a:prstGeom>
          </p:spPr>
        </p:pic>
        <p:cxnSp>
          <p:nvCxnSpPr>
            <p:cNvPr id="3" name="直接箭头连接符 2"/>
            <p:cNvCxnSpPr/>
            <p:nvPr/>
          </p:nvCxnSpPr>
          <p:spPr>
            <a:xfrm>
              <a:off x="4055" y="6173"/>
              <a:ext cx="1789" cy="0"/>
            </a:xfrm>
            <a:prstGeom prst="straightConnector1">
              <a:avLst/>
            </a:prstGeom>
            <a:ln w="28575">
              <a:solidFill>
                <a:schemeClr val="bg1">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6" name="图片 5" descr="GMS06105"/>
            <p:cNvPicPr>
              <a:picLocks noChangeAspect="1"/>
            </p:cNvPicPr>
            <p:nvPr>
              <p:custDataLst>
                <p:tags r:id="rId11"/>
              </p:custDataLst>
            </p:nvPr>
          </p:nvPicPr>
          <p:blipFill>
            <a:blip r:embed="rId12"/>
            <a:stretch>
              <a:fillRect/>
            </a:stretch>
          </p:blipFill>
          <p:spPr>
            <a:xfrm>
              <a:off x="12313" y="7265"/>
              <a:ext cx="4843" cy="3230"/>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标题 1"/>
          <p:cNvSpPr txBox="1"/>
          <p:nvPr>
            <p:custDataLst>
              <p:tags r:id="rId1"/>
            </p:custDataLst>
          </p:nvPr>
        </p:nvSpPr>
        <p:spPr>
          <a:xfrm>
            <a:off x="910590" y="684530"/>
            <a:ext cx="8987155"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charset="-122"/>
                <a:ea typeface="微软雅黑" panose="020B0503020204020204" charset="-122"/>
                <a:cs typeface="微软雅黑" panose="020B0503020204020204" charset="-122"/>
              </a:rPr>
              <a:t>2.</a:t>
            </a:r>
            <a:r>
              <a:rPr sz="3200" dirty="0">
                <a:latin typeface="微软雅黑" panose="020B0503020204020204" charset="-122"/>
                <a:ea typeface="微软雅黑" panose="020B0503020204020204" charset="-122"/>
                <a:cs typeface="微软雅黑" panose="020B0503020204020204" charset="-122"/>
              </a:rPr>
              <a:t>Product Upgrade - Data Management</a:t>
            </a:r>
            <a:endParaRPr sz="3200" dirty="0">
              <a:latin typeface="微软雅黑" panose="020B0503020204020204" charset="-122"/>
              <a:ea typeface="微软雅黑" panose="020B0503020204020204" charset="-122"/>
              <a:cs typeface="微软雅黑" panose="020B0503020204020204" charset="-122"/>
            </a:endParaRPr>
          </a:p>
        </p:txBody>
      </p:sp>
      <p:graphicFrame>
        <p:nvGraphicFramePr>
          <p:cNvPr id="4" name="表格 3"/>
          <p:cNvGraphicFramePr/>
          <p:nvPr>
            <p:custDataLst>
              <p:tags r:id="rId2"/>
            </p:custDataLst>
          </p:nvPr>
        </p:nvGraphicFramePr>
        <p:xfrm>
          <a:off x="805815" y="1452880"/>
          <a:ext cx="10498455" cy="720090"/>
        </p:xfrm>
        <a:graphic>
          <a:graphicData uri="http://schemas.openxmlformats.org/drawingml/2006/table">
            <a:tbl>
              <a:tblPr>
                <a:tableStyleId>{E8B1032C-EA38-4F05-BA0D-38AFFFC7BED3}</a:tableStyleId>
              </a:tblPr>
              <a:tblGrid>
                <a:gridCol w="895985"/>
                <a:gridCol w="4407535"/>
                <a:gridCol w="5194935"/>
              </a:tblGrid>
              <a:tr h="424180">
                <a:tc>
                  <a:txBody>
                    <a:bodyPr/>
                    <a:p>
                      <a:pPr lvl="0" indent="0" algn="ctr" eaLnBrk="0" hangingPunct="0">
                        <a:lnSpc>
                          <a:spcPct val="100000"/>
                        </a:lnSpc>
                        <a:spcBef>
                          <a:spcPts val="0"/>
                        </a:spcBef>
                        <a:spcAft>
                          <a:spcPts val="0"/>
                        </a:spcAft>
                        <a:buNone/>
                      </a:pP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ctr" eaLnBrk="0" hangingPunct="0">
                        <a:lnSpc>
                          <a:spcPct val="100000"/>
                        </a:lnSpc>
                        <a:spcBef>
                          <a:spcPts val="0"/>
                        </a:spcBef>
                        <a:spcAft>
                          <a:spcPts val="0"/>
                        </a:spcAft>
                        <a:buNone/>
                      </a:pPr>
                      <a:r>
                        <a:rPr lang="zh-CN" altLang="en-US" sz="1800" dirty="0">
                          <a:solidFill>
                            <a:schemeClr val="bg1"/>
                          </a:solidFill>
                          <a:uFillTx/>
                          <a:latin typeface="黑体" panose="02010609060101010101" charset="-122"/>
                          <a:ea typeface="黑体" panose="02010609060101010101" charset="-122"/>
                          <a:sym typeface="+mn-ea"/>
                        </a:rPr>
                        <a:t>Third generation mold monitor</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3"/>
                    </a:solidFill>
                  </a:tcPr>
                </a:tc>
                <a:tc>
                  <a:txBody>
                    <a:bodyPr/>
                    <a:p>
                      <a:pPr lvl="0" indent="0" algn="ctr" eaLnBrk="0" hangingPunct="0">
                        <a:lnSpc>
                          <a:spcPct val="100000"/>
                        </a:lnSpc>
                        <a:spcBef>
                          <a:spcPts val="0"/>
                        </a:spcBef>
                        <a:spcAft>
                          <a:spcPts val="0"/>
                        </a:spcAft>
                        <a:buNone/>
                      </a:pPr>
                      <a:r>
                        <a:rPr lang="zh-CN" altLang="en-US" sz="1800" spc="-100" dirty="0">
                          <a:solidFill>
                            <a:schemeClr val="bg1"/>
                          </a:solidFill>
                          <a:uFillTx/>
                          <a:latin typeface="黑体" panose="02010609060101010101" charset="-122"/>
                          <a:ea typeface="黑体" panose="02010609060101010101" charset="-122"/>
                          <a:sym typeface="+mn-ea"/>
                        </a:rPr>
                        <a:t>The fifth generation intelligent mold monitor</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solidFill>
                  </a:tcPr>
                </a:tc>
              </a:tr>
              <a:tr h="0">
                <a:tc>
                  <a:txBody>
                    <a:bodyPr/>
                    <a:p>
                      <a:pPr indent="0" algn="ctr" fontAlgn="auto">
                        <a:lnSpc>
                          <a:spcPct val="100000"/>
                        </a:lnSpc>
                        <a:spcBef>
                          <a:spcPts val="0"/>
                        </a:spcBef>
                        <a:spcAft>
                          <a:spcPts val="0"/>
                        </a:spcAft>
                        <a:buNone/>
                      </a:pPr>
                      <a:r>
                        <a:rPr lang="en-US" altLang="zh-CN" sz="1100" b="1" spc="-60" dirty="0">
                          <a:solidFill>
                            <a:schemeClr val="bg1"/>
                          </a:solidFill>
                          <a:uFillTx/>
                          <a:latin typeface="黑体" panose="02010609060101010101" charset="-122"/>
                          <a:ea typeface="黑体" panose="02010609060101010101" charset="-122"/>
                          <a:sym typeface="+mn-ea"/>
                        </a:rPr>
                        <a:t>D</a:t>
                      </a:r>
                      <a:r>
                        <a:rPr lang="zh-CN" altLang="en-US" sz="1100" b="1" spc="-60" dirty="0">
                          <a:solidFill>
                            <a:schemeClr val="bg1"/>
                          </a:solidFill>
                          <a:uFillTx/>
                          <a:latin typeface="黑体" panose="02010609060101010101" charset="-122"/>
                          <a:ea typeface="黑体" panose="02010609060101010101" charset="-122"/>
                          <a:sym typeface="+mn-ea"/>
                        </a:rPr>
                        <a:t>ata management</a:t>
                      </a:r>
                      <a:endParaRPr lang="zh-CN" altLang="en-US" sz="1100" b="1" spc="-60" dirty="0">
                        <a:solidFill>
                          <a:schemeClr val="bg1"/>
                        </a:solidFill>
                        <a:uFillTx/>
                        <a:latin typeface="黑体" panose="02010609060101010101" charset="-122"/>
                        <a:ea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indent="0" algn="l" fontAlgn="auto">
                        <a:lnSpc>
                          <a:spcPct val="100000"/>
                        </a:lnSpc>
                        <a:spcBef>
                          <a:spcPts val="0"/>
                        </a:spcBef>
                        <a:spcAft>
                          <a:spcPts val="0"/>
                        </a:spcAft>
                        <a:buNone/>
                      </a:pPr>
                      <a:r>
                        <a:rPr lang="zh-CN" altLang="en-US" sz="1100" b="0" spc="-60">
                          <a:solidFill>
                            <a:schemeClr val="tx1"/>
                          </a:solidFill>
                          <a:uFillTx/>
                          <a:latin typeface="黑体" panose="02010609060101010101" charset="-122"/>
                          <a:ea typeface="黑体" panose="02010609060101010101" charset="-122"/>
                          <a:cs typeface="黑体" panose="02010609060101010101" charset="-122"/>
                        </a:rPr>
                        <a:t>No detailed data statistical function</a:t>
                      </a:r>
                      <a:endParaRPr lang="zh-CN" altLang="en-US" sz="1100" b="0" spc="-60">
                        <a:solidFill>
                          <a:schemeClr val="tx1"/>
                        </a:solidFill>
                        <a:uFillTx/>
                        <a:latin typeface="黑体" panose="02010609060101010101" charset="-122"/>
                        <a:ea typeface="黑体" panose="02010609060101010101" charset="-122"/>
                        <a:cs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bg2">
                        <a:lumMod val="90000"/>
                      </a:schemeClr>
                    </a:solidFill>
                  </a:tcPr>
                </a:tc>
                <a:tc>
                  <a:txBody>
                    <a:bodyPr/>
                    <a:p>
                      <a:pPr lvl="0" indent="0" algn="l" eaLnBrk="0" fontAlgn="auto" hangingPunct="0">
                        <a:lnSpc>
                          <a:spcPct val="100000"/>
                        </a:lnSpc>
                        <a:spcBef>
                          <a:spcPts val="0"/>
                        </a:spcBef>
                        <a:spcAft>
                          <a:spcPts val="0"/>
                        </a:spcAft>
                        <a:buNone/>
                      </a:pPr>
                      <a:r>
                        <a:rPr lang="zh-CN" sz="1100" spc="60" dirty="0">
                          <a:uFillTx/>
                          <a:latin typeface="黑体" panose="02010609060101010101" charset="-122"/>
                          <a:ea typeface="黑体" panose="02010609060101010101" charset="-122"/>
                          <a:cs typeface="黑体" panose="02010609060101010101" charset="-122"/>
                          <a:sym typeface="+mn-ea"/>
                        </a:rPr>
                        <a:t>Real time data upload, data visualization and visualization, creating a more intuitive new way of digital collaborative management</a:t>
                      </a:r>
                      <a:endParaRPr lang="zh-CN" sz="1100" spc="60" dirty="0">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alpha val="50000"/>
                      </a:schemeClr>
                    </a:solidFill>
                  </a:tcPr>
                </a:tc>
              </a:tr>
            </a:tbl>
          </a:graphicData>
        </a:graphic>
      </p:graphicFrame>
      <p:grpSp>
        <p:nvGrpSpPr>
          <p:cNvPr id="2" name="组合 1"/>
          <p:cNvGrpSpPr/>
          <p:nvPr/>
        </p:nvGrpSpPr>
        <p:grpSpPr>
          <a:xfrm>
            <a:off x="861695" y="1837690"/>
            <a:ext cx="9499600" cy="4660900"/>
            <a:chOff x="1076" y="2003"/>
            <a:chExt cx="16758" cy="8222"/>
          </a:xfrm>
        </p:grpSpPr>
        <p:pic>
          <p:nvPicPr>
            <p:cNvPr id="8" name="图片 7" descr="Screenshot_20230510_191401_071452"/>
            <p:cNvPicPr>
              <a:picLocks noChangeAspect="1"/>
            </p:cNvPicPr>
            <p:nvPr>
              <p:custDataLst>
                <p:tags r:id="rId3"/>
              </p:custDataLst>
            </p:nvPr>
          </p:nvPicPr>
          <p:blipFill>
            <a:blip r:embed="rId4">
              <a:alphaModFix amt="32000"/>
            </a:blip>
            <a:srcRect l="-1111" t="-13862" r="1111" b="35361"/>
            <a:stretch>
              <a:fillRect/>
            </a:stretch>
          </p:blipFill>
          <p:spPr>
            <a:xfrm>
              <a:off x="1076" y="2003"/>
              <a:ext cx="16758" cy="8223"/>
            </a:xfrm>
            <a:prstGeom prst="rect">
              <a:avLst/>
            </a:prstGeom>
          </p:spPr>
        </p:pic>
        <p:pic>
          <p:nvPicPr>
            <p:cNvPr id="7" name="图片 6" descr="Screenshot_20230510_191401_071452"/>
            <p:cNvPicPr>
              <a:picLocks noChangeAspect="1"/>
            </p:cNvPicPr>
            <p:nvPr>
              <p:custDataLst>
                <p:tags r:id="rId5"/>
              </p:custDataLst>
            </p:nvPr>
          </p:nvPicPr>
          <p:blipFill>
            <a:blip r:embed="rId4"/>
            <a:srcRect l="1249" t="10991" r="61127" b="59166"/>
            <a:stretch>
              <a:fillRect/>
            </a:stretch>
          </p:blipFill>
          <p:spPr>
            <a:xfrm>
              <a:off x="11730" y="3700"/>
              <a:ext cx="5823" cy="2887"/>
            </a:xfrm>
            <a:prstGeom prst="rect">
              <a:avLst/>
            </a:prstGeom>
          </p:spPr>
        </p:pic>
        <p:pic>
          <p:nvPicPr>
            <p:cNvPr id="10" name="图片 9"/>
            <p:cNvPicPr>
              <a:picLocks noChangeAspect="1"/>
            </p:cNvPicPr>
            <p:nvPr>
              <p:custDataLst>
                <p:tags r:id="rId6"/>
              </p:custDataLst>
            </p:nvPr>
          </p:nvPicPr>
          <p:blipFill>
            <a:blip r:embed="rId7"/>
            <a:srcRect l="1157" t="73733" r="61010" b="1851"/>
            <a:stretch>
              <a:fillRect/>
            </a:stretch>
          </p:blipFill>
          <p:spPr>
            <a:xfrm>
              <a:off x="1550" y="3689"/>
              <a:ext cx="7205" cy="2908"/>
            </a:xfrm>
            <a:prstGeom prst="rect">
              <a:avLst/>
            </a:prstGeom>
          </p:spPr>
        </p:pic>
        <p:pic>
          <p:nvPicPr>
            <p:cNvPr id="15" name="图片 14" descr="Screenshot_20230510_191401_071452"/>
            <p:cNvPicPr>
              <a:picLocks noChangeAspect="1"/>
            </p:cNvPicPr>
            <p:nvPr>
              <p:custDataLst>
                <p:tags r:id="rId8"/>
              </p:custDataLst>
            </p:nvPr>
          </p:nvPicPr>
          <p:blipFill>
            <a:blip r:embed="rId4"/>
            <a:srcRect l="1234" t="40402" r="61103" b="29566"/>
            <a:stretch>
              <a:fillRect/>
            </a:stretch>
          </p:blipFill>
          <p:spPr>
            <a:xfrm>
              <a:off x="11340" y="6865"/>
              <a:ext cx="6213" cy="3097"/>
            </a:xfrm>
            <a:prstGeom prst="rect">
              <a:avLst/>
            </a:prstGeom>
          </p:spPr>
        </p:pic>
        <p:pic>
          <p:nvPicPr>
            <p:cNvPr id="25" name="图片 24" descr="Screenshot_20230510_191401_071452"/>
            <p:cNvPicPr>
              <a:picLocks noChangeAspect="1"/>
            </p:cNvPicPr>
            <p:nvPr>
              <p:custDataLst>
                <p:tags r:id="rId9"/>
              </p:custDataLst>
            </p:nvPr>
          </p:nvPicPr>
          <p:blipFill>
            <a:blip r:embed="rId4"/>
            <a:srcRect l="39046" t="10559" r="1069" b="48787"/>
            <a:stretch>
              <a:fillRect/>
            </a:stretch>
          </p:blipFill>
          <p:spPr>
            <a:xfrm>
              <a:off x="1550" y="6970"/>
              <a:ext cx="7205" cy="3057"/>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标题 1"/>
          <p:cNvSpPr txBox="1"/>
          <p:nvPr>
            <p:custDataLst>
              <p:tags r:id="rId1"/>
            </p:custDataLst>
          </p:nvPr>
        </p:nvSpPr>
        <p:spPr>
          <a:xfrm>
            <a:off x="910590" y="684530"/>
            <a:ext cx="5185410"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charset="-122"/>
                <a:ea typeface="微软雅黑" panose="020B0503020204020204" charset="-122"/>
                <a:cs typeface="微软雅黑" panose="020B0503020204020204" charset="-122"/>
              </a:rPr>
              <a:t>3.A</a:t>
            </a:r>
            <a:r>
              <a:rPr lang="zh-CN" altLang="en-US" sz="3200" dirty="0">
                <a:latin typeface="微软雅黑" panose="020B0503020204020204" charset="-122"/>
                <a:ea typeface="微软雅黑" panose="020B0503020204020204" charset="-122"/>
                <a:cs typeface="微软雅黑" panose="020B0503020204020204" charset="-122"/>
              </a:rPr>
              <a:t>pplication area</a:t>
            </a:r>
            <a:endParaRPr lang="zh-CN" altLang="en-US" sz="3200" dirty="0">
              <a:latin typeface="微软雅黑" panose="020B0503020204020204" charset="-122"/>
              <a:ea typeface="微软雅黑" panose="020B0503020204020204" charset="-122"/>
              <a:cs typeface="微软雅黑" panose="020B0503020204020204" charset="-122"/>
            </a:endParaRPr>
          </a:p>
        </p:txBody>
      </p:sp>
      <p:sp>
        <p:nvSpPr>
          <p:cNvPr id="6" name="矩形: 圆角 29"/>
          <p:cNvSpPr/>
          <p:nvPr>
            <p:custDataLst>
              <p:tags r:id="rId2"/>
            </p:custDataLst>
          </p:nvPr>
        </p:nvSpPr>
        <p:spPr>
          <a:xfrm>
            <a:off x="2489200" y="2171700"/>
            <a:ext cx="1419225" cy="322580"/>
          </a:xfrm>
          <a:prstGeom prst="roundRect">
            <a:avLst/>
          </a:prstGeom>
          <a:solidFill>
            <a:srgbClr val="E4E5E4"/>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solidFill>
                  <a:schemeClr val="tx1"/>
                </a:solidFill>
                <a:latin typeface="黑体" panose="02010609060101010101" charset="-122"/>
                <a:ea typeface="黑体" panose="02010609060101010101" charset="-122"/>
                <a:cs typeface="黑体" panose="02010609060101010101" charset="-122"/>
              </a:rPr>
              <a:t>Auto Parts</a:t>
            </a:r>
            <a:endParaRPr lang="zh-CN" altLang="en-US" sz="1200">
              <a:solidFill>
                <a:schemeClr val="tx1"/>
              </a:solidFill>
              <a:latin typeface="黑体" panose="02010609060101010101" charset="-122"/>
              <a:ea typeface="黑体" panose="02010609060101010101" charset="-122"/>
              <a:cs typeface="黑体" panose="02010609060101010101" charset="-122"/>
            </a:endParaRPr>
          </a:p>
        </p:txBody>
      </p:sp>
      <p:sp>
        <p:nvSpPr>
          <p:cNvPr id="11" name="矩形: 圆角 29"/>
          <p:cNvSpPr/>
          <p:nvPr>
            <p:custDataLst>
              <p:tags r:id="rId3"/>
            </p:custDataLst>
          </p:nvPr>
        </p:nvSpPr>
        <p:spPr>
          <a:xfrm>
            <a:off x="4035425" y="2171700"/>
            <a:ext cx="1419225" cy="322580"/>
          </a:xfrm>
          <a:prstGeom prst="roundRect">
            <a:avLst/>
          </a:prstGeom>
          <a:solidFill>
            <a:srgbClr val="E4E5E4"/>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1400" spc="-100">
                <a:solidFill>
                  <a:schemeClr val="tx1"/>
                </a:solidFill>
                <a:uFillTx/>
                <a:latin typeface="黑体" panose="02010609060101010101" charset="-122"/>
                <a:ea typeface="黑体" panose="02010609060101010101" charset="-122"/>
                <a:cs typeface="黑体" panose="02010609060101010101" charset="-122"/>
              </a:rPr>
              <a:t>3C Electronics</a:t>
            </a:r>
            <a:endParaRPr sz="1400" spc="-100">
              <a:solidFill>
                <a:schemeClr val="tx1"/>
              </a:solidFill>
              <a:uFillTx/>
              <a:latin typeface="黑体" panose="02010609060101010101" charset="-122"/>
              <a:ea typeface="黑体" panose="02010609060101010101" charset="-122"/>
              <a:cs typeface="黑体" panose="02010609060101010101" charset="-122"/>
            </a:endParaRPr>
          </a:p>
        </p:txBody>
      </p:sp>
      <p:sp>
        <p:nvSpPr>
          <p:cNvPr id="12" name="矩形: 圆角 29"/>
          <p:cNvSpPr/>
          <p:nvPr>
            <p:custDataLst>
              <p:tags r:id="rId4"/>
            </p:custDataLst>
          </p:nvPr>
        </p:nvSpPr>
        <p:spPr>
          <a:xfrm>
            <a:off x="5581650" y="2171700"/>
            <a:ext cx="1419225" cy="322580"/>
          </a:xfrm>
          <a:prstGeom prst="roundRect">
            <a:avLst/>
          </a:prstGeom>
          <a:solidFill>
            <a:srgbClr val="E4E5E4"/>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tIns="107950" bIns="0" rtlCol="0" anchor="ctr"/>
          <a:p>
            <a:pPr algn="ctr">
              <a:lnSpc>
                <a:spcPct val="60000"/>
              </a:lnSpc>
            </a:pPr>
            <a:r>
              <a:rPr lang="zh-CN" sz="1400" spc="-40">
                <a:solidFill>
                  <a:schemeClr val="tx1"/>
                </a:solidFill>
                <a:uFillTx/>
                <a:latin typeface="黑体" panose="02010609060101010101" charset="-122"/>
                <a:ea typeface="黑体" panose="02010609060101010101" charset="-122"/>
                <a:cs typeface="黑体" panose="02010609060101010101" charset="-122"/>
              </a:rPr>
              <a:t>Home appliance accessories</a:t>
            </a:r>
            <a:endParaRPr lang="zh-CN" sz="1400" spc="-40">
              <a:solidFill>
                <a:schemeClr val="tx1"/>
              </a:solidFill>
              <a:uFillTx/>
              <a:latin typeface="黑体" panose="02010609060101010101" charset="-122"/>
              <a:ea typeface="黑体" panose="02010609060101010101" charset="-122"/>
              <a:cs typeface="黑体" panose="02010609060101010101" charset="-122"/>
            </a:endParaRPr>
          </a:p>
        </p:txBody>
      </p:sp>
      <p:sp>
        <p:nvSpPr>
          <p:cNvPr id="13" name="矩形: 圆角 29"/>
          <p:cNvSpPr/>
          <p:nvPr>
            <p:custDataLst>
              <p:tags r:id="rId5"/>
            </p:custDataLst>
          </p:nvPr>
        </p:nvSpPr>
        <p:spPr>
          <a:xfrm>
            <a:off x="7127875" y="2171700"/>
            <a:ext cx="1419225" cy="322580"/>
          </a:xfrm>
          <a:prstGeom prst="roundRect">
            <a:avLst/>
          </a:prstGeom>
          <a:solidFill>
            <a:srgbClr val="E4E5E4"/>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tIns="107950" bIns="0" rtlCol="0" anchor="ctr"/>
          <a:p>
            <a:pPr algn="ctr">
              <a:lnSpc>
                <a:spcPct val="70000"/>
              </a:lnSpc>
            </a:pPr>
            <a:r>
              <a:rPr lang="zh-CN" sz="1400" spc="-50">
                <a:solidFill>
                  <a:schemeClr val="tx1"/>
                </a:solidFill>
                <a:uFillTx/>
                <a:latin typeface="黑体" panose="02010609060101010101" charset="-122"/>
                <a:ea typeface="黑体" panose="02010609060101010101" charset="-122"/>
                <a:cs typeface="黑体" panose="02010609060101010101" charset="-122"/>
              </a:rPr>
              <a:t>Medical Instrument</a:t>
            </a:r>
            <a:endParaRPr lang="zh-CN" sz="1400" spc="-50">
              <a:solidFill>
                <a:schemeClr val="tx1"/>
              </a:solidFill>
              <a:uFillTx/>
              <a:latin typeface="黑体" panose="02010609060101010101" charset="-122"/>
              <a:ea typeface="黑体" panose="02010609060101010101" charset="-122"/>
              <a:cs typeface="黑体" panose="02010609060101010101" charset="-122"/>
            </a:endParaRPr>
          </a:p>
        </p:txBody>
      </p:sp>
      <p:sp>
        <p:nvSpPr>
          <p:cNvPr id="14" name="矩形: 圆角 29"/>
          <p:cNvSpPr/>
          <p:nvPr>
            <p:custDataLst>
              <p:tags r:id="rId6"/>
            </p:custDataLst>
          </p:nvPr>
        </p:nvSpPr>
        <p:spPr>
          <a:xfrm>
            <a:off x="2489200" y="1699895"/>
            <a:ext cx="1419225" cy="322580"/>
          </a:xfrm>
          <a:prstGeom prst="roundRect">
            <a:avLst/>
          </a:prstGeom>
          <a:solidFill>
            <a:srgbClr val="E4E5E4"/>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80000"/>
              </a:lnSpc>
            </a:pPr>
            <a:r>
              <a:rPr lang="zh-CN" altLang="en-US" sz="1200">
                <a:solidFill>
                  <a:schemeClr val="tx1"/>
                </a:solidFill>
                <a:latin typeface="黑体" panose="02010609060101010101" charset="-122"/>
                <a:ea typeface="黑体" panose="02010609060101010101" charset="-122"/>
                <a:cs typeface="黑体" panose="02010609060101010101" charset="-122"/>
              </a:rPr>
              <a:t>Injection molding process</a:t>
            </a:r>
            <a:endParaRPr lang="zh-CN" altLang="en-US" sz="1200">
              <a:solidFill>
                <a:schemeClr val="tx1"/>
              </a:solidFill>
              <a:latin typeface="黑体" panose="02010609060101010101" charset="-122"/>
              <a:ea typeface="黑体" panose="02010609060101010101" charset="-122"/>
              <a:cs typeface="黑体" panose="02010609060101010101" charset="-122"/>
            </a:endParaRPr>
          </a:p>
        </p:txBody>
      </p:sp>
      <p:sp>
        <p:nvSpPr>
          <p:cNvPr id="16" name="矩形: 圆角 29"/>
          <p:cNvSpPr/>
          <p:nvPr>
            <p:custDataLst>
              <p:tags r:id="rId7"/>
            </p:custDataLst>
          </p:nvPr>
        </p:nvSpPr>
        <p:spPr>
          <a:xfrm>
            <a:off x="4035425" y="1699895"/>
            <a:ext cx="1419225" cy="322580"/>
          </a:xfrm>
          <a:prstGeom prst="roundRect">
            <a:avLst/>
          </a:prstGeom>
          <a:solidFill>
            <a:srgbClr val="E4E5E4"/>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spc="-10">
                <a:solidFill>
                  <a:schemeClr val="tx1"/>
                </a:solidFill>
                <a:uFillTx/>
                <a:latin typeface="黑体" panose="02010609060101010101" charset="-122"/>
                <a:ea typeface="黑体" panose="02010609060101010101" charset="-122"/>
                <a:cs typeface="黑体" panose="02010609060101010101" charset="-122"/>
              </a:rPr>
              <a:t>Stamping</a:t>
            </a:r>
            <a:endParaRPr lang="zh-CN" altLang="en-US" sz="1200" spc="-10">
              <a:solidFill>
                <a:schemeClr val="tx1"/>
              </a:solidFill>
              <a:uFillTx/>
              <a:latin typeface="黑体" panose="02010609060101010101" charset="-122"/>
              <a:ea typeface="黑体" panose="02010609060101010101" charset="-122"/>
              <a:cs typeface="黑体" panose="02010609060101010101" charset="-122"/>
            </a:endParaRPr>
          </a:p>
        </p:txBody>
      </p:sp>
      <p:sp>
        <p:nvSpPr>
          <p:cNvPr id="17" name="矩形: 圆角 29"/>
          <p:cNvSpPr/>
          <p:nvPr>
            <p:custDataLst>
              <p:tags r:id="rId8"/>
            </p:custDataLst>
          </p:nvPr>
        </p:nvSpPr>
        <p:spPr>
          <a:xfrm>
            <a:off x="5581650" y="1699895"/>
            <a:ext cx="1419225" cy="322580"/>
          </a:xfrm>
          <a:prstGeom prst="roundRect">
            <a:avLst/>
          </a:prstGeom>
          <a:solidFill>
            <a:srgbClr val="E4E5E4"/>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tIns="107950" bIns="0" rtlCol="0" anchor="ctr"/>
          <a:p>
            <a:pPr algn="ctr">
              <a:lnSpc>
                <a:spcPct val="60000"/>
              </a:lnSpc>
            </a:pPr>
            <a:r>
              <a:rPr lang="zh-CN" altLang="en-US" sz="1400" spc="-100">
                <a:solidFill>
                  <a:schemeClr val="tx1"/>
                </a:solidFill>
                <a:uFillTx/>
                <a:latin typeface="黑体" panose="02010609060101010101" charset="-122"/>
                <a:ea typeface="黑体" panose="02010609060101010101" charset="-122"/>
                <a:cs typeface="黑体" panose="02010609060101010101" charset="-122"/>
              </a:rPr>
              <a:t>Die casting process</a:t>
            </a:r>
            <a:endParaRPr lang="zh-CN" altLang="en-US" sz="1400" spc="-100">
              <a:solidFill>
                <a:schemeClr val="tx1"/>
              </a:solidFill>
              <a:uFillTx/>
              <a:latin typeface="黑体" panose="02010609060101010101" charset="-122"/>
              <a:ea typeface="黑体" panose="02010609060101010101" charset="-122"/>
              <a:cs typeface="黑体" panose="02010609060101010101" charset="-122"/>
            </a:endParaRPr>
          </a:p>
        </p:txBody>
      </p:sp>
      <p:sp>
        <p:nvSpPr>
          <p:cNvPr id="18" name="矩形: 圆角 29"/>
          <p:cNvSpPr/>
          <p:nvPr>
            <p:custDataLst>
              <p:tags r:id="rId9"/>
            </p:custDataLst>
          </p:nvPr>
        </p:nvSpPr>
        <p:spPr>
          <a:xfrm>
            <a:off x="923925" y="1699895"/>
            <a:ext cx="1203960" cy="322580"/>
          </a:xfrm>
          <a:prstGeom prst="roundRect">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spc="-100">
                <a:solidFill>
                  <a:schemeClr val="bg1"/>
                </a:solidFill>
                <a:uFillTx/>
                <a:latin typeface="黑体" panose="02010609060101010101" charset="-122"/>
                <a:ea typeface="黑体" panose="02010609060101010101" charset="-122"/>
                <a:cs typeface="黑体" panose="02010609060101010101" charset="-122"/>
              </a:rPr>
              <a:t>Technology</a:t>
            </a:r>
            <a:endParaRPr lang="zh-CN" altLang="en-US" sz="1400" spc="-100">
              <a:solidFill>
                <a:schemeClr val="bg1"/>
              </a:solidFill>
              <a:uFillTx/>
              <a:latin typeface="黑体" panose="02010609060101010101" charset="-122"/>
              <a:ea typeface="黑体" panose="02010609060101010101" charset="-122"/>
              <a:cs typeface="黑体" panose="02010609060101010101" charset="-122"/>
            </a:endParaRPr>
          </a:p>
        </p:txBody>
      </p:sp>
      <p:sp>
        <p:nvSpPr>
          <p:cNvPr id="19" name="矩形: 圆角 29"/>
          <p:cNvSpPr/>
          <p:nvPr>
            <p:custDataLst>
              <p:tags r:id="rId10"/>
            </p:custDataLst>
          </p:nvPr>
        </p:nvSpPr>
        <p:spPr>
          <a:xfrm>
            <a:off x="923925" y="2171700"/>
            <a:ext cx="1203960" cy="322580"/>
          </a:xfrm>
          <a:prstGeom prst="roundRect">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spc="-100">
                <a:solidFill>
                  <a:schemeClr val="bg1"/>
                </a:solidFill>
                <a:uFillTx/>
                <a:latin typeface="黑体" panose="02010609060101010101" charset="-122"/>
                <a:ea typeface="黑体" panose="02010609060101010101" charset="-122"/>
                <a:cs typeface="黑体" panose="02010609060101010101" charset="-122"/>
              </a:rPr>
              <a:t>I</a:t>
            </a:r>
            <a:r>
              <a:rPr lang="zh-CN" altLang="en-US" sz="1400" spc="-100">
                <a:solidFill>
                  <a:schemeClr val="bg1"/>
                </a:solidFill>
                <a:uFillTx/>
                <a:latin typeface="黑体" panose="02010609060101010101" charset="-122"/>
                <a:ea typeface="黑体" panose="02010609060101010101" charset="-122"/>
                <a:cs typeface="黑体" panose="02010609060101010101" charset="-122"/>
              </a:rPr>
              <a:t>ndustry</a:t>
            </a:r>
            <a:endParaRPr lang="zh-CN" altLang="en-US" sz="1400" spc="-100">
              <a:solidFill>
                <a:schemeClr val="bg1"/>
              </a:solidFill>
              <a:uFillTx/>
              <a:latin typeface="黑体" panose="02010609060101010101" charset="-122"/>
              <a:ea typeface="黑体" panose="02010609060101010101" charset="-122"/>
              <a:cs typeface="黑体" panose="02010609060101010101" charset="-122"/>
            </a:endParaRPr>
          </a:p>
        </p:txBody>
      </p:sp>
      <p:sp>
        <p:nvSpPr>
          <p:cNvPr id="21" name="直角三角形 20"/>
          <p:cNvSpPr/>
          <p:nvPr>
            <p:custDataLst>
              <p:tags r:id="rId11"/>
            </p:custDataLst>
          </p:nvPr>
        </p:nvSpPr>
        <p:spPr>
          <a:xfrm rot="13500000">
            <a:off x="2084705" y="1774190"/>
            <a:ext cx="205740" cy="20574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黑体" panose="02010609060101010101" charset="-122"/>
              <a:ea typeface="黑体" panose="02010609060101010101" charset="-122"/>
            </a:endParaRPr>
          </a:p>
        </p:txBody>
      </p:sp>
      <p:sp>
        <p:nvSpPr>
          <p:cNvPr id="22" name="直角三角形 21"/>
          <p:cNvSpPr/>
          <p:nvPr>
            <p:custDataLst>
              <p:tags r:id="rId12"/>
            </p:custDataLst>
          </p:nvPr>
        </p:nvSpPr>
        <p:spPr>
          <a:xfrm rot="13500000">
            <a:off x="2084705" y="2245995"/>
            <a:ext cx="205740" cy="20574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黑体" panose="02010609060101010101" charset="-122"/>
              <a:ea typeface="黑体" panose="02010609060101010101" charset="-122"/>
            </a:endParaRPr>
          </a:p>
        </p:txBody>
      </p:sp>
      <p:sp>
        <p:nvSpPr>
          <p:cNvPr id="23" name="矩形: 圆角 29"/>
          <p:cNvSpPr/>
          <p:nvPr>
            <p:custDataLst>
              <p:tags r:id="rId13"/>
            </p:custDataLst>
          </p:nvPr>
        </p:nvSpPr>
        <p:spPr>
          <a:xfrm>
            <a:off x="923925" y="2643505"/>
            <a:ext cx="1204595" cy="322580"/>
          </a:xfrm>
          <a:prstGeom prst="roundRect">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bIns="0" rtlCol="0" anchor="ctr" anchorCtr="1"/>
          <a:p>
            <a:pPr algn="ctr">
              <a:lnSpc>
                <a:spcPct val="70000"/>
              </a:lnSpc>
            </a:pPr>
            <a:r>
              <a:rPr lang="en-US" altLang="zh-CN" sz="1400" spc="-150">
                <a:solidFill>
                  <a:schemeClr val="bg1"/>
                </a:solidFill>
                <a:uFillTx/>
                <a:latin typeface="黑体" panose="02010609060101010101" charset="-122"/>
                <a:ea typeface="黑体" panose="02010609060101010101" charset="-122"/>
                <a:cs typeface="黑体" panose="02010609060101010101" charset="-122"/>
              </a:rPr>
              <a:t>D</a:t>
            </a:r>
            <a:r>
              <a:rPr lang="zh-CN" altLang="zh-CN" sz="1400" spc="-150">
                <a:solidFill>
                  <a:schemeClr val="bg1"/>
                </a:solidFill>
                <a:uFillTx/>
                <a:latin typeface="黑体" panose="02010609060101010101" charset="-122"/>
                <a:ea typeface="黑体" panose="02010609060101010101" charset="-122"/>
                <a:cs typeface="黑体" panose="02010609060101010101" charset="-122"/>
              </a:rPr>
              <a:t>ata collection</a:t>
            </a:r>
            <a:endParaRPr lang="zh-CN" altLang="zh-CN" sz="1400" spc="-150">
              <a:solidFill>
                <a:schemeClr val="bg1"/>
              </a:solidFill>
              <a:uFillTx/>
              <a:latin typeface="黑体" panose="02010609060101010101" charset="-122"/>
              <a:ea typeface="黑体" panose="02010609060101010101" charset="-122"/>
              <a:cs typeface="黑体" panose="02010609060101010101" charset="-122"/>
            </a:endParaRPr>
          </a:p>
        </p:txBody>
      </p:sp>
      <p:sp>
        <p:nvSpPr>
          <p:cNvPr id="24" name="直角三角形 23"/>
          <p:cNvSpPr/>
          <p:nvPr>
            <p:custDataLst>
              <p:tags r:id="rId14"/>
            </p:custDataLst>
          </p:nvPr>
        </p:nvSpPr>
        <p:spPr>
          <a:xfrm rot="13500000">
            <a:off x="2075180" y="2705100"/>
            <a:ext cx="205740" cy="20574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黑体" panose="02010609060101010101" charset="-122"/>
              <a:ea typeface="黑体" panose="02010609060101010101" charset="-122"/>
            </a:endParaRPr>
          </a:p>
        </p:txBody>
      </p:sp>
      <p:sp>
        <p:nvSpPr>
          <p:cNvPr id="27" name="矩形: 圆角 29"/>
          <p:cNvSpPr/>
          <p:nvPr>
            <p:custDataLst>
              <p:tags r:id="rId15"/>
            </p:custDataLst>
          </p:nvPr>
        </p:nvSpPr>
        <p:spPr>
          <a:xfrm>
            <a:off x="2489200" y="2643505"/>
            <a:ext cx="1419225" cy="322580"/>
          </a:xfrm>
          <a:prstGeom prst="roundRect">
            <a:avLst/>
          </a:prstGeom>
          <a:solidFill>
            <a:srgbClr val="E4E5E4"/>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bIns="0" rtlCol="0" anchor="ctr" anchorCtr="1"/>
          <a:p>
            <a:pPr algn="ctr">
              <a:lnSpc>
                <a:spcPct val="80000"/>
              </a:lnSpc>
            </a:pPr>
            <a:r>
              <a:rPr lang="zh-CN" altLang="en-US" sz="1200" spc="-50">
                <a:solidFill>
                  <a:schemeClr val="tx1"/>
                </a:solidFill>
                <a:uFillTx/>
                <a:latin typeface="黑体" panose="02010609060101010101" charset="-122"/>
                <a:ea typeface="黑体" panose="02010609060101010101" charset="-122"/>
                <a:cs typeface="黑体" panose="02010609060101010101" charset="-122"/>
              </a:rPr>
              <a:t>Production yield rate</a:t>
            </a:r>
            <a:endParaRPr lang="zh-CN" altLang="en-US" sz="1200" spc="-50">
              <a:solidFill>
                <a:schemeClr val="tx1"/>
              </a:solidFill>
              <a:uFillTx/>
              <a:latin typeface="黑体" panose="02010609060101010101" charset="-122"/>
              <a:ea typeface="黑体" panose="02010609060101010101" charset="-122"/>
              <a:cs typeface="黑体" panose="02010609060101010101" charset="-122"/>
            </a:endParaRPr>
          </a:p>
        </p:txBody>
      </p:sp>
      <p:sp>
        <p:nvSpPr>
          <p:cNvPr id="28" name="矩形: 圆角 29"/>
          <p:cNvSpPr/>
          <p:nvPr>
            <p:custDataLst>
              <p:tags r:id="rId16"/>
            </p:custDataLst>
          </p:nvPr>
        </p:nvSpPr>
        <p:spPr>
          <a:xfrm>
            <a:off x="4035425" y="2643505"/>
            <a:ext cx="2968625" cy="322580"/>
          </a:xfrm>
          <a:prstGeom prst="roundRect">
            <a:avLst/>
          </a:prstGeom>
          <a:solidFill>
            <a:srgbClr val="E4E5E4"/>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tIns="107950" bIns="0" rtlCol="0" anchor="ctr"/>
          <a:p>
            <a:pPr algn="ctr">
              <a:lnSpc>
                <a:spcPct val="60000"/>
              </a:lnSpc>
            </a:pPr>
            <a:r>
              <a:rPr lang="zh-CN" altLang="en-US" sz="1200" spc="-50">
                <a:solidFill>
                  <a:schemeClr val="tx1"/>
                </a:solidFill>
                <a:uFillTx/>
                <a:latin typeface="黑体" panose="02010609060101010101" charset="-122"/>
                <a:ea typeface="黑体" panose="02010609060101010101" charset="-122"/>
                <a:cs typeface="黑体" panose="02010609060101010101" charset="-122"/>
              </a:rPr>
              <a:t>Single machine production efficiency</a:t>
            </a:r>
            <a:endParaRPr lang="zh-CN" altLang="en-US" sz="1200" spc="-50">
              <a:solidFill>
                <a:schemeClr val="tx1"/>
              </a:solidFill>
              <a:uFillTx/>
              <a:latin typeface="黑体" panose="02010609060101010101" charset="-122"/>
              <a:ea typeface="黑体" panose="02010609060101010101" charset="-122"/>
              <a:cs typeface="黑体" panose="02010609060101010101" charset="-122"/>
            </a:endParaRPr>
          </a:p>
        </p:txBody>
      </p:sp>
      <p:sp>
        <p:nvSpPr>
          <p:cNvPr id="30" name="矩形: 圆角 29"/>
          <p:cNvSpPr/>
          <p:nvPr>
            <p:custDataLst>
              <p:tags r:id="rId17"/>
            </p:custDataLst>
          </p:nvPr>
        </p:nvSpPr>
        <p:spPr>
          <a:xfrm>
            <a:off x="7127875" y="2630805"/>
            <a:ext cx="1419225" cy="322580"/>
          </a:xfrm>
          <a:prstGeom prst="roundRect">
            <a:avLst/>
          </a:prstGeom>
          <a:solidFill>
            <a:srgbClr val="E4E5E4"/>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tIns="71755" bIns="0" rtlCol="0" anchor="ctr"/>
          <a:p>
            <a:pPr algn="ctr">
              <a:lnSpc>
                <a:spcPct val="70000"/>
              </a:lnSpc>
            </a:pPr>
            <a:r>
              <a:rPr lang="zh-CN" sz="1400" spc="-50">
                <a:solidFill>
                  <a:schemeClr val="tx1"/>
                </a:solidFill>
                <a:uFillTx/>
                <a:latin typeface="黑体" panose="02010609060101010101" charset="-122"/>
                <a:ea typeface="黑体" panose="02010609060101010101" charset="-122"/>
                <a:cs typeface="黑体" panose="02010609060101010101" charset="-122"/>
              </a:rPr>
              <a:t>Multi machine monitoring</a:t>
            </a:r>
            <a:endParaRPr lang="zh-CN" sz="1400" spc="-50">
              <a:solidFill>
                <a:schemeClr val="tx1"/>
              </a:solidFill>
              <a:uFillTx/>
              <a:latin typeface="黑体" panose="02010609060101010101" charset="-122"/>
              <a:ea typeface="黑体" panose="02010609060101010101" charset="-122"/>
              <a:cs typeface="黑体" panose="02010609060101010101" charset="-122"/>
            </a:endParaRPr>
          </a:p>
        </p:txBody>
      </p:sp>
      <p:sp>
        <p:nvSpPr>
          <p:cNvPr id="26" name="矩形: 圆角 29"/>
          <p:cNvSpPr/>
          <p:nvPr>
            <p:custDataLst>
              <p:tags r:id="rId18"/>
            </p:custDataLst>
          </p:nvPr>
        </p:nvSpPr>
        <p:spPr>
          <a:xfrm>
            <a:off x="923925" y="3115310"/>
            <a:ext cx="1204595" cy="322580"/>
          </a:xfrm>
          <a:prstGeom prst="roundRect">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zh-CN" sz="1400" spc="-100">
                <a:solidFill>
                  <a:schemeClr val="bg1"/>
                </a:solidFill>
                <a:uFillTx/>
                <a:latin typeface="黑体" panose="02010609060101010101" charset="-122"/>
                <a:ea typeface="黑体" panose="02010609060101010101" charset="-122"/>
                <a:cs typeface="黑体" panose="02010609060101010101" charset="-122"/>
              </a:rPr>
              <a:t>Data upload</a:t>
            </a:r>
            <a:endParaRPr lang="zh-CN" altLang="zh-CN" sz="1400" spc="-100">
              <a:solidFill>
                <a:schemeClr val="bg1"/>
              </a:solidFill>
              <a:uFillTx/>
              <a:latin typeface="黑体" panose="02010609060101010101" charset="-122"/>
              <a:ea typeface="黑体" panose="02010609060101010101" charset="-122"/>
              <a:cs typeface="黑体" panose="02010609060101010101" charset="-122"/>
            </a:endParaRPr>
          </a:p>
        </p:txBody>
      </p:sp>
      <p:sp>
        <p:nvSpPr>
          <p:cNvPr id="29" name="直角三角形 28"/>
          <p:cNvSpPr/>
          <p:nvPr>
            <p:custDataLst>
              <p:tags r:id="rId19"/>
            </p:custDataLst>
          </p:nvPr>
        </p:nvSpPr>
        <p:spPr>
          <a:xfrm rot="13500000">
            <a:off x="2075180" y="3184525"/>
            <a:ext cx="205740" cy="20574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黑体" panose="02010609060101010101" charset="-122"/>
              <a:ea typeface="黑体" panose="02010609060101010101" charset="-122"/>
            </a:endParaRPr>
          </a:p>
        </p:txBody>
      </p:sp>
      <p:sp>
        <p:nvSpPr>
          <p:cNvPr id="31" name="矩形: 圆角 29"/>
          <p:cNvSpPr/>
          <p:nvPr>
            <p:custDataLst>
              <p:tags r:id="rId20"/>
            </p:custDataLst>
          </p:nvPr>
        </p:nvSpPr>
        <p:spPr>
          <a:xfrm>
            <a:off x="2489200" y="3115310"/>
            <a:ext cx="1419225" cy="322580"/>
          </a:xfrm>
          <a:prstGeom prst="roundRect">
            <a:avLst/>
          </a:prstGeom>
          <a:solidFill>
            <a:srgbClr val="E4E5E4"/>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1400" spc="-50">
                <a:solidFill>
                  <a:schemeClr val="tx1"/>
                </a:solidFill>
                <a:uFillTx/>
                <a:latin typeface="黑体" panose="02010609060101010101" charset="-122"/>
                <a:ea typeface="黑体" panose="02010609060101010101" charset="-122"/>
                <a:cs typeface="黑体" panose="02010609060101010101" charset="-122"/>
              </a:rPr>
              <a:t>Industry 4.0</a:t>
            </a:r>
            <a:endParaRPr sz="1400" spc="-50">
              <a:solidFill>
                <a:schemeClr val="tx1"/>
              </a:solidFill>
              <a:uFillTx/>
              <a:latin typeface="黑体" panose="02010609060101010101" charset="-122"/>
              <a:ea typeface="黑体" panose="02010609060101010101" charset="-122"/>
              <a:cs typeface="黑体" panose="02010609060101010101" charset="-122"/>
            </a:endParaRPr>
          </a:p>
        </p:txBody>
      </p:sp>
      <p:grpSp>
        <p:nvGrpSpPr>
          <p:cNvPr id="4" name="组合 3"/>
          <p:cNvGrpSpPr/>
          <p:nvPr/>
        </p:nvGrpSpPr>
        <p:grpSpPr>
          <a:xfrm>
            <a:off x="9174480" y="1182370"/>
            <a:ext cx="1851025" cy="2348865"/>
            <a:chOff x="2312" y="4420"/>
            <a:chExt cx="4194" cy="5767"/>
          </a:xfrm>
        </p:grpSpPr>
        <p:sp>
          <p:nvSpPr>
            <p:cNvPr id="5" name="矩形 4"/>
            <p:cNvSpPr/>
            <p:nvPr>
              <p:custDataLst>
                <p:tags r:id="rId21"/>
              </p:custDataLst>
            </p:nvPr>
          </p:nvSpPr>
          <p:spPr>
            <a:xfrm>
              <a:off x="3521" y="7250"/>
              <a:ext cx="679" cy="165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custDataLst>
                <p:tags r:id="rId22"/>
              </p:custDataLst>
            </p:nvPr>
          </p:nvSpPr>
          <p:spPr>
            <a:xfrm>
              <a:off x="4674" y="6587"/>
              <a:ext cx="679" cy="2313"/>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custDataLst>
                <p:tags r:id="rId23"/>
              </p:custDataLst>
            </p:nvPr>
          </p:nvSpPr>
          <p:spPr>
            <a:xfrm>
              <a:off x="5828" y="5663"/>
              <a:ext cx="679" cy="32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标题 1"/>
            <p:cNvSpPr txBox="1"/>
            <p:nvPr>
              <p:custDataLst>
                <p:tags r:id="rId24"/>
              </p:custDataLst>
            </p:nvPr>
          </p:nvSpPr>
          <p:spPr>
            <a:xfrm>
              <a:off x="2322" y="9171"/>
              <a:ext cx="4185" cy="1016"/>
            </a:xfrm>
            <a:prstGeom prst="rect">
              <a:avLst/>
            </a:prstGeom>
            <a:solidFill>
              <a:schemeClr val="accent1"/>
            </a:solidFill>
          </p:spPr>
          <p:txBody>
            <a:bodyPr bIns="0" anchor="ctr" anchorCtr="1">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90000"/>
                </a:lnSpc>
              </a:pPr>
              <a:r>
                <a:rPr altLang="zh-CN" sz="1400" b="1" dirty="0">
                  <a:solidFill>
                    <a:schemeClr val="bg1"/>
                  </a:solidFill>
                  <a:latin typeface="微软雅黑" panose="020B0503020204020204" charset="-122"/>
                  <a:ea typeface="微软雅黑" panose="020B0503020204020204" charset="-122"/>
                  <a:cs typeface="微软雅黑" panose="020B0503020204020204" charset="-122"/>
                </a:rPr>
                <a:t>Annual sales of 3000+</a:t>
              </a:r>
              <a:endParaRPr altLang="zh-CN" sz="14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34" name="矩形 33"/>
            <p:cNvSpPr/>
            <p:nvPr>
              <p:custDataLst>
                <p:tags r:id="rId25"/>
              </p:custDataLst>
            </p:nvPr>
          </p:nvSpPr>
          <p:spPr>
            <a:xfrm>
              <a:off x="2312" y="7989"/>
              <a:ext cx="679" cy="911"/>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5" name="直接连接符 34"/>
            <p:cNvCxnSpPr/>
            <p:nvPr>
              <p:custDataLst>
                <p:tags r:id="rId26"/>
              </p:custDataLst>
            </p:nvPr>
          </p:nvCxnSpPr>
          <p:spPr>
            <a:xfrm flipV="1">
              <a:off x="2312" y="4420"/>
              <a:ext cx="4025" cy="2961"/>
            </a:xfrm>
            <a:prstGeom prst="line">
              <a:avLst/>
            </a:prstGeom>
            <a:ln w="1270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39" name="剪去单角的矩形 38"/>
          <p:cNvSpPr/>
          <p:nvPr/>
        </p:nvSpPr>
        <p:spPr>
          <a:xfrm>
            <a:off x="802005" y="1611630"/>
            <a:ext cx="7863840" cy="1919605"/>
          </a:xfrm>
          <a:prstGeom prst="snip1Rect">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cd4f01c0ba2e8a377649eddb4600953"/>
          <p:cNvPicPr>
            <a:picLocks noChangeAspect="1"/>
          </p:cNvPicPr>
          <p:nvPr/>
        </p:nvPicPr>
        <p:blipFill>
          <a:blip r:embed="rId27"/>
          <a:srcRect l="178" t="5624" r="-178" b="38140"/>
          <a:stretch>
            <a:fillRect/>
          </a:stretch>
        </p:blipFill>
        <p:spPr>
          <a:xfrm>
            <a:off x="8580120" y="4175919"/>
            <a:ext cx="2500630" cy="1875473"/>
          </a:xfrm>
          <a:prstGeom prst="rect">
            <a:avLst/>
          </a:prstGeom>
        </p:spPr>
      </p:pic>
      <p:pic>
        <p:nvPicPr>
          <p:cNvPr id="10" name="图片 9" descr="1"/>
          <p:cNvPicPr>
            <a:picLocks noChangeAspect="1"/>
          </p:cNvPicPr>
          <p:nvPr/>
        </p:nvPicPr>
        <p:blipFill>
          <a:blip r:embed="rId28"/>
          <a:stretch>
            <a:fillRect/>
          </a:stretch>
        </p:blipFill>
        <p:spPr>
          <a:xfrm>
            <a:off x="5996940" y="4175760"/>
            <a:ext cx="2496185" cy="1871980"/>
          </a:xfrm>
          <a:prstGeom prst="rect">
            <a:avLst/>
          </a:prstGeom>
        </p:spPr>
      </p:pic>
      <p:pic>
        <p:nvPicPr>
          <p:cNvPr id="15" name="图片 14" descr="2"/>
          <p:cNvPicPr>
            <a:picLocks noChangeAspect="1"/>
          </p:cNvPicPr>
          <p:nvPr/>
        </p:nvPicPr>
        <p:blipFill>
          <a:blip r:embed="rId29"/>
          <a:stretch>
            <a:fillRect/>
          </a:stretch>
        </p:blipFill>
        <p:spPr>
          <a:xfrm>
            <a:off x="3394710" y="4175760"/>
            <a:ext cx="2496185" cy="1871980"/>
          </a:xfrm>
          <a:prstGeom prst="rect">
            <a:avLst/>
          </a:prstGeom>
        </p:spPr>
      </p:pic>
      <p:pic>
        <p:nvPicPr>
          <p:cNvPr id="20" name="图片 19" descr="780d933d156733561788c68901319a4"/>
          <p:cNvPicPr>
            <a:picLocks noChangeAspect="1"/>
          </p:cNvPicPr>
          <p:nvPr/>
        </p:nvPicPr>
        <p:blipFill>
          <a:blip r:embed="rId30"/>
          <a:stretch>
            <a:fillRect/>
          </a:stretch>
        </p:blipFill>
        <p:spPr>
          <a:xfrm>
            <a:off x="792480" y="4175760"/>
            <a:ext cx="2496185" cy="1871980"/>
          </a:xfrm>
          <a:prstGeom prst="rect">
            <a:avLst/>
          </a:prstGeom>
        </p:spPr>
      </p:pic>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UNIT_TABLE_BEAUTIFY" val="smartTable{989b771c-2d47-47bb-9e24-bbe88f2a8216}"/>
  <p:tag name="TABLE_SKINIDX" val="2"/>
  <p:tag name="TABLE_ENCOLOR" val="#FFFFFF"/>
  <p:tag name="KSO_WM_UNIT_VALUE" val="1309*2531"/>
  <p:tag name="KSO_WM_UNIT_HIGHLIGHT" val="0"/>
  <p:tag name="KSO_WM_UNIT_COMPATIBLE" val="0"/>
  <p:tag name="KSO_WM_UNIT_DIAGRAM_ISNUMVISUAL" val="0"/>
  <p:tag name="KSO_WM_UNIT_DIAGRAM_ISREFERUNIT" val="0"/>
  <p:tag name="KSO_WM_UNIT_TYPE" val="β"/>
  <p:tag name="KSO_WM_UNIT_INDEX" val="1"/>
  <p:tag name="KSO_WM_UNIT_ID" val="mixed20203806_1*β*1"/>
  <p:tag name="KSO_WM_TEMPLATE_CATEGORY" val="mixed"/>
  <p:tag name="KSO_WM_TEMPLATE_INDEX" val="20203806"/>
  <p:tag name="KSO_WM_UNIT_LAYERLEVEL" val="1"/>
  <p:tag name="KSO_WM_TAG_VERSION" val="1.0"/>
  <p:tag name="KSO_WM_BEAUTIFY_FLAG" val=""/>
  <p:tag name="TABLE_ENDDRAG_ORIGIN_RECT" val="782*88"/>
  <p:tag name="TABLE_ENDDRAG_RECT" val="113*99*782*88"/>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UNIT_TABLE_BEAUTIFY" val="smartTable{9d174257-f03f-41e7-8503-9d6a314514b1}"/>
  <p:tag name="TABLE_SKINIDX" val="2"/>
  <p:tag name="TABLE_ENCOLOR" val="#FFFFFF"/>
  <p:tag name="KSO_WM_UNIT_VALUE" val="1309*2531"/>
  <p:tag name="KSO_WM_UNIT_HIGHLIGHT" val="0"/>
  <p:tag name="KSO_WM_UNIT_COMPATIBLE" val="0"/>
  <p:tag name="KSO_WM_UNIT_DIAGRAM_ISNUMVISUAL" val="0"/>
  <p:tag name="KSO_WM_UNIT_DIAGRAM_ISREFERUNIT" val="0"/>
  <p:tag name="KSO_WM_UNIT_TYPE" val="β"/>
  <p:tag name="KSO_WM_UNIT_INDEX" val="1"/>
  <p:tag name="KSO_WM_UNIT_ID" val="mixed20203806_1*β*1"/>
  <p:tag name="KSO_WM_TEMPLATE_CATEGORY" val="mixed"/>
  <p:tag name="KSO_WM_TEMPLATE_INDEX" val="20203806"/>
  <p:tag name="KSO_WM_UNIT_LAYERLEVEL" val="1"/>
  <p:tag name="KSO_WM_TAG_VERSION" val="1.0"/>
  <p:tag name="KSO_WM_BEAUTIFY_FLAG" val=""/>
  <p:tag name="TABLE_ENDDRAG_ORIGIN_RECT" val="827*191"/>
  <p:tag name="TABLE_ENDDRAG_RECT" val="40*112*827*191"/>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UNIT_TABLE_BEAUTIFY" val="smartTable{71cc566b-c8b8-4fca-aa01-80de2974230f}"/>
  <p:tag name="TABLE_SKINIDX" val="2"/>
  <p:tag name="TABLE_ENCOLOR" val="#FFFFFF"/>
  <p:tag name="KSO_WM_UNIT_VALUE" val="1309*2531"/>
  <p:tag name="KSO_WM_UNIT_HIGHLIGHT" val="0"/>
  <p:tag name="KSO_WM_UNIT_COMPATIBLE" val="0"/>
  <p:tag name="KSO_WM_UNIT_DIAGRAM_ISNUMVISUAL" val="0"/>
  <p:tag name="KSO_WM_UNIT_DIAGRAM_ISREFERUNIT" val="0"/>
  <p:tag name="KSO_WM_UNIT_TYPE" val="β"/>
  <p:tag name="KSO_WM_UNIT_INDEX" val="1"/>
  <p:tag name="KSO_WM_UNIT_ID" val="mixed20203806_1*β*1"/>
  <p:tag name="KSO_WM_TEMPLATE_CATEGORY" val="mixed"/>
  <p:tag name="KSO_WM_TEMPLATE_INDEX" val="20203806"/>
  <p:tag name="KSO_WM_UNIT_LAYERLEVEL" val="1"/>
  <p:tag name="KSO_WM_TAG_VERSION" val="1.0"/>
  <p:tag name="KSO_WM_BEAUTIFY_FLAG" val=""/>
  <p:tag name="TABLE_ENDDRAG_ORIGIN_RECT" val="878*370"/>
  <p:tag name="TABLE_ENDDRAG_RECT" val="41*83*878*370"/>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UNIT_TABLE_BEAUTIFY" val="smartTable{415fd6a1-b0b1-4f92-9ea0-551a32da833c}"/>
  <p:tag name="TABLE_ENDDRAG_ORIGIN_RECT" val="495*445"/>
  <p:tag name="TABLE_ENDDRAG_RECT" val="453*88*495*445"/>
  <p:tag name="KSO_WM_BEAUTIFY_FLAG" val=""/>
</p:tagLst>
</file>

<file path=ppt/tags/tag324.xml><?xml version="1.0" encoding="utf-8"?>
<p:tagLst xmlns:p="http://schemas.openxmlformats.org/presentationml/2006/main">
  <p:tag name="KSO_WM_UNIT_TABLE_BEAUTIFY" val="smartTable{04b7c9c7-28bf-457d-b9bb-bdab4ce36e92}"/>
  <p:tag name="TABLE_ENDDRAG_ORIGIN_RECT" val="365*170"/>
  <p:tag name="TABLE_ENDDRAG_RECT" val="62*129*365*170"/>
  <p:tag name="KSO_WM_BEAUTIFY_FLAG" val=""/>
</p:tagLst>
</file>

<file path=ppt/tags/tag325.xml><?xml version="1.0" encoding="utf-8"?>
<p:tagLst xmlns:p="http://schemas.openxmlformats.org/presentationml/2006/main">
  <p:tag name="KSO_WM_UNIT_TABLE_BEAUTIFY" val="smartTable{c5a606e6-b33a-48f9-ad7d-cb10af878eb1}"/>
  <p:tag name="TABLE_ENDDRAG_ORIGIN_RECT" val="365*170"/>
  <p:tag name="TABLE_ENDDRAG_RECT" val="441*129*365*170"/>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COMMONDATA" val="eyJoZGlkIjoiNTQwZmI4YTliYzc1OGM5MGJkYzZhODhjODY1MDE4ZjEifQ=="/>
  <p:tag name="KSO_WPP_MARK_KEY" val="15890b0b-001f-4d65-951a-808f2f879f89"/>
  <p:tag name="commondata" val="eyJoZGlkIjoiYzE3NjFlZTlkODliOGYwMTIwZDE0Y2EzM2YxNDY2ZGYifQ=="/>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UNIT_TABLE_BEAUTIFY" val="smartTable{d6f6ad8b-237f-4bcf-b669-89bf6822b0ad}"/>
  <p:tag name="TABLE_SKINIDX" val="2"/>
  <p:tag name="TABLE_ENCOLOR" val="#FFFFFF"/>
  <p:tag name="KSO_WM_UNIT_VALUE" val="1309*2531"/>
  <p:tag name="KSO_WM_UNIT_HIGHLIGHT" val="0"/>
  <p:tag name="KSO_WM_UNIT_COMPATIBLE" val="0"/>
  <p:tag name="KSO_WM_UNIT_DIAGRAM_ISNUMVISUAL" val="0"/>
  <p:tag name="KSO_WM_UNIT_DIAGRAM_ISREFERUNIT" val="0"/>
  <p:tag name="KSO_WM_UNIT_TYPE" val="β"/>
  <p:tag name="KSO_WM_UNIT_INDEX" val="1"/>
  <p:tag name="KSO_WM_UNIT_ID" val="mixed20203806_1*β*1"/>
  <p:tag name="KSO_WM_TEMPLATE_CATEGORY" val="mixed"/>
  <p:tag name="KSO_WM_TEMPLATE_INDEX" val="20203806"/>
  <p:tag name="KSO_WM_UNIT_LAYERLEVEL" val="1"/>
  <p:tag name="KSO_WM_TAG_VERSION" val="1.0"/>
  <p:tag name="KSO_WM_BEAUTIFY_FLAG" val=""/>
  <p:tag name="TABLE_ENDDRAG_ORIGIN_RECT" val="878*370"/>
  <p:tag name="TABLE_ENDDRAG_RECT" val="41*83*878*370"/>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UNIT_TABLE_BEAUTIFY" val="smartTable{e50f3a24-500e-4209-8318-c96d613081cd}"/>
  <p:tag name="TABLE_SKINIDX" val="2"/>
  <p:tag name="TABLE_ENCOLOR" val="#FFFFFF"/>
  <p:tag name="KSO_WM_UNIT_VALUE" val="1309*2531"/>
  <p:tag name="KSO_WM_UNIT_HIGHLIGHT" val="0"/>
  <p:tag name="KSO_WM_UNIT_COMPATIBLE" val="0"/>
  <p:tag name="KSO_WM_UNIT_DIAGRAM_ISNUMVISUAL" val="0"/>
  <p:tag name="KSO_WM_UNIT_DIAGRAM_ISREFERUNIT" val="0"/>
  <p:tag name="KSO_WM_UNIT_TYPE" val="β"/>
  <p:tag name="KSO_WM_UNIT_INDEX" val="1"/>
  <p:tag name="KSO_WM_UNIT_ID" val="mixed20203806_1*β*1"/>
  <p:tag name="KSO_WM_TEMPLATE_CATEGORY" val="mixed"/>
  <p:tag name="KSO_WM_TEMPLATE_INDEX" val="20203806"/>
  <p:tag name="KSO_WM_UNIT_LAYERLEVEL" val="1"/>
  <p:tag name="KSO_WM_TAG_VERSION" val="1.0"/>
  <p:tag name="KSO_WM_BEAUTIFY_FLAG" val=""/>
  <p:tag name="TABLE_ENDDRAG_ORIGIN_RECT" val="878*370"/>
  <p:tag name="TABLE_ENDDRAG_RECT" val="41*83*878*370"/>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4584</Words>
  <Application>WPS 演示</Application>
  <PresentationFormat>宽屏</PresentationFormat>
  <Paragraphs>311</Paragraphs>
  <Slides>11</Slides>
  <Notes>0</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11</vt:i4>
      </vt:variant>
    </vt:vector>
  </HeadingPairs>
  <TitlesOfParts>
    <vt:vector size="22" baseType="lpstr">
      <vt:lpstr>Arial</vt:lpstr>
      <vt:lpstr>宋体</vt:lpstr>
      <vt:lpstr>Wingdings</vt:lpstr>
      <vt:lpstr>思源黑体 CN Medium</vt:lpstr>
      <vt:lpstr>思源黑体 CN Normal</vt:lpstr>
      <vt:lpstr>微软雅黑</vt:lpstr>
      <vt:lpstr>Calibri</vt:lpstr>
      <vt:lpstr>黑体</vt:lpstr>
      <vt:lpstr>Arial Unicode MS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博视源企划｜郑百思</cp:lastModifiedBy>
  <cp:revision>176</cp:revision>
  <dcterms:created xsi:type="dcterms:W3CDTF">2023-02-18T00:32:00Z</dcterms:created>
  <dcterms:modified xsi:type="dcterms:W3CDTF">2024-11-15T02:56:16Z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89184F3976724C6D8A7DC32C1FEFA0F5_13</vt:lpwstr>
  </property>
  <property fmtid="{D5CDD505-2E9C-101B-9397-08002B2CF9AE}" pid="3" name="KSOProductBuildVer">
    <vt:lpwstr>2052-12.1.0.18608</vt:lpwstr>
  </property>
</Properties>
</file>