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6.svg" ContentType="image/svg+xml"/>
  <Override PartName="/ppt/media/image19.svg" ContentType="image/svg+xml"/>
  <Override PartName="/ppt/media/image21.svg" ContentType="image/svg+xml"/>
  <Override PartName="/ppt/media/image23.svg" ContentType="image/svg+xml"/>
  <Override PartName="/ppt/media/image26.svg" ContentType="image/svg+xml"/>
  <Override PartName="/ppt/media/image30.svg" ContentType="image/svg+xml"/>
  <Override PartName="/ppt/media/image32.svg" ContentType="image/svg+xml"/>
  <Override PartName="/ppt/media/image34.svg" ContentType="image/svg+xml"/>
  <Override PartName="/ppt/media/image36.svg" ContentType="image/svg+xml"/>
  <Override PartName="/ppt/media/image38.svg" ContentType="image/svg+xml"/>
  <Override PartName="/ppt/media/image40.svg" ContentType="image/svg+xml"/>
  <Override PartName="/ppt/media/image43.svg" ContentType="image/svg+xml"/>
  <Override PartName="/ppt/media/image45.svg" ContentType="image/svg+xml"/>
  <Override PartName="/ppt/media/image47.svg" ContentType="image/svg+xml"/>
  <Override PartName="/ppt/media/image49.svg" ContentType="image/svg+xml"/>
  <Override PartName="/ppt/media/image51.svg" ContentType="image/svg+xml"/>
  <Override PartName="/ppt/media/image53.svg" ContentType="image/svg+xml"/>
  <Override PartName="/ppt/media/image54.svg" ContentType="image/svg+xml"/>
  <Override PartName="/ppt/media/image5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handoutMasterIdLst>
    <p:handoutMasterId r:id="rId17"/>
  </p:handoutMasterIdLst>
  <p:sldIdLst>
    <p:sldId id="2768" r:id="rId4"/>
    <p:sldId id="2801" r:id="rId6"/>
    <p:sldId id="2769" r:id="rId7"/>
    <p:sldId id="2770" r:id="rId8"/>
    <p:sldId id="2752" r:id="rId9"/>
    <p:sldId id="2788" r:id="rId10"/>
    <p:sldId id="2789" r:id="rId11"/>
    <p:sldId id="2790" r:id="rId12"/>
    <p:sldId id="2758" r:id="rId13"/>
    <p:sldId id="2759" r:id="rId14"/>
    <p:sldId id="2753" r:id="rId15"/>
    <p:sldId id="2767" r:id="rId16"/>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f1224284-8750-4b8f-b9c2-b60b62c70e6b}">
          <p14:sldIdLst>
            <p14:sldId id="2768"/>
            <p14:sldId id="2801"/>
            <p14:sldId id="2769"/>
            <p14:sldId id="2770"/>
            <p14:sldId id="2752"/>
            <p14:sldId id="2788"/>
            <p14:sldId id="2789"/>
            <p14:sldId id="2790"/>
            <p14:sldId id="2758"/>
            <p14:sldId id="2759"/>
            <p14:sldId id="2753"/>
            <p14:sldId id="2767"/>
          </p14:sldIdLst>
        </p14:section>
        <p14:section name="无标题节" id="{4afb3a38-0d32-418e-8468-e6a7803a917b}">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D6680F"/>
    <a:srgbClr val="C584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29"/>
    <p:restoredTop sz="94674"/>
  </p:normalViewPr>
  <p:slideViewPr>
    <p:cSldViewPr snapToGrid="0">
      <p:cViewPr varScale="1">
        <p:scale>
          <a:sx n="81" d="100"/>
          <a:sy n="81" d="100"/>
        </p:scale>
        <p:origin x="24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2" Type="http://schemas.openxmlformats.org/officeDocument/2006/relationships/tags" Target="tags/tag325.xml"/><Relationship Id="rId21" Type="http://schemas.openxmlformats.org/officeDocument/2006/relationships/commentAuthors" Target="commentAuthors.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t>博视源企业宣传画册</a:t>
            </a: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t>博视源企业宣传画册</a:t>
            </a: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2" name="文本框 41"/>
          <p:cNvSpPr txBox="1"/>
          <p:nvPr userDrawn="1"/>
        </p:nvSpPr>
        <p:spPr>
          <a:xfrm>
            <a:off x="10139045" y="6598285"/>
            <a:ext cx="2022475" cy="252730"/>
          </a:xfrm>
          <a:prstGeom prst="rect">
            <a:avLst/>
          </a:prstGeom>
          <a:noFill/>
        </p:spPr>
        <p:txBody>
          <a:bodyPr wrap="square" rtlCol="0">
            <a:spAutoFit/>
          </a:bodyPr>
          <a:p>
            <a:r>
              <a:rPr lang="zh-CN" altLang="en-US" sz="1050" dirty="0">
                <a:latin typeface="思源黑体" panose="020B0400000000000000" pitchFamily="34" charset="-122"/>
                <a:ea typeface="思源黑体" panose="020B0400000000000000" pitchFamily="34" charset="-122"/>
                <a:cs typeface="思源黑体" panose="020B0400000000000000" pitchFamily="34" charset="-122"/>
              </a:rPr>
              <a:t> </a:t>
            </a:r>
            <a:r>
              <a:rPr lang="en-US" altLang="zh-CN" sz="1050" dirty="0">
                <a:latin typeface="思源黑体" panose="020B0400000000000000" pitchFamily="34" charset="-122"/>
                <a:ea typeface="思源黑体" panose="020B0400000000000000" pitchFamily="34" charset="-122"/>
                <a:cs typeface="思源黑体" panose="020B0400000000000000" pitchFamily="34" charset="-122"/>
              </a:rPr>
              <a:t>Confidential  Information</a:t>
            </a:r>
            <a:endParaRPr lang="zh-CN" altLang="en-US" sz="105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8" name="矩形 7"/>
          <p:cNvSpPr/>
          <p:nvPr userDrawn="1">
            <p:custDataLst>
              <p:tags r:id="rId2"/>
            </p:custDataLst>
          </p:nvPr>
        </p:nvSpPr>
        <p:spPr>
          <a:xfrm flipH="1">
            <a:off x="-2540" y="263275"/>
            <a:ext cx="219891" cy="4675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sym typeface="思源黑体" panose="020B0400000000000000" pitchFamily="34" charset="-122"/>
            </a:endParaRPr>
          </a:p>
        </p:txBody>
      </p:sp>
      <p:cxnSp>
        <p:nvCxnSpPr>
          <p:cNvPr id="5" name="直接连接符 4"/>
          <p:cNvCxnSpPr/>
          <p:nvPr userDrawn="1">
            <p:custDataLst>
              <p:tags r:id="rId3"/>
            </p:custDataLst>
          </p:nvPr>
        </p:nvCxnSpPr>
        <p:spPr>
          <a:xfrm flipV="1">
            <a:off x="2548890" y="530860"/>
            <a:ext cx="9633585"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userDrawn="1">
            <p:custDataLst>
              <p:tags r:id="rId4"/>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Mold-Monitor</a:t>
            </a:r>
            <a:endPar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1C7A786-B424-4A02-9209-1F4DBF3849E3}" type="slidenum">
              <a:rPr lang="zh-CN" altLang="en-US" smtClean="0"/>
            </a:fld>
            <a:endParaRPr lang="zh-CN" altLang="en-US"/>
          </a:p>
        </p:txBody>
      </p:sp>
      <p:cxnSp>
        <p:nvCxnSpPr>
          <p:cNvPr id="6" name="直接连接符 5"/>
          <p:cNvCxnSpPr/>
          <p:nvPr userDrawn="1">
            <p:custDataLst>
              <p:tags r:id="rId2"/>
            </p:custDataLst>
          </p:nvPr>
        </p:nvCxnSpPr>
        <p:spPr>
          <a:xfrm flipV="1">
            <a:off x="2548890" y="530860"/>
            <a:ext cx="9633585"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userDrawn="1">
            <p:custDataLst>
              <p:tags r:id="rId3"/>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Mold Monitor</a:t>
            </a:r>
            <a:endPar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42" name="文本框 41"/>
          <p:cNvSpPr txBox="1"/>
          <p:nvPr userDrawn="1"/>
        </p:nvSpPr>
        <p:spPr>
          <a:xfrm>
            <a:off x="10139045" y="6567170"/>
            <a:ext cx="2022475" cy="252730"/>
          </a:xfrm>
          <a:prstGeom prst="rect">
            <a:avLst/>
          </a:prstGeom>
          <a:noFill/>
        </p:spPr>
        <p:txBody>
          <a:bodyPr wrap="square" rtlCol="0">
            <a:spAutoFit/>
          </a:bodyPr>
          <a:p>
            <a:r>
              <a:rPr lang="zh-CN" altLang="en-US" sz="1050" dirty="0">
                <a:latin typeface="思源黑体" panose="020B0400000000000000" pitchFamily="34" charset="-122"/>
                <a:ea typeface="思源黑体" panose="020B0400000000000000" pitchFamily="34" charset="-122"/>
                <a:cs typeface="思源黑体" panose="020B0400000000000000" pitchFamily="34" charset="-122"/>
              </a:rPr>
              <a:t> </a:t>
            </a:r>
            <a:r>
              <a:rPr lang="en-US" altLang="zh-CN" sz="1050" dirty="0">
                <a:latin typeface="思源黑体" panose="020B0400000000000000" pitchFamily="34" charset="-122"/>
                <a:ea typeface="思源黑体" panose="020B0400000000000000" pitchFamily="34" charset="-122"/>
                <a:cs typeface="思源黑体" panose="020B0400000000000000" pitchFamily="34" charset="-122"/>
              </a:rPr>
              <a:t>Confidential  Information</a:t>
            </a:r>
            <a:endParaRPr lang="zh-CN" altLang="en-US" sz="105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8" name="矩形 7"/>
          <p:cNvSpPr/>
          <p:nvPr userDrawn="1">
            <p:custDataLst>
              <p:tags r:id="rId4"/>
            </p:custDataLst>
          </p:nvPr>
        </p:nvSpPr>
        <p:spPr>
          <a:xfrm flipH="1">
            <a:off x="-2540" y="263275"/>
            <a:ext cx="219891" cy="4675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sym typeface="思源黑体"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5644B-2C09-4D17-8744-A9015C94210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7A786-B424-4A02-9209-1F4DBF3849E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5644B-2C09-4D17-8744-A9015C94210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7A786-B424-4A02-9209-1F4DBF3849E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2.xml"/><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image" Target="../media/image1.jpeg"/><Relationship Id="rId16" Type="http://schemas.openxmlformats.org/officeDocument/2006/relationships/notesSlide" Target="../notesSlides/notesSlide1.xml"/><Relationship Id="rId15" Type="http://schemas.openxmlformats.org/officeDocument/2006/relationships/slideLayout" Target="../slideLayouts/slideLayout19.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image" Target="../media/image2.png"/><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svg"/><Relationship Id="rId7" Type="http://schemas.openxmlformats.org/officeDocument/2006/relationships/image" Target="../media/image33.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 Id="rId3" Type="http://schemas.openxmlformats.org/officeDocument/2006/relationships/image" Target="../media/image29.png"/><Relationship Id="rId2" Type="http://schemas.openxmlformats.org/officeDocument/2006/relationships/image" Target="../media/image28.png"/><Relationship Id="rId16" Type="http://schemas.openxmlformats.org/officeDocument/2006/relationships/slideLayout" Target="../slideLayouts/slideLayout19.xml"/><Relationship Id="rId15" Type="http://schemas.openxmlformats.org/officeDocument/2006/relationships/tags" Target="../tags/tag254.xml"/><Relationship Id="rId14" Type="http://schemas.openxmlformats.org/officeDocument/2006/relationships/image" Target="../media/image40.svg"/><Relationship Id="rId13" Type="http://schemas.openxmlformats.org/officeDocument/2006/relationships/image" Target="../media/image39.png"/><Relationship Id="rId12" Type="http://schemas.openxmlformats.org/officeDocument/2006/relationships/image" Target="../media/image38.svg"/><Relationship Id="rId11" Type="http://schemas.openxmlformats.org/officeDocument/2006/relationships/image" Target="../media/image37.png"/><Relationship Id="rId10" Type="http://schemas.openxmlformats.org/officeDocument/2006/relationships/image" Target="../media/image36.svg"/><Relationship Id="rId1" Type="http://schemas.openxmlformats.org/officeDocument/2006/relationships/tags" Target="../tags/tag253.xml"/></Relationships>
</file>

<file path=ppt/slides/_rels/slide11.xml.rels><?xml version="1.0" encoding="UTF-8" standalone="yes"?>
<Relationships xmlns="http://schemas.openxmlformats.org/package/2006/relationships"><Relationship Id="rId9" Type="http://schemas.openxmlformats.org/officeDocument/2006/relationships/tags" Target="../tags/tag262.xml"/><Relationship Id="rId8" Type="http://schemas.openxmlformats.org/officeDocument/2006/relationships/tags" Target="../tags/tag261.xml"/><Relationship Id="rId79" Type="http://schemas.openxmlformats.org/officeDocument/2006/relationships/notesSlide" Target="../notesSlides/notesSlide6.xml"/><Relationship Id="rId78" Type="http://schemas.openxmlformats.org/officeDocument/2006/relationships/slideLayout" Target="../slideLayouts/slideLayout19.xml"/><Relationship Id="rId77" Type="http://schemas.openxmlformats.org/officeDocument/2006/relationships/tags" Target="../tags/tag315.xml"/><Relationship Id="rId76" Type="http://schemas.openxmlformats.org/officeDocument/2006/relationships/tags" Target="../tags/tag314.xml"/><Relationship Id="rId75" Type="http://schemas.openxmlformats.org/officeDocument/2006/relationships/image" Target="../media/image56.svg"/><Relationship Id="rId74" Type="http://schemas.openxmlformats.org/officeDocument/2006/relationships/image" Target="../media/image55.png"/><Relationship Id="rId73" Type="http://schemas.openxmlformats.org/officeDocument/2006/relationships/tags" Target="../tags/tag313.xml"/><Relationship Id="rId72" Type="http://schemas.openxmlformats.org/officeDocument/2006/relationships/image" Target="../media/image54.svg"/><Relationship Id="rId71" Type="http://schemas.openxmlformats.org/officeDocument/2006/relationships/tags" Target="../tags/tag312.xml"/><Relationship Id="rId70" Type="http://schemas.openxmlformats.org/officeDocument/2006/relationships/tags" Target="../tags/tag311.xml"/><Relationship Id="rId7" Type="http://schemas.openxmlformats.org/officeDocument/2006/relationships/tags" Target="../tags/tag260.xml"/><Relationship Id="rId69" Type="http://schemas.openxmlformats.org/officeDocument/2006/relationships/tags" Target="../tags/tag310.xml"/><Relationship Id="rId68" Type="http://schemas.openxmlformats.org/officeDocument/2006/relationships/tags" Target="../tags/tag309.xml"/><Relationship Id="rId67" Type="http://schemas.openxmlformats.org/officeDocument/2006/relationships/tags" Target="../tags/tag308.xml"/><Relationship Id="rId66" Type="http://schemas.openxmlformats.org/officeDocument/2006/relationships/tags" Target="../tags/tag307.xml"/><Relationship Id="rId65" Type="http://schemas.openxmlformats.org/officeDocument/2006/relationships/tags" Target="../tags/tag306.xml"/><Relationship Id="rId64" Type="http://schemas.openxmlformats.org/officeDocument/2006/relationships/tags" Target="../tags/tag305.xml"/><Relationship Id="rId63" Type="http://schemas.openxmlformats.org/officeDocument/2006/relationships/tags" Target="../tags/tag304.xml"/><Relationship Id="rId62" Type="http://schemas.openxmlformats.org/officeDocument/2006/relationships/tags" Target="../tags/tag303.xml"/><Relationship Id="rId61" Type="http://schemas.openxmlformats.org/officeDocument/2006/relationships/tags" Target="../tags/tag302.xml"/><Relationship Id="rId60" Type="http://schemas.openxmlformats.org/officeDocument/2006/relationships/tags" Target="../tags/tag301.xml"/><Relationship Id="rId6" Type="http://schemas.openxmlformats.org/officeDocument/2006/relationships/tags" Target="../tags/tag259.xml"/><Relationship Id="rId59" Type="http://schemas.openxmlformats.org/officeDocument/2006/relationships/tags" Target="../tags/tag300.xml"/><Relationship Id="rId58" Type="http://schemas.openxmlformats.org/officeDocument/2006/relationships/tags" Target="../tags/tag299.xml"/><Relationship Id="rId57" Type="http://schemas.openxmlformats.org/officeDocument/2006/relationships/tags" Target="../tags/tag298.xml"/><Relationship Id="rId56" Type="http://schemas.openxmlformats.org/officeDocument/2006/relationships/tags" Target="../tags/tag297.xml"/><Relationship Id="rId55" Type="http://schemas.openxmlformats.org/officeDocument/2006/relationships/tags" Target="../tags/tag296.xml"/><Relationship Id="rId54" Type="http://schemas.openxmlformats.org/officeDocument/2006/relationships/tags" Target="../tags/tag295.xml"/><Relationship Id="rId53" Type="http://schemas.openxmlformats.org/officeDocument/2006/relationships/tags" Target="../tags/tag294.xml"/><Relationship Id="rId52" Type="http://schemas.openxmlformats.org/officeDocument/2006/relationships/tags" Target="../tags/tag293.xml"/><Relationship Id="rId51" Type="http://schemas.openxmlformats.org/officeDocument/2006/relationships/tags" Target="../tags/tag292.xml"/><Relationship Id="rId50" Type="http://schemas.openxmlformats.org/officeDocument/2006/relationships/tags" Target="../tags/tag291.xml"/><Relationship Id="rId5" Type="http://schemas.openxmlformats.org/officeDocument/2006/relationships/tags" Target="../tags/tag258.xml"/><Relationship Id="rId49" Type="http://schemas.openxmlformats.org/officeDocument/2006/relationships/tags" Target="../tags/tag290.xml"/><Relationship Id="rId48" Type="http://schemas.openxmlformats.org/officeDocument/2006/relationships/image" Target="../media/image53.svg"/><Relationship Id="rId47" Type="http://schemas.openxmlformats.org/officeDocument/2006/relationships/image" Target="../media/image52.png"/><Relationship Id="rId46" Type="http://schemas.openxmlformats.org/officeDocument/2006/relationships/tags" Target="../tags/tag289.xml"/><Relationship Id="rId45" Type="http://schemas.openxmlformats.org/officeDocument/2006/relationships/tags" Target="../tags/tag288.xml"/><Relationship Id="rId44" Type="http://schemas.openxmlformats.org/officeDocument/2006/relationships/image" Target="../media/image51.svg"/><Relationship Id="rId43" Type="http://schemas.openxmlformats.org/officeDocument/2006/relationships/image" Target="../media/image50.png"/><Relationship Id="rId42" Type="http://schemas.openxmlformats.org/officeDocument/2006/relationships/tags" Target="../tags/tag287.xml"/><Relationship Id="rId41" Type="http://schemas.openxmlformats.org/officeDocument/2006/relationships/tags" Target="../tags/tag286.xml"/><Relationship Id="rId40" Type="http://schemas.openxmlformats.org/officeDocument/2006/relationships/image" Target="../media/image49.svg"/><Relationship Id="rId4" Type="http://schemas.openxmlformats.org/officeDocument/2006/relationships/tags" Target="../tags/tag257.xml"/><Relationship Id="rId39" Type="http://schemas.openxmlformats.org/officeDocument/2006/relationships/image" Target="../media/image48.png"/><Relationship Id="rId38" Type="http://schemas.openxmlformats.org/officeDocument/2006/relationships/tags" Target="../tags/tag285.xml"/><Relationship Id="rId37" Type="http://schemas.openxmlformats.org/officeDocument/2006/relationships/tags" Target="../tags/tag284.xml"/><Relationship Id="rId36" Type="http://schemas.openxmlformats.org/officeDocument/2006/relationships/image" Target="../media/image47.svg"/><Relationship Id="rId35" Type="http://schemas.openxmlformats.org/officeDocument/2006/relationships/image" Target="../media/image46.png"/><Relationship Id="rId34" Type="http://schemas.openxmlformats.org/officeDocument/2006/relationships/tags" Target="../tags/tag283.xml"/><Relationship Id="rId33" Type="http://schemas.openxmlformats.org/officeDocument/2006/relationships/tags" Target="../tags/tag282.xml"/><Relationship Id="rId32" Type="http://schemas.openxmlformats.org/officeDocument/2006/relationships/tags" Target="../tags/tag281.xml"/><Relationship Id="rId31" Type="http://schemas.openxmlformats.org/officeDocument/2006/relationships/image" Target="../media/image45.svg"/><Relationship Id="rId30" Type="http://schemas.openxmlformats.org/officeDocument/2006/relationships/image" Target="../media/image44.png"/><Relationship Id="rId3" Type="http://schemas.openxmlformats.org/officeDocument/2006/relationships/tags" Target="../tags/tag256.xml"/><Relationship Id="rId29" Type="http://schemas.openxmlformats.org/officeDocument/2006/relationships/tags" Target="../tags/tag280.xml"/><Relationship Id="rId28" Type="http://schemas.openxmlformats.org/officeDocument/2006/relationships/tags" Target="../tags/tag279.xml"/><Relationship Id="rId27" Type="http://schemas.openxmlformats.org/officeDocument/2006/relationships/tags" Target="../tags/tag278.xml"/><Relationship Id="rId26" Type="http://schemas.openxmlformats.org/officeDocument/2006/relationships/tags" Target="../tags/tag277.xml"/><Relationship Id="rId25" Type="http://schemas.openxmlformats.org/officeDocument/2006/relationships/tags" Target="../tags/tag276.xml"/><Relationship Id="rId24" Type="http://schemas.openxmlformats.org/officeDocument/2006/relationships/image" Target="../media/image43.svg"/><Relationship Id="rId23" Type="http://schemas.openxmlformats.org/officeDocument/2006/relationships/image" Target="../media/image42.png"/><Relationship Id="rId22" Type="http://schemas.openxmlformats.org/officeDocument/2006/relationships/tags" Target="../tags/tag275.xml"/><Relationship Id="rId21" Type="http://schemas.openxmlformats.org/officeDocument/2006/relationships/tags" Target="../tags/tag274.xml"/><Relationship Id="rId20" Type="http://schemas.openxmlformats.org/officeDocument/2006/relationships/tags" Target="../tags/tag273.xml"/><Relationship Id="rId2" Type="http://schemas.openxmlformats.org/officeDocument/2006/relationships/tags" Target="../tags/tag255.xml"/><Relationship Id="rId19" Type="http://schemas.openxmlformats.org/officeDocument/2006/relationships/tags" Target="../tags/tag272.xml"/><Relationship Id="rId18" Type="http://schemas.openxmlformats.org/officeDocument/2006/relationships/tags" Target="../tags/tag271.xml"/><Relationship Id="rId17" Type="http://schemas.openxmlformats.org/officeDocument/2006/relationships/tags" Target="../tags/tag270.xml"/><Relationship Id="rId16" Type="http://schemas.openxmlformats.org/officeDocument/2006/relationships/tags" Target="../tags/tag269.xml"/><Relationship Id="rId15" Type="http://schemas.openxmlformats.org/officeDocument/2006/relationships/tags" Target="../tags/tag268.xml"/><Relationship Id="rId14" Type="http://schemas.openxmlformats.org/officeDocument/2006/relationships/tags" Target="../tags/tag267.xml"/><Relationship Id="rId13" Type="http://schemas.openxmlformats.org/officeDocument/2006/relationships/tags" Target="../tags/tag266.xml"/><Relationship Id="rId12" Type="http://schemas.openxmlformats.org/officeDocument/2006/relationships/tags" Target="../tags/tag265.xml"/><Relationship Id="rId11" Type="http://schemas.openxmlformats.org/officeDocument/2006/relationships/tags" Target="../tags/tag264.xml"/><Relationship Id="rId10" Type="http://schemas.openxmlformats.org/officeDocument/2006/relationships/tags" Target="../tags/tag263.xml"/><Relationship Id="rId1" Type="http://schemas.openxmlformats.org/officeDocument/2006/relationships/image" Target="../media/image41.png"/></Relationships>
</file>

<file path=ppt/slides/_rels/slide12.xml.rels><?xml version="1.0" encoding="UTF-8" standalone="yes"?>
<Relationships xmlns="http://schemas.openxmlformats.org/package/2006/relationships"><Relationship Id="rId9" Type="http://schemas.openxmlformats.org/officeDocument/2006/relationships/tags" Target="../tags/tag323.xml"/><Relationship Id="rId8" Type="http://schemas.openxmlformats.org/officeDocument/2006/relationships/tags" Target="../tags/tag322.xml"/><Relationship Id="rId7" Type="http://schemas.openxmlformats.org/officeDocument/2006/relationships/image" Target="../media/image1.jpeg"/><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2" Type="http://schemas.openxmlformats.org/officeDocument/2006/relationships/notesSlide" Target="../notesSlides/notesSlide7.xml"/><Relationship Id="rId11" Type="http://schemas.openxmlformats.org/officeDocument/2006/relationships/slideLayout" Target="../slideLayouts/slideLayout19.xml"/><Relationship Id="rId10" Type="http://schemas.openxmlformats.org/officeDocument/2006/relationships/tags" Target="../tags/tag324.xml"/><Relationship Id="rId1" Type="http://schemas.openxmlformats.org/officeDocument/2006/relationships/tags" Target="../tags/tag316.xml"/></Relationships>
</file>

<file path=ppt/slides/_rels/slide2.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7" Type="http://schemas.openxmlformats.org/officeDocument/2006/relationships/slideLayout" Target="../slideLayouts/slideLayout23.xml"/><Relationship Id="rId16" Type="http://schemas.openxmlformats.org/officeDocument/2006/relationships/tags" Target="../tags/tag32.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8" Type="http://schemas.openxmlformats.org/officeDocument/2006/relationships/notesSlide" Target="../notesSlides/notesSlide2.xml"/><Relationship Id="rId27" Type="http://schemas.openxmlformats.org/officeDocument/2006/relationships/slideLayout" Target="../slideLayouts/slideLayout19.xml"/><Relationship Id="rId26" Type="http://schemas.openxmlformats.org/officeDocument/2006/relationships/tags" Target="../tags/tag55.xml"/><Relationship Id="rId25" Type="http://schemas.openxmlformats.org/officeDocument/2006/relationships/image" Target="../media/image5.png"/><Relationship Id="rId24" Type="http://schemas.openxmlformats.org/officeDocument/2006/relationships/tags" Target="../tags/tag54.xml"/><Relationship Id="rId23" Type="http://schemas.openxmlformats.org/officeDocument/2006/relationships/tags" Target="../tags/tag53.xml"/><Relationship Id="rId22" Type="http://schemas.openxmlformats.org/officeDocument/2006/relationships/tags" Target="../tags/tag52.xml"/><Relationship Id="rId21" Type="http://schemas.openxmlformats.org/officeDocument/2006/relationships/tags" Target="../tags/tag51.xml"/><Relationship Id="rId20" Type="http://schemas.openxmlformats.org/officeDocument/2006/relationships/tags" Target="../tags/tag50.xml"/><Relationship Id="rId2" Type="http://schemas.openxmlformats.org/officeDocument/2006/relationships/image" Target="../media/image3.jpeg"/><Relationship Id="rId19" Type="http://schemas.openxmlformats.org/officeDocument/2006/relationships/tags" Target="../tags/tag49.xml"/><Relationship Id="rId18" Type="http://schemas.openxmlformats.org/officeDocument/2006/relationships/tags" Target="../tags/tag48.xml"/><Relationship Id="rId17" Type="http://schemas.openxmlformats.org/officeDocument/2006/relationships/tags" Target="../tags/tag47.xml"/><Relationship Id="rId16" Type="http://schemas.openxmlformats.org/officeDocument/2006/relationships/tags" Target="../tags/tag46.xml"/><Relationship Id="rId15" Type="http://schemas.openxmlformats.org/officeDocument/2006/relationships/tags" Target="../tags/tag45.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image" Target="../media/image8.png"/><Relationship Id="rId5" Type="http://schemas.openxmlformats.org/officeDocument/2006/relationships/tags" Target="../tags/tag58.xml"/><Relationship Id="rId4" Type="http://schemas.openxmlformats.org/officeDocument/2006/relationships/image" Target="../media/image7.png"/><Relationship Id="rId3" Type="http://schemas.openxmlformats.org/officeDocument/2006/relationships/tags" Target="../tags/tag57.xml"/><Relationship Id="rId23" Type="http://schemas.openxmlformats.org/officeDocument/2006/relationships/notesSlide" Target="../notesSlides/notesSlide3.xml"/><Relationship Id="rId22" Type="http://schemas.openxmlformats.org/officeDocument/2006/relationships/slideLayout" Target="../slideLayouts/slideLayout19.xml"/><Relationship Id="rId21" Type="http://schemas.openxmlformats.org/officeDocument/2006/relationships/tags" Target="../tags/tag70.xml"/><Relationship Id="rId20" Type="http://schemas.openxmlformats.org/officeDocument/2006/relationships/image" Target="../media/image5.png"/><Relationship Id="rId2" Type="http://schemas.openxmlformats.org/officeDocument/2006/relationships/image" Target="../media/image6.png"/><Relationship Id="rId19" Type="http://schemas.openxmlformats.org/officeDocument/2006/relationships/image" Target="../media/image9.png"/><Relationship Id="rId18" Type="http://schemas.openxmlformats.org/officeDocument/2006/relationships/tags" Target="../tags/tag69.xml"/><Relationship Id="rId17" Type="http://schemas.openxmlformats.org/officeDocument/2006/relationships/image" Target="../media/image4.png"/><Relationship Id="rId16" Type="http://schemas.openxmlformats.org/officeDocument/2006/relationships/tags" Target="../tags/tag68.xml"/><Relationship Id="rId15" Type="http://schemas.openxmlformats.org/officeDocument/2006/relationships/tags" Target="../tags/tag67.xml"/><Relationship Id="rId14" Type="http://schemas.openxmlformats.org/officeDocument/2006/relationships/tags" Target="../tags/tag66.xml"/><Relationship Id="rId13" Type="http://schemas.openxmlformats.org/officeDocument/2006/relationships/tags" Target="../tags/tag65.xml"/><Relationship Id="rId12" Type="http://schemas.openxmlformats.org/officeDocument/2006/relationships/tags" Target="../tags/tag64.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tags" Target="../tags/tag56.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 Id="rId3" Type="http://schemas.openxmlformats.org/officeDocument/2006/relationships/tags" Target="../tags/tag73.xml"/><Relationship Id="rId2" Type="http://schemas.openxmlformats.org/officeDocument/2006/relationships/tags" Target="../tags/tag72.xml"/><Relationship Id="rId10" Type="http://schemas.openxmlformats.org/officeDocument/2006/relationships/notesSlide" Target="../notesSlides/notesSlide4.xml"/><Relationship Id="rId1" Type="http://schemas.openxmlformats.org/officeDocument/2006/relationships/tags" Target="../tags/tag71.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9.xml"/><Relationship Id="rId3" Type="http://schemas.openxmlformats.org/officeDocument/2006/relationships/tags" Target="../tags/tag76.xml"/><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99" Type="http://schemas.openxmlformats.org/officeDocument/2006/relationships/tags" Target="../tags/tag172.xml"/><Relationship Id="rId98" Type="http://schemas.openxmlformats.org/officeDocument/2006/relationships/tags" Target="../tags/tag171.xml"/><Relationship Id="rId97" Type="http://schemas.openxmlformats.org/officeDocument/2006/relationships/tags" Target="../tags/tag170.xml"/><Relationship Id="rId96" Type="http://schemas.openxmlformats.org/officeDocument/2006/relationships/tags" Target="../tags/tag169.xml"/><Relationship Id="rId95" Type="http://schemas.openxmlformats.org/officeDocument/2006/relationships/tags" Target="../tags/tag168.xml"/><Relationship Id="rId94" Type="http://schemas.openxmlformats.org/officeDocument/2006/relationships/tags" Target="../tags/tag167.xml"/><Relationship Id="rId93" Type="http://schemas.openxmlformats.org/officeDocument/2006/relationships/tags" Target="../tags/tag166.xml"/><Relationship Id="rId92" Type="http://schemas.openxmlformats.org/officeDocument/2006/relationships/tags" Target="../tags/tag165.xml"/><Relationship Id="rId91" Type="http://schemas.openxmlformats.org/officeDocument/2006/relationships/tags" Target="../tags/tag164.xml"/><Relationship Id="rId90" Type="http://schemas.openxmlformats.org/officeDocument/2006/relationships/tags" Target="../tags/tag163.xml"/><Relationship Id="rId9" Type="http://schemas.openxmlformats.org/officeDocument/2006/relationships/tags" Target="../tags/tag85.xml"/><Relationship Id="rId89" Type="http://schemas.openxmlformats.org/officeDocument/2006/relationships/tags" Target="../tags/tag162.xml"/><Relationship Id="rId88" Type="http://schemas.openxmlformats.org/officeDocument/2006/relationships/tags" Target="../tags/tag161.xml"/><Relationship Id="rId87" Type="http://schemas.openxmlformats.org/officeDocument/2006/relationships/tags" Target="../tags/tag160.xml"/><Relationship Id="rId86" Type="http://schemas.openxmlformats.org/officeDocument/2006/relationships/tags" Target="../tags/tag159.xml"/><Relationship Id="rId85" Type="http://schemas.openxmlformats.org/officeDocument/2006/relationships/tags" Target="../tags/tag158.xml"/><Relationship Id="rId84" Type="http://schemas.openxmlformats.org/officeDocument/2006/relationships/tags" Target="../tags/tag157.xml"/><Relationship Id="rId83" Type="http://schemas.openxmlformats.org/officeDocument/2006/relationships/tags" Target="../tags/tag156.xml"/><Relationship Id="rId82" Type="http://schemas.openxmlformats.org/officeDocument/2006/relationships/tags" Target="../tags/tag155.xml"/><Relationship Id="rId81" Type="http://schemas.openxmlformats.org/officeDocument/2006/relationships/tags" Target="../tags/tag154.xml"/><Relationship Id="rId80" Type="http://schemas.openxmlformats.org/officeDocument/2006/relationships/tags" Target="../tags/tag153.xml"/><Relationship Id="rId8" Type="http://schemas.openxmlformats.org/officeDocument/2006/relationships/tags" Target="../tags/tag84.xml"/><Relationship Id="rId79" Type="http://schemas.openxmlformats.org/officeDocument/2006/relationships/tags" Target="../tags/tag152.xml"/><Relationship Id="rId78" Type="http://schemas.openxmlformats.org/officeDocument/2006/relationships/tags" Target="../tags/tag151.xml"/><Relationship Id="rId77" Type="http://schemas.openxmlformats.org/officeDocument/2006/relationships/tags" Target="../tags/tag150.xml"/><Relationship Id="rId76" Type="http://schemas.openxmlformats.org/officeDocument/2006/relationships/tags" Target="../tags/tag149.xml"/><Relationship Id="rId75" Type="http://schemas.openxmlformats.org/officeDocument/2006/relationships/tags" Target="../tags/tag148.xml"/><Relationship Id="rId74" Type="http://schemas.openxmlformats.org/officeDocument/2006/relationships/tags" Target="../tags/tag147.xml"/><Relationship Id="rId73" Type="http://schemas.openxmlformats.org/officeDocument/2006/relationships/tags" Target="../tags/tag146.xml"/><Relationship Id="rId72" Type="http://schemas.openxmlformats.org/officeDocument/2006/relationships/tags" Target="../tags/tag145.xml"/><Relationship Id="rId71" Type="http://schemas.openxmlformats.org/officeDocument/2006/relationships/tags" Target="../tags/tag144.xml"/><Relationship Id="rId70" Type="http://schemas.openxmlformats.org/officeDocument/2006/relationships/tags" Target="../tags/tag143.xml"/><Relationship Id="rId7" Type="http://schemas.openxmlformats.org/officeDocument/2006/relationships/tags" Target="../tags/tag83.xml"/><Relationship Id="rId69" Type="http://schemas.openxmlformats.org/officeDocument/2006/relationships/tags" Target="../tags/tag142.xml"/><Relationship Id="rId68" Type="http://schemas.openxmlformats.org/officeDocument/2006/relationships/tags" Target="../tags/tag141.xml"/><Relationship Id="rId67" Type="http://schemas.openxmlformats.org/officeDocument/2006/relationships/tags" Target="../tags/tag140.xml"/><Relationship Id="rId66" Type="http://schemas.openxmlformats.org/officeDocument/2006/relationships/tags" Target="../tags/tag139.xml"/><Relationship Id="rId65" Type="http://schemas.openxmlformats.org/officeDocument/2006/relationships/tags" Target="../tags/tag138.xml"/><Relationship Id="rId64" Type="http://schemas.openxmlformats.org/officeDocument/2006/relationships/tags" Target="../tags/tag137.xml"/><Relationship Id="rId63" Type="http://schemas.openxmlformats.org/officeDocument/2006/relationships/tags" Target="../tags/tag136.xml"/><Relationship Id="rId62" Type="http://schemas.openxmlformats.org/officeDocument/2006/relationships/tags" Target="../tags/tag135.xml"/><Relationship Id="rId61" Type="http://schemas.openxmlformats.org/officeDocument/2006/relationships/tags" Target="../tags/tag134.xml"/><Relationship Id="rId60" Type="http://schemas.openxmlformats.org/officeDocument/2006/relationships/tags" Target="../tags/tag133.xml"/><Relationship Id="rId6" Type="http://schemas.openxmlformats.org/officeDocument/2006/relationships/tags" Target="../tags/tag82.xml"/><Relationship Id="rId59" Type="http://schemas.openxmlformats.org/officeDocument/2006/relationships/tags" Target="../tags/tag132.xml"/><Relationship Id="rId58" Type="http://schemas.openxmlformats.org/officeDocument/2006/relationships/tags" Target="../tags/tag131.xml"/><Relationship Id="rId57" Type="http://schemas.openxmlformats.org/officeDocument/2006/relationships/tags" Target="../tags/tag130.xml"/><Relationship Id="rId56" Type="http://schemas.openxmlformats.org/officeDocument/2006/relationships/tags" Target="../tags/tag129.xml"/><Relationship Id="rId55" Type="http://schemas.openxmlformats.org/officeDocument/2006/relationships/tags" Target="../tags/tag128.xml"/><Relationship Id="rId54" Type="http://schemas.openxmlformats.org/officeDocument/2006/relationships/tags" Target="../tags/tag127.xml"/><Relationship Id="rId53" Type="http://schemas.openxmlformats.org/officeDocument/2006/relationships/tags" Target="../tags/tag126.xml"/><Relationship Id="rId52" Type="http://schemas.openxmlformats.org/officeDocument/2006/relationships/tags" Target="../tags/tag125.xml"/><Relationship Id="rId51" Type="http://schemas.openxmlformats.org/officeDocument/2006/relationships/tags" Target="../tags/tag124.xml"/><Relationship Id="rId50" Type="http://schemas.openxmlformats.org/officeDocument/2006/relationships/tags" Target="../tags/tag123.xml"/><Relationship Id="rId5" Type="http://schemas.openxmlformats.org/officeDocument/2006/relationships/tags" Target="../tags/tag81.xml"/><Relationship Id="rId49" Type="http://schemas.openxmlformats.org/officeDocument/2006/relationships/tags" Target="../tags/tag122.xml"/><Relationship Id="rId48" Type="http://schemas.openxmlformats.org/officeDocument/2006/relationships/tags" Target="../tags/tag121.xml"/><Relationship Id="rId47" Type="http://schemas.openxmlformats.org/officeDocument/2006/relationships/tags" Target="../tags/tag120.xml"/><Relationship Id="rId46" Type="http://schemas.openxmlformats.org/officeDocument/2006/relationships/tags" Target="../tags/tag119.xml"/><Relationship Id="rId45" Type="http://schemas.openxmlformats.org/officeDocument/2006/relationships/tags" Target="../tags/tag118.xml"/><Relationship Id="rId44" Type="http://schemas.openxmlformats.org/officeDocument/2006/relationships/tags" Target="../tags/tag117.xml"/><Relationship Id="rId43" Type="http://schemas.openxmlformats.org/officeDocument/2006/relationships/tags" Target="../tags/tag116.xml"/><Relationship Id="rId42" Type="http://schemas.openxmlformats.org/officeDocument/2006/relationships/tags" Target="../tags/tag115.xml"/><Relationship Id="rId41" Type="http://schemas.openxmlformats.org/officeDocument/2006/relationships/tags" Target="../tags/tag114.xml"/><Relationship Id="rId40" Type="http://schemas.openxmlformats.org/officeDocument/2006/relationships/tags" Target="../tags/tag113.xml"/><Relationship Id="rId4" Type="http://schemas.openxmlformats.org/officeDocument/2006/relationships/tags" Target="../tags/tag80.xml"/><Relationship Id="rId39" Type="http://schemas.openxmlformats.org/officeDocument/2006/relationships/tags" Target="../tags/tag112.xml"/><Relationship Id="rId38" Type="http://schemas.openxmlformats.org/officeDocument/2006/relationships/tags" Target="../tags/tag111.xml"/><Relationship Id="rId37" Type="http://schemas.openxmlformats.org/officeDocument/2006/relationships/tags" Target="../tags/tag110.xml"/><Relationship Id="rId36" Type="http://schemas.openxmlformats.org/officeDocument/2006/relationships/tags" Target="../tags/tag109.xml"/><Relationship Id="rId35" Type="http://schemas.openxmlformats.org/officeDocument/2006/relationships/image" Target="../media/image17.png"/><Relationship Id="rId34" Type="http://schemas.openxmlformats.org/officeDocument/2006/relationships/tags" Target="../tags/tag108.xml"/><Relationship Id="rId33" Type="http://schemas.openxmlformats.org/officeDocument/2006/relationships/tags" Target="../tags/tag107.xml"/><Relationship Id="rId32" Type="http://schemas.openxmlformats.org/officeDocument/2006/relationships/tags" Target="../tags/tag106.xml"/><Relationship Id="rId31" Type="http://schemas.openxmlformats.org/officeDocument/2006/relationships/tags" Target="../tags/tag105.xml"/><Relationship Id="rId30" Type="http://schemas.openxmlformats.org/officeDocument/2006/relationships/tags" Target="../tags/tag104.xml"/><Relationship Id="rId3" Type="http://schemas.openxmlformats.org/officeDocument/2006/relationships/tags" Target="../tags/tag79.xml"/><Relationship Id="rId29" Type="http://schemas.openxmlformats.org/officeDocument/2006/relationships/tags" Target="../tags/tag103.xml"/><Relationship Id="rId28" Type="http://schemas.openxmlformats.org/officeDocument/2006/relationships/tags" Target="../tags/tag102.xml"/><Relationship Id="rId27" Type="http://schemas.openxmlformats.org/officeDocument/2006/relationships/tags" Target="../tags/tag101.xml"/><Relationship Id="rId26" Type="http://schemas.openxmlformats.org/officeDocument/2006/relationships/tags" Target="../tags/tag100.xml"/><Relationship Id="rId25" Type="http://schemas.openxmlformats.org/officeDocument/2006/relationships/tags" Target="../tags/tag99.xml"/><Relationship Id="rId24" Type="http://schemas.openxmlformats.org/officeDocument/2006/relationships/tags" Target="../tags/tag98.xml"/><Relationship Id="rId23" Type="http://schemas.openxmlformats.org/officeDocument/2006/relationships/tags" Target="../tags/tag97.xml"/><Relationship Id="rId22" Type="http://schemas.openxmlformats.org/officeDocument/2006/relationships/tags" Target="../tags/tag96.xml"/><Relationship Id="rId21" Type="http://schemas.openxmlformats.org/officeDocument/2006/relationships/tags" Target="../tags/tag95.xml"/><Relationship Id="rId20" Type="http://schemas.openxmlformats.org/officeDocument/2006/relationships/tags" Target="../tags/tag94.xml"/><Relationship Id="rId2" Type="http://schemas.openxmlformats.org/officeDocument/2006/relationships/tags" Target="../tags/tag78.xml"/><Relationship Id="rId19" Type="http://schemas.openxmlformats.org/officeDocument/2006/relationships/tags" Target="../tags/tag93.xml"/><Relationship Id="rId18" Type="http://schemas.openxmlformats.org/officeDocument/2006/relationships/tags" Target="../tags/tag92.xml"/><Relationship Id="rId179" Type="http://schemas.openxmlformats.org/officeDocument/2006/relationships/slideLayout" Target="../slideLayouts/slideLayout19.xml"/><Relationship Id="rId178" Type="http://schemas.openxmlformats.org/officeDocument/2006/relationships/tags" Target="../tags/tag245.xml"/><Relationship Id="rId177" Type="http://schemas.openxmlformats.org/officeDocument/2006/relationships/image" Target="../media/image23.svg"/><Relationship Id="rId176" Type="http://schemas.openxmlformats.org/officeDocument/2006/relationships/image" Target="../media/image22.png"/><Relationship Id="rId175" Type="http://schemas.openxmlformats.org/officeDocument/2006/relationships/image" Target="../media/image21.svg"/><Relationship Id="rId174" Type="http://schemas.openxmlformats.org/officeDocument/2006/relationships/image" Target="../media/image20.png"/><Relationship Id="rId173" Type="http://schemas.openxmlformats.org/officeDocument/2006/relationships/image" Target="../media/image19.svg"/><Relationship Id="rId172" Type="http://schemas.openxmlformats.org/officeDocument/2006/relationships/image" Target="../media/image18.png"/><Relationship Id="rId171" Type="http://schemas.openxmlformats.org/officeDocument/2006/relationships/tags" Target="../tags/tag244.xml"/><Relationship Id="rId170" Type="http://schemas.openxmlformats.org/officeDocument/2006/relationships/tags" Target="../tags/tag243.xml"/><Relationship Id="rId17" Type="http://schemas.openxmlformats.org/officeDocument/2006/relationships/tags" Target="../tags/tag91.xml"/><Relationship Id="rId169" Type="http://schemas.openxmlformats.org/officeDocument/2006/relationships/tags" Target="../tags/tag242.xml"/><Relationship Id="rId168" Type="http://schemas.openxmlformats.org/officeDocument/2006/relationships/tags" Target="../tags/tag241.xml"/><Relationship Id="rId167" Type="http://schemas.openxmlformats.org/officeDocument/2006/relationships/tags" Target="../tags/tag240.xml"/><Relationship Id="rId166" Type="http://schemas.openxmlformats.org/officeDocument/2006/relationships/tags" Target="../tags/tag239.xml"/><Relationship Id="rId165" Type="http://schemas.openxmlformats.org/officeDocument/2006/relationships/tags" Target="../tags/tag238.xml"/><Relationship Id="rId164" Type="http://schemas.openxmlformats.org/officeDocument/2006/relationships/tags" Target="../tags/tag237.xml"/><Relationship Id="rId163" Type="http://schemas.openxmlformats.org/officeDocument/2006/relationships/tags" Target="../tags/tag236.xml"/><Relationship Id="rId162" Type="http://schemas.openxmlformats.org/officeDocument/2006/relationships/tags" Target="../tags/tag235.xml"/><Relationship Id="rId161" Type="http://schemas.openxmlformats.org/officeDocument/2006/relationships/tags" Target="../tags/tag234.xml"/><Relationship Id="rId160" Type="http://schemas.openxmlformats.org/officeDocument/2006/relationships/tags" Target="../tags/tag233.xml"/><Relationship Id="rId16" Type="http://schemas.openxmlformats.org/officeDocument/2006/relationships/tags" Target="../tags/tag90.xml"/><Relationship Id="rId159" Type="http://schemas.openxmlformats.org/officeDocument/2006/relationships/tags" Target="../tags/tag232.xml"/><Relationship Id="rId158" Type="http://schemas.openxmlformats.org/officeDocument/2006/relationships/tags" Target="../tags/tag231.xml"/><Relationship Id="rId157" Type="http://schemas.openxmlformats.org/officeDocument/2006/relationships/tags" Target="../tags/tag230.xml"/><Relationship Id="rId156" Type="http://schemas.openxmlformats.org/officeDocument/2006/relationships/tags" Target="../tags/tag229.xml"/><Relationship Id="rId155" Type="http://schemas.openxmlformats.org/officeDocument/2006/relationships/tags" Target="../tags/tag228.xml"/><Relationship Id="rId154" Type="http://schemas.openxmlformats.org/officeDocument/2006/relationships/tags" Target="../tags/tag227.xml"/><Relationship Id="rId153" Type="http://schemas.openxmlformats.org/officeDocument/2006/relationships/tags" Target="../tags/tag226.xml"/><Relationship Id="rId152" Type="http://schemas.openxmlformats.org/officeDocument/2006/relationships/tags" Target="../tags/tag225.xml"/><Relationship Id="rId151" Type="http://schemas.openxmlformats.org/officeDocument/2006/relationships/tags" Target="../tags/tag224.xml"/><Relationship Id="rId150" Type="http://schemas.openxmlformats.org/officeDocument/2006/relationships/tags" Target="../tags/tag223.xml"/><Relationship Id="rId15" Type="http://schemas.openxmlformats.org/officeDocument/2006/relationships/tags" Target="../tags/tag89.xml"/><Relationship Id="rId149" Type="http://schemas.openxmlformats.org/officeDocument/2006/relationships/tags" Target="../tags/tag222.xml"/><Relationship Id="rId148" Type="http://schemas.openxmlformats.org/officeDocument/2006/relationships/tags" Target="../tags/tag221.xml"/><Relationship Id="rId147" Type="http://schemas.openxmlformats.org/officeDocument/2006/relationships/tags" Target="../tags/tag220.xml"/><Relationship Id="rId146" Type="http://schemas.openxmlformats.org/officeDocument/2006/relationships/tags" Target="../tags/tag219.xml"/><Relationship Id="rId145" Type="http://schemas.openxmlformats.org/officeDocument/2006/relationships/tags" Target="../tags/tag218.xml"/><Relationship Id="rId144" Type="http://schemas.openxmlformats.org/officeDocument/2006/relationships/tags" Target="../tags/tag217.xml"/><Relationship Id="rId143" Type="http://schemas.openxmlformats.org/officeDocument/2006/relationships/tags" Target="../tags/tag216.xml"/><Relationship Id="rId142" Type="http://schemas.openxmlformats.org/officeDocument/2006/relationships/tags" Target="../tags/tag215.xml"/><Relationship Id="rId141" Type="http://schemas.openxmlformats.org/officeDocument/2006/relationships/tags" Target="../tags/tag214.xml"/><Relationship Id="rId140" Type="http://schemas.openxmlformats.org/officeDocument/2006/relationships/tags" Target="../tags/tag213.xml"/><Relationship Id="rId14" Type="http://schemas.openxmlformats.org/officeDocument/2006/relationships/tags" Target="../tags/tag88.xml"/><Relationship Id="rId139" Type="http://schemas.openxmlformats.org/officeDocument/2006/relationships/tags" Target="../tags/tag212.xml"/><Relationship Id="rId138" Type="http://schemas.openxmlformats.org/officeDocument/2006/relationships/tags" Target="../tags/tag211.xml"/><Relationship Id="rId137" Type="http://schemas.openxmlformats.org/officeDocument/2006/relationships/tags" Target="../tags/tag210.xml"/><Relationship Id="rId136" Type="http://schemas.openxmlformats.org/officeDocument/2006/relationships/tags" Target="../tags/tag209.xml"/><Relationship Id="rId135" Type="http://schemas.openxmlformats.org/officeDocument/2006/relationships/tags" Target="../tags/tag208.xml"/><Relationship Id="rId134" Type="http://schemas.openxmlformats.org/officeDocument/2006/relationships/tags" Target="../tags/tag207.xml"/><Relationship Id="rId133" Type="http://schemas.openxmlformats.org/officeDocument/2006/relationships/tags" Target="../tags/tag206.xml"/><Relationship Id="rId132" Type="http://schemas.openxmlformats.org/officeDocument/2006/relationships/tags" Target="../tags/tag205.xml"/><Relationship Id="rId131" Type="http://schemas.openxmlformats.org/officeDocument/2006/relationships/tags" Target="../tags/tag204.xml"/><Relationship Id="rId130" Type="http://schemas.openxmlformats.org/officeDocument/2006/relationships/tags" Target="../tags/tag203.xml"/><Relationship Id="rId13" Type="http://schemas.openxmlformats.org/officeDocument/2006/relationships/image" Target="../media/image16.svg"/><Relationship Id="rId129" Type="http://schemas.openxmlformats.org/officeDocument/2006/relationships/tags" Target="../tags/tag202.xml"/><Relationship Id="rId128" Type="http://schemas.openxmlformats.org/officeDocument/2006/relationships/tags" Target="../tags/tag201.xml"/><Relationship Id="rId127" Type="http://schemas.openxmlformats.org/officeDocument/2006/relationships/tags" Target="../tags/tag200.xml"/><Relationship Id="rId126" Type="http://schemas.openxmlformats.org/officeDocument/2006/relationships/tags" Target="../tags/tag199.xml"/><Relationship Id="rId125" Type="http://schemas.openxmlformats.org/officeDocument/2006/relationships/tags" Target="../tags/tag198.xml"/><Relationship Id="rId124" Type="http://schemas.openxmlformats.org/officeDocument/2006/relationships/tags" Target="../tags/tag197.xml"/><Relationship Id="rId123" Type="http://schemas.openxmlformats.org/officeDocument/2006/relationships/tags" Target="../tags/tag196.xml"/><Relationship Id="rId122" Type="http://schemas.openxmlformats.org/officeDocument/2006/relationships/tags" Target="../tags/tag195.xml"/><Relationship Id="rId121" Type="http://schemas.openxmlformats.org/officeDocument/2006/relationships/tags" Target="../tags/tag194.xml"/><Relationship Id="rId120" Type="http://schemas.openxmlformats.org/officeDocument/2006/relationships/tags" Target="../tags/tag193.xml"/><Relationship Id="rId12" Type="http://schemas.openxmlformats.org/officeDocument/2006/relationships/image" Target="../media/image15.png"/><Relationship Id="rId119" Type="http://schemas.openxmlformats.org/officeDocument/2006/relationships/tags" Target="../tags/tag192.xml"/><Relationship Id="rId118" Type="http://schemas.openxmlformats.org/officeDocument/2006/relationships/tags" Target="../tags/tag191.xml"/><Relationship Id="rId117" Type="http://schemas.openxmlformats.org/officeDocument/2006/relationships/tags" Target="../tags/tag190.xml"/><Relationship Id="rId116" Type="http://schemas.openxmlformats.org/officeDocument/2006/relationships/tags" Target="../tags/tag189.xml"/><Relationship Id="rId115" Type="http://schemas.openxmlformats.org/officeDocument/2006/relationships/tags" Target="../tags/tag188.xml"/><Relationship Id="rId114" Type="http://schemas.openxmlformats.org/officeDocument/2006/relationships/tags" Target="../tags/tag187.xml"/><Relationship Id="rId113" Type="http://schemas.openxmlformats.org/officeDocument/2006/relationships/tags" Target="../tags/tag186.xml"/><Relationship Id="rId112" Type="http://schemas.openxmlformats.org/officeDocument/2006/relationships/tags" Target="../tags/tag185.xml"/><Relationship Id="rId111" Type="http://schemas.openxmlformats.org/officeDocument/2006/relationships/tags" Target="../tags/tag184.xml"/><Relationship Id="rId110" Type="http://schemas.openxmlformats.org/officeDocument/2006/relationships/tags" Target="../tags/tag183.xml"/><Relationship Id="rId11" Type="http://schemas.openxmlformats.org/officeDocument/2006/relationships/tags" Target="../tags/tag87.xml"/><Relationship Id="rId109" Type="http://schemas.openxmlformats.org/officeDocument/2006/relationships/tags" Target="../tags/tag182.xml"/><Relationship Id="rId108" Type="http://schemas.openxmlformats.org/officeDocument/2006/relationships/tags" Target="../tags/tag181.xml"/><Relationship Id="rId107" Type="http://schemas.openxmlformats.org/officeDocument/2006/relationships/tags" Target="../tags/tag180.xml"/><Relationship Id="rId106" Type="http://schemas.openxmlformats.org/officeDocument/2006/relationships/tags" Target="../tags/tag179.xml"/><Relationship Id="rId105" Type="http://schemas.openxmlformats.org/officeDocument/2006/relationships/tags" Target="../tags/tag178.xml"/><Relationship Id="rId104" Type="http://schemas.openxmlformats.org/officeDocument/2006/relationships/tags" Target="../tags/tag177.xml"/><Relationship Id="rId103" Type="http://schemas.openxmlformats.org/officeDocument/2006/relationships/tags" Target="../tags/tag176.xml"/><Relationship Id="rId102" Type="http://schemas.openxmlformats.org/officeDocument/2006/relationships/tags" Target="../tags/tag175.xml"/><Relationship Id="rId101" Type="http://schemas.openxmlformats.org/officeDocument/2006/relationships/tags" Target="../tags/tag174.xml"/><Relationship Id="rId100" Type="http://schemas.openxmlformats.org/officeDocument/2006/relationships/tags" Target="../tags/tag173.xml"/><Relationship Id="rId10" Type="http://schemas.openxmlformats.org/officeDocument/2006/relationships/tags" Target="../tags/tag86.xml"/><Relationship Id="rId1" Type="http://schemas.openxmlformats.org/officeDocument/2006/relationships/tags" Target="../tags/tag77.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tags" Target="../tags/tag24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tags" Target="../tags/tag252.xml"/><Relationship Id="rId3" Type="http://schemas.openxmlformats.org/officeDocument/2006/relationships/image" Target="../media/image27.jpeg"/><Relationship Id="rId2" Type="http://schemas.openxmlformats.org/officeDocument/2006/relationships/tags" Target="../tags/tag251.xml"/><Relationship Id="rId1" Type="http://schemas.openxmlformats.org/officeDocument/2006/relationships/tags" Target="../tags/tag2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605" y="106045"/>
            <a:ext cx="12204700" cy="1496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矩形 1"/>
          <p:cNvSpPr/>
          <p:nvPr>
            <p:custDataLst>
              <p:tags r:id="rId1"/>
            </p:custDataLst>
          </p:nvPr>
        </p:nvSpPr>
        <p:spPr>
          <a:xfrm>
            <a:off x="121706" y="142416"/>
            <a:ext cx="11947317" cy="65744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pic>
        <p:nvPicPr>
          <p:cNvPr id="11" name="http://photo-static-api.fotomore.com/creative/vcg/400/version23/VCG41155396009.jpg" descr="&amp;pky110_sjzg_VCG41155396009&amp;2&amp;src_toppic_inpsrchzd1&amp;"/>
          <p:cNvPicPr>
            <a:picLocks noChangeAspect="1"/>
          </p:cNvPicPr>
          <p:nvPr/>
        </p:nvPicPr>
        <p:blipFill>
          <a:blip r:embed="rId2"/>
          <a:srcRect l="17779" t="25867" r="1891" b="12239"/>
          <a:stretch>
            <a:fillRect/>
          </a:stretch>
        </p:blipFill>
        <p:spPr>
          <a:xfrm>
            <a:off x="-902970" y="750570"/>
            <a:ext cx="5384800" cy="5371465"/>
          </a:xfrm>
          <a:prstGeom prst="ellipse">
            <a:avLst/>
          </a:prstGeom>
        </p:spPr>
      </p:pic>
      <p:sp>
        <p:nvSpPr>
          <p:cNvPr id="5" name="PA_椭圆 75"/>
          <p:cNvSpPr/>
          <p:nvPr>
            <p:custDataLst>
              <p:tags r:id="rId3"/>
            </p:custDataLst>
          </p:nvPr>
        </p:nvSpPr>
        <p:spPr>
          <a:xfrm>
            <a:off x="-1838325" y="-142240"/>
            <a:ext cx="7255510" cy="7139940"/>
          </a:xfrm>
          <a:prstGeom prst="ellipse">
            <a:avLst/>
          </a:prstGeom>
          <a:noFill/>
          <a:ln w="101600" cap="flat" cmpd="sng" algn="ctr">
            <a:solidFill>
              <a:schemeClr val="tx1">
                <a:lumMod val="85000"/>
                <a:lumOff val="1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6" name="PA_椭圆 75"/>
          <p:cNvSpPr/>
          <p:nvPr>
            <p:custDataLst>
              <p:tags r:id="rId4"/>
            </p:custDataLst>
          </p:nvPr>
        </p:nvSpPr>
        <p:spPr>
          <a:xfrm>
            <a:off x="3383854" y="2069173"/>
            <a:ext cx="2629466" cy="2629466"/>
          </a:xfrm>
          <a:prstGeom prst="ellipse">
            <a:avLst/>
          </a:prstGeom>
          <a:gradFill>
            <a:gsLst>
              <a:gs pos="0">
                <a:srgbClr val="002060"/>
              </a:gs>
              <a:gs pos="100000">
                <a:srgbClr val="0070C0"/>
              </a:gs>
            </a:gsLst>
            <a:lin ang="5400000" scaled="0"/>
          </a:gradFill>
          <a:ln w="12700" cap="flat" cmpd="sng" algn="ctr">
            <a:noFill/>
            <a:prstDash val="solid"/>
            <a:miter lim="800000"/>
          </a:ln>
          <a:effectLst/>
        </p:spPr>
        <p:txBody>
          <a:bodyPr rtlCol="0" anchor="ctr">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solidFill>
                <a:schemeClr val="tx1"/>
              </a:solidFill>
              <a:effectLst>
                <a:outerShdw blurRad="38100" dist="19050" dir="2700000" algn="tl" rotWithShape="0">
                  <a:schemeClr val="dk1">
                    <a:alpha val="40000"/>
                  </a:schemeClr>
                </a:outerShdw>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7" name="文本框 6"/>
          <p:cNvSpPr txBox="1"/>
          <p:nvPr>
            <p:custDataLst>
              <p:tags r:id="rId5"/>
            </p:custDataLst>
          </p:nvPr>
        </p:nvSpPr>
        <p:spPr>
          <a:xfrm>
            <a:off x="3236595" y="2873375"/>
            <a:ext cx="2879090" cy="953135"/>
          </a:xfrm>
          <a:prstGeom prst="rect">
            <a:avLst/>
          </a:prstGeom>
          <a:noFill/>
        </p:spPr>
        <p:txBody>
          <a:bodyPr wrap="square" rtlCol="0">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sym typeface="思源黑体" panose="020B0400000000000000" pitchFamily="34" charset="-122"/>
              </a:rPr>
              <a:t>VISION</a:t>
            </a:r>
            <a:endParaRPr lang="en-US" altLang="zh-CN" sz="2800" b="1">
              <a:solidFill>
                <a:schemeClr val="bg1"/>
              </a:solidFill>
              <a:latin typeface="微软雅黑" panose="020B0503020204020204" pitchFamily="34" charset="-122"/>
              <a:ea typeface="微软雅黑" panose="020B0503020204020204" pitchFamily="34" charset="-122"/>
              <a:sym typeface="思源黑体" panose="020B0400000000000000" pitchFamily="34" charset="-122"/>
            </a:endParaRPr>
          </a:p>
          <a:p>
            <a:pPr algn="ctr"/>
            <a:r>
              <a:rPr lang="en-US" altLang="zh-CN" sz="2800" b="1">
                <a:solidFill>
                  <a:schemeClr val="bg1"/>
                </a:solidFill>
                <a:latin typeface="微软雅黑" panose="020B0503020204020204" pitchFamily="34" charset="-122"/>
                <a:ea typeface="微软雅黑" panose="020B0503020204020204" pitchFamily="34" charset="-122"/>
                <a:sym typeface="思源黑体" panose="020B0400000000000000" pitchFamily="34" charset="-122"/>
              </a:rPr>
              <a:t>INSPECTION</a:t>
            </a:r>
            <a:endParaRPr lang="en-US" altLang="zh-CN" sz="2800" b="1">
              <a:solidFill>
                <a:schemeClr val="bg1"/>
              </a:solidFill>
              <a:latin typeface="微软雅黑" panose="020B0503020204020204" pitchFamily="34" charset="-122"/>
              <a:ea typeface="微软雅黑" panose="020B0503020204020204" pitchFamily="34" charset="-122"/>
              <a:sym typeface="思源黑体" panose="020B0400000000000000" pitchFamily="34" charset="-122"/>
            </a:endParaRPr>
          </a:p>
        </p:txBody>
      </p:sp>
      <p:sp>
        <p:nvSpPr>
          <p:cNvPr id="9" name="文本框 8"/>
          <p:cNvSpPr txBox="1"/>
          <p:nvPr>
            <p:custDataLst>
              <p:tags r:id="rId6"/>
            </p:custDataLst>
          </p:nvPr>
        </p:nvSpPr>
        <p:spPr>
          <a:xfrm>
            <a:off x="6115221" y="2919810"/>
            <a:ext cx="5467178" cy="922020"/>
          </a:xfrm>
          <a:prstGeom prst="rect">
            <a:avLst/>
          </a:prstGeom>
          <a:noFill/>
        </p:spPr>
        <p:txBody>
          <a:bodyPr wrap="square" rtlCol="0">
            <a:spAutoFit/>
          </a:bodyPr>
          <a:lstStyle/>
          <a:p>
            <a:pPr algn="dist"/>
            <a:r>
              <a:rPr lang="en-US" altLang="zh-CN" sz="5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思源黑体" panose="020B0400000000000000" pitchFamily="34" charset="-122"/>
              </a:rPr>
              <a:t>M</a:t>
            </a:r>
            <a:r>
              <a:rPr lang="zh-CN" altLang="en-US" sz="5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思源黑体" panose="020B0400000000000000" pitchFamily="34" charset="-122"/>
              </a:rPr>
              <a:t>old</a:t>
            </a:r>
            <a:r>
              <a:rPr lang="en-US" altLang="zh-CN" sz="5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思源黑体" panose="020B0400000000000000" pitchFamily="34" charset="-122"/>
              </a:rPr>
              <a:t>-monitor</a:t>
            </a:r>
            <a:endParaRPr lang="zh-CN" altLang="en-US" sz="5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思源黑体" panose="020B0400000000000000" pitchFamily="34" charset="-122"/>
            </a:endParaRPr>
          </a:p>
        </p:txBody>
      </p:sp>
      <p:pic>
        <p:nvPicPr>
          <p:cNvPr id="3" name="秋天的钢琴">
            <a:hlinkClick r:id="" action="ppaction://media"/>
          </p:cNvPr>
          <p:cNvPicPr>
            <a:picLocks noChangeAspect="1"/>
          </p:cNvPicPr>
          <p:nvPr>
            <a:audioFile r:link="rId7"/>
            <p:extLst>
              <p:ext uri="{DAA4B4D4-6D71-4841-9C94-3DE7FCFB9230}">
                <p14:media xmlns:p14="http://schemas.microsoft.com/office/powerpoint/2010/main" r:embed="rId8"/>
              </p:ext>
            </p:extLst>
            <p:custDataLst>
              <p:tags r:id="rId9"/>
            </p:custDataLst>
          </p:nvPr>
        </p:nvPicPr>
        <p:blipFill>
          <a:blip r:embed="rId10"/>
          <a:stretch>
            <a:fillRect/>
          </a:stretch>
        </p:blipFill>
        <p:spPr>
          <a:xfrm>
            <a:off x="12761273" y="806585"/>
            <a:ext cx="609600" cy="609600"/>
          </a:xfrm>
          <a:prstGeom prst="rect">
            <a:avLst/>
          </a:prstGeom>
        </p:spPr>
      </p:pic>
      <p:sp>
        <p:nvSpPr>
          <p:cNvPr id="14" name="PA_椭圆 75"/>
          <p:cNvSpPr/>
          <p:nvPr>
            <p:custDataLst>
              <p:tags r:id="rId11"/>
            </p:custDataLst>
          </p:nvPr>
        </p:nvSpPr>
        <p:spPr>
          <a:xfrm>
            <a:off x="6825616" y="1815900"/>
            <a:ext cx="564288" cy="564288"/>
          </a:xfrm>
          <a:prstGeom prst="ellipse">
            <a:avLst/>
          </a:prstGeom>
          <a:gradFill>
            <a:gsLst>
              <a:gs pos="0">
                <a:srgbClr val="002060"/>
              </a:gs>
              <a:gs pos="100000">
                <a:srgbClr val="0070C0"/>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5" name="PA_椭圆 75"/>
          <p:cNvSpPr/>
          <p:nvPr>
            <p:custDataLst>
              <p:tags r:id="rId12"/>
            </p:custDataLst>
          </p:nvPr>
        </p:nvSpPr>
        <p:spPr>
          <a:xfrm>
            <a:off x="10485438" y="5213433"/>
            <a:ext cx="2604392" cy="2604392"/>
          </a:xfrm>
          <a:prstGeom prst="ellipse">
            <a:avLst/>
          </a:prstGeom>
          <a:gradFill>
            <a:gsLst>
              <a:gs pos="0">
                <a:srgbClr val="002060"/>
              </a:gs>
              <a:gs pos="100000">
                <a:srgbClr val="0070C0"/>
              </a:gs>
            </a:gsLst>
            <a:lin ang="5400000" scaled="0"/>
          </a:gradFill>
          <a:ln>
            <a:solidFill>
              <a:srgbClr val="D6680F"/>
            </a:solidFill>
          </a:ln>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w="22225">
                <a:solidFill>
                  <a:schemeClr val="accent2"/>
                </a:solidFill>
                <a:prstDash val="solid"/>
              </a:ln>
              <a:solidFill>
                <a:schemeClr val="accent2">
                  <a:lumMod val="40000"/>
                  <a:lumOff val="60000"/>
                </a:schemeClr>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6" name="任意多边形: 形状 14"/>
          <p:cNvSpPr/>
          <p:nvPr>
            <p:custDataLst>
              <p:tags r:id="rId13"/>
            </p:custDataLst>
          </p:nvPr>
        </p:nvSpPr>
        <p:spPr>
          <a:xfrm>
            <a:off x="8526740" y="-1977030"/>
            <a:ext cx="4444334" cy="4444334"/>
          </a:xfrm>
          <a:custGeom>
            <a:avLst/>
            <a:gdLst>
              <a:gd name="connsiteX0" fmla="*/ 1376008 w 2752018"/>
              <a:gd name="connsiteY0" fmla="*/ 422543 h 2752018"/>
              <a:gd name="connsiteX1" fmla="*/ 422543 w 2752018"/>
              <a:gd name="connsiteY1" fmla="*/ 1376008 h 2752018"/>
              <a:gd name="connsiteX2" fmla="*/ 1376008 w 2752018"/>
              <a:gd name="connsiteY2" fmla="*/ 2329473 h 2752018"/>
              <a:gd name="connsiteX3" fmla="*/ 2329473 w 2752018"/>
              <a:gd name="connsiteY3" fmla="*/ 1376008 h 2752018"/>
              <a:gd name="connsiteX4" fmla="*/ 1376008 w 2752018"/>
              <a:gd name="connsiteY4" fmla="*/ 422543 h 2752018"/>
              <a:gd name="connsiteX5" fmla="*/ 1376009 w 2752018"/>
              <a:gd name="connsiteY5" fmla="*/ 0 h 2752018"/>
              <a:gd name="connsiteX6" fmla="*/ 2752018 w 2752018"/>
              <a:gd name="connsiteY6" fmla="*/ 1376009 h 2752018"/>
              <a:gd name="connsiteX7" fmla="*/ 1376009 w 2752018"/>
              <a:gd name="connsiteY7" fmla="*/ 2752018 h 2752018"/>
              <a:gd name="connsiteX8" fmla="*/ 0 w 2752018"/>
              <a:gd name="connsiteY8" fmla="*/ 1376009 h 2752018"/>
              <a:gd name="connsiteX9" fmla="*/ 1376009 w 2752018"/>
              <a:gd name="connsiteY9" fmla="*/ 0 h 275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2018" h="2752018">
                <a:moveTo>
                  <a:pt x="1376008" y="422543"/>
                </a:moveTo>
                <a:cubicBezTo>
                  <a:pt x="849424" y="422543"/>
                  <a:pt x="422543" y="849424"/>
                  <a:pt x="422543" y="1376008"/>
                </a:cubicBezTo>
                <a:cubicBezTo>
                  <a:pt x="422543" y="1902592"/>
                  <a:pt x="849424" y="2329473"/>
                  <a:pt x="1376008" y="2329473"/>
                </a:cubicBezTo>
                <a:cubicBezTo>
                  <a:pt x="1902592" y="2329473"/>
                  <a:pt x="2329473" y="1902592"/>
                  <a:pt x="2329473" y="1376008"/>
                </a:cubicBezTo>
                <a:cubicBezTo>
                  <a:pt x="2329473" y="849424"/>
                  <a:pt x="1902592" y="422543"/>
                  <a:pt x="1376008" y="422543"/>
                </a:cubicBezTo>
                <a:close/>
                <a:moveTo>
                  <a:pt x="1376009" y="0"/>
                </a:moveTo>
                <a:cubicBezTo>
                  <a:pt x="2135958" y="0"/>
                  <a:pt x="2752018" y="616060"/>
                  <a:pt x="2752018" y="1376009"/>
                </a:cubicBezTo>
                <a:cubicBezTo>
                  <a:pt x="2752018" y="2135958"/>
                  <a:pt x="2135958" y="2752018"/>
                  <a:pt x="1376009" y="2752018"/>
                </a:cubicBezTo>
                <a:cubicBezTo>
                  <a:pt x="616060" y="2752018"/>
                  <a:pt x="0" y="2135958"/>
                  <a:pt x="0" y="1376009"/>
                </a:cubicBezTo>
                <a:cubicBezTo>
                  <a:pt x="0" y="616060"/>
                  <a:pt x="616060" y="0"/>
                  <a:pt x="1376009" y="0"/>
                </a:cubicBezTo>
                <a:close/>
              </a:path>
            </a:pathLst>
          </a:custGeom>
          <a:solidFill>
            <a:schemeClr val="accent2">
              <a:alpha val="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bldLst>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p:cNvPicPr>
            <a:picLocks noChangeAspect="1"/>
          </p:cNvPicPr>
          <p:nvPr>
            <p:custDataLst>
              <p:tags r:id="rId1"/>
            </p:custDataLst>
          </p:nvPr>
        </p:nvPicPr>
        <p:blipFill>
          <a:blip r:embed="rId2"/>
          <a:stretch>
            <a:fillRect/>
          </a:stretch>
        </p:blipFill>
        <p:spPr>
          <a:xfrm>
            <a:off x="4760595" y="1079500"/>
            <a:ext cx="6692265" cy="3726815"/>
          </a:xfrm>
          <a:prstGeom prst="roundRect">
            <a:avLst>
              <a:gd name="adj" fmla="val 8434"/>
            </a:avLst>
          </a:prstGeom>
          <a:ln w="57150">
            <a:solidFill>
              <a:schemeClr val="accent1"/>
            </a:solidFill>
          </a:ln>
        </p:spPr>
      </p:pic>
      <p:grpSp>
        <p:nvGrpSpPr>
          <p:cNvPr id="28" name="组合 27"/>
          <p:cNvGrpSpPr/>
          <p:nvPr/>
        </p:nvGrpSpPr>
        <p:grpSpPr>
          <a:xfrm>
            <a:off x="572979" y="2068195"/>
            <a:ext cx="1698789" cy="1256665"/>
            <a:chOff x="4200" y="5063"/>
            <a:chExt cx="3370" cy="2492"/>
          </a:xfrm>
        </p:grpSpPr>
        <p:sp>
          <p:nvSpPr>
            <p:cNvPr id="2" name="圆角矩形 1"/>
            <p:cNvSpPr/>
            <p:nvPr/>
          </p:nvSpPr>
          <p:spPr>
            <a:xfrm>
              <a:off x="4200" y="5063"/>
              <a:ext cx="3370" cy="2492"/>
            </a:xfrm>
            <a:prstGeom prst="roundRect">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spcBef>
                  <a:spcPts val="0"/>
                </a:spcBef>
                <a:spcAft>
                  <a:spcPts val="0"/>
                </a:spcAft>
              </a:pP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Bef>
                  <a:spcPts val="0"/>
                </a:spcBef>
                <a:spcAft>
                  <a:spcPts val="0"/>
                </a:spcAft>
              </a:pP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Bef>
                  <a:spcPts val="0"/>
                </a:spcBef>
                <a:spcAft>
                  <a:spcPts val="0"/>
                </a:spcAft>
              </a:pP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Bef>
                  <a:spcPts val="0"/>
                </a:spcBef>
                <a:spcAft>
                  <a:spcPts val="0"/>
                </a:spcAft>
              </a:pP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Bef>
                  <a:spcPts val="0"/>
                </a:spcBef>
                <a:spcAft>
                  <a:spcPts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Thermal sensitivity</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≤55mk</a:t>
              </a:r>
              <a:endParaRPr lang="en-US" altLang="zh-CN" sz="12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图片 11" descr="303b333634323733323bd0c4b5e7cdbc"/>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42" y="5327"/>
              <a:ext cx="1461" cy="1473"/>
            </a:xfrm>
            <a:prstGeom prst="rect">
              <a:avLst/>
            </a:prstGeom>
          </p:spPr>
        </p:pic>
      </p:grpSp>
      <p:grpSp>
        <p:nvGrpSpPr>
          <p:cNvPr id="33" name="组合 32"/>
          <p:cNvGrpSpPr/>
          <p:nvPr/>
        </p:nvGrpSpPr>
        <p:grpSpPr>
          <a:xfrm>
            <a:off x="2700655" y="2078355"/>
            <a:ext cx="1510030" cy="1245870"/>
            <a:chOff x="4411" y="1133"/>
            <a:chExt cx="2994" cy="2470"/>
          </a:xfrm>
        </p:grpSpPr>
        <p:sp>
          <p:nvSpPr>
            <p:cNvPr id="3" name="圆角矩形 2"/>
            <p:cNvSpPr/>
            <p:nvPr/>
          </p:nvSpPr>
          <p:spPr>
            <a:xfrm>
              <a:off x="4411" y="1133"/>
              <a:ext cx="2995" cy="2471"/>
            </a:xfrm>
            <a:prstGeom prst="roundRect">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spcBef>
                  <a:spcPts val="0"/>
                </a:spcBef>
                <a:spcAft>
                  <a:spcPts val="0"/>
                </a:spcAft>
              </a:pP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Bef>
                  <a:spcPts val="0"/>
                </a:spcBef>
                <a:spcAft>
                  <a:spcPts val="0"/>
                </a:spcAft>
              </a:pP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Bef>
                  <a:spcPts val="0"/>
                </a:spcBef>
                <a:spcAft>
                  <a:spcPts val="0"/>
                </a:spcAft>
              </a:pP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Bef>
                  <a:spcPts val="0"/>
                </a:spcBef>
                <a:spcAft>
                  <a:spcPts val="0"/>
                </a:spcAft>
              </a:pP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Bef>
                  <a:spcPts val="0"/>
                </a:spcBef>
                <a:spcAft>
                  <a:spcPts val="0"/>
                </a:spcAft>
              </a:pPr>
              <a:endParaRPr lang="en-US" altLang="zh-CN" sz="12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5" name="图片 14" descr="343435333332363b333635393135303bcab1bce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78" y="1397"/>
              <a:ext cx="1461" cy="1461"/>
            </a:xfrm>
            <a:prstGeom prst="rect">
              <a:avLst/>
            </a:prstGeom>
          </p:spPr>
        </p:pic>
      </p:grpSp>
      <p:grpSp>
        <p:nvGrpSpPr>
          <p:cNvPr id="32" name="组合 31"/>
          <p:cNvGrpSpPr/>
          <p:nvPr/>
        </p:nvGrpSpPr>
        <p:grpSpPr>
          <a:xfrm>
            <a:off x="2680335" y="3542030"/>
            <a:ext cx="1530854" cy="1246374"/>
            <a:chOff x="7764" y="1133"/>
            <a:chExt cx="3035" cy="2471"/>
          </a:xfrm>
          <a:solidFill>
            <a:schemeClr val="tx1">
              <a:lumMod val="50000"/>
              <a:lumOff val="50000"/>
            </a:schemeClr>
          </a:solidFill>
        </p:grpSpPr>
        <p:sp>
          <p:nvSpPr>
            <p:cNvPr id="4" name="圆角矩形 3"/>
            <p:cNvSpPr/>
            <p:nvPr/>
          </p:nvSpPr>
          <p:spPr>
            <a:xfrm>
              <a:off x="7764" y="1133"/>
              <a:ext cx="3035" cy="2471"/>
            </a:xfrm>
            <a:prstGeom prst="round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latin typeface="微软雅黑" panose="020B0503020204020204" pitchFamily="34" charset="-122"/>
                <a:ea typeface="微软雅黑" panose="020B0503020204020204" pitchFamily="34" charset="-122"/>
              </a:endParaRPr>
            </a:p>
            <a:p>
              <a:pPr algn="ctr"/>
              <a:endParaRPr lang="zh-CN" altLang="en-US" sz="1400">
                <a:latin typeface="微软雅黑" panose="020B0503020204020204" pitchFamily="34" charset="-122"/>
                <a:ea typeface="微软雅黑" panose="020B0503020204020204" pitchFamily="34" charset="-122"/>
              </a:endParaRPr>
            </a:p>
            <a:p>
              <a:pPr algn="ctr"/>
              <a:endParaRPr lang="zh-CN" altLang="en-US" sz="1400">
                <a:latin typeface="微软雅黑" panose="020B0503020204020204" pitchFamily="34" charset="-122"/>
                <a:ea typeface="微软雅黑" panose="020B0503020204020204" pitchFamily="34" charset="-122"/>
              </a:endParaRPr>
            </a:p>
            <a:p>
              <a:pPr algn="ctr"/>
              <a:endParaRPr lang="zh-CN" altLang="en-US" sz="1400">
                <a:latin typeface="微软雅黑" panose="020B0503020204020204" pitchFamily="34" charset="-122"/>
                <a:ea typeface="微软雅黑" panose="020B0503020204020204" pitchFamily="34" charset="-122"/>
              </a:endParaRPr>
            </a:p>
            <a:p>
              <a:pPr algn="ctr"/>
              <a:endParaRPr lang="zh-CN" altLang="en-US" sz="1200">
                <a:latin typeface="微软雅黑" panose="020B0503020204020204" pitchFamily="34" charset="-122"/>
                <a:ea typeface="微软雅黑" panose="020B0503020204020204" pitchFamily="34" charset="-122"/>
              </a:endParaRPr>
            </a:p>
          </p:txBody>
        </p:sp>
        <p:pic>
          <p:nvPicPr>
            <p:cNvPr id="16" name="图片 15" descr="343435333331363b333635393435343bc9e8d6c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87" y="1397"/>
              <a:ext cx="1288" cy="1288"/>
            </a:xfrm>
            <a:prstGeom prst="rect">
              <a:avLst/>
            </a:prstGeom>
          </p:spPr>
        </p:pic>
      </p:grpSp>
      <p:grpSp>
        <p:nvGrpSpPr>
          <p:cNvPr id="29" name="组合 28"/>
          <p:cNvGrpSpPr/>
          <p:nvPr/>
        </p:nvGrpSpPr>
        <p:grpSpPr>
          <a:xfrm>
            <a:off x="572770" y="3544570"/>
            <a:ext cx="1685848" cy="1246374"/>
            <a:chOff x="736" y="4173"/>
            <a:chExt cx="3023" cy="2471"/>
          </a:xfrm>
          <a:solidFill>
            <a:schemeClr val="tx1">
              <a:lumMod val="50000"/>
              <a:lumOff val="50000"/>
            </a:schemeClr>
          </a:solidFill>
        </p:grpSpPr>
        <p:sp>
          <p:nvSpPr>
            <p:cNvPr id="5" name="圆角矩形 4"/>
            <p:cNvSpPr/>
            <p:nvPr/>
          </p:nvSpPr>
          <p:spPr>
            <a:xfrm>
              <a:off x="736" y="4173"/>
              <a:ext cx="3023" cy="2471"/>
            </a:xfrm>
            <a:prstGeom prst="round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p>
              <a:pPr algn="ctr"/>
              <a:endParaRPr lang="zh-CN" altLang="en-US" sz="1400">
                <a:latin typeface="微软雅黑" panose="020B0503020204020204" pitchFamily="34" charset="-122"/>
                <a:ea typeface="微软雅黑" panose="020B0503020204020204" pitchFamily="34" charset="-122"/>
              </a:endParaRPr>
            </a:p>
            <a:p>
              <a:pPr algn="ctr"/>
              <a:endParaRPr lang="zh-CN" altLang="en-US" sz="1400">
                <a:latin typeface="微软雅黑" panose="020B0503020204020204" pitchFamily="34" charset="-122"/>
                <a:ea typeface="微软雅黑" panose="020B0503020204020204" pitchFamily="34" charset="-122"/>
              </a:endParaRPr>
            </a:p>
            <a:p>
              <a:pPr algn="ctr">
                <a:lnSpc>
                  <a:spcPct val="100000"/>
                </a:lnSpc>
              </a:pPr>
              <a:endParaRPr lang="zh-CN" altLang="en-US" sz="1000">
                <a:latin typeface="微软雅黑" panose="020B0503020204020204" pitchFamily="34" charset="-122"/>
                <a:ea typeface="微软雅黑" panose="020B0503020204020204" pitchFamily="34" charset="-122"/>
              </a:endParaRPr>
            </a:p>
          </p:txBody>
        </p:sp>
        <p:pic>
          <p:nvPicPr>
            <p:cNvPr id="19" name="图片 18" descr="32303236373535343b32303238383735353bcec2b6c8bcc6"/>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52" y="4523"/>
              <a:ext cx="1191" cy="1191"/>
            </a:xfrm>
            <a:prstGeom prst="rect">
              <a:avLst/>
            </a:prstGeom>
          </p:spPr>
        </p:pic>
      </p:grpSp>
      <p:grpSp>
        <p:nvGrpSpPr>
          <p:cNvPr id="30" name="组合 29"/>
          <p:cNvGrpSpPr/>
          <p:nvPr/>
        </p:nvGrpSpPr>
        <p:grpSpPr>
          <a:xfrm>
            <a:off x="734060" y="5010150"/>
            <a:ext cx="1510665" cy="1246374"/>
            <a:chOff x="4410" y="4173"/>
            <a:chExt cx="2996" cy="2471"/>
          </a:xfrm>
          <a:solidFill>
            <a:schemeClr val="tx1">
              <a:lumMod val="50000"/>
              <a:lumOff val="50000"/>
            </a:schemeClr>
          </a:solidFill>
        </p:grpSpPr>
        <p:sp>
          <p:nvSpPr>
            <p:cNvPr id="6" name="圆角矩形 5"/>
            <p:cNvSpPr/>
            <p:nvPr/>
          </p:nvSpPr>
          <p:spPr>
            <a:xfrm>
              <a:off x="4410" y="4173"/>
              <a:ext cx="2996" cy="2471"/>
            </a:xfrm>
            <a:prstGeom prst="roundRect">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gn="ct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gn="ct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gn="ct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 name="图片 19" descr="343435333334343b333635393431363bbeafb1a8c6f7"/>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81" y="4350"/>
              <a:ext cx="1138" cy="1138"/>
            </a:xfrm>
            <a:prstGeom prst="rect">
              <a:avLst/>
            </a:prstGeom>
          </p:spPr>
        </p:pic>
      </p:grpSp>
      <p:grpSp>
        <p:nvGrpSpPr>
          <p:cNvPr id="31" name="组合 30"/>
          <p:cNvGrpSpPr/>
          <p:nvPr/>
        </p:nvGrpSpPr>
        <p:grpSpPr>
          <a:xfrm>
            <a:off x="2672715" y="5005705"/>
            <a:ext cx="1530985" cy="1246374"/>
            <a:chOff x="7764" y="4173"/>
            <a:chExt cx="3036" cy="2471"/>
          </a:xfrm>
          <a:solidFill>
            <a:schemeClr val="tx1">
              <a:lumMod val="50000"/>
              <a:lumOff val="50000"/>
            </a:schemeClr>
          </a:solidFill>
        </p:grpSpPr>
        <p:sp>
          <p:nvSpPr>
            <p:cNvPr id="7" name="圆角矩形 6"/>
            <p:cNvSpPr/>
            <p:nvPr/>
          </p:nvSpPr>
          <p:spPr>
            <a:xfrm>
              <a:off x="7764" y="4173"/>
              <a:ext cx="3036" cy="2471"/>
            </a:xfrm>
            <a:prstGeom prst="round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6" name="图片 25" descr="343435333331363b333635393434343bc9e8d6c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08" y="4455"/>
              <a:ext cx="948" cy="626"/>
            </a:xfrm>
            <a:prstGeom prst="rect">
              <a:avLst/>
            </a:prstGeom>
          </p:spPr>
        </p:pic>
      </p:grpSp>
      <p:sp>
        <p:nvSpPr>
          <p:cNvPr id="34" name="圆角矩形 33"/>
          <p:cNvSpPr/>
          <p:nvPr/>
        </p:nvSpPr>
        <p:spPr>
          <a:xfrm>
            <a:off x="4761865" y="5463540"/>
            <a:ext cx="1929765" cy="800735"/>
          </a:xfrm>
          <a:prstGeom prst="roundRect">
            <a:avLst/>
          </a:prstGeom>
          <a:solidFill>
            <a:schemeClr val="bg1">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微软雅黑" panose="020B0503020204020204" pitchFamily="34" charset="-122"/>
                <a:ea typeface="微软雅黑" panose="020B0503020204020204" pitchFamily="34" charset="-122"/>
              </a:rPr>
              <a:t>Automatically record every temperature measurement data</a:t>
            </a:r>
            <a:endParaRPr lang="zh-CN" altLang="en-US" sz="1200">
              <a:latin typeface="微软雅黑" panose="020B0503020204020204" pitchFamily="34" charset="-122"/>
              <a:ea typeface="微软雅黑" panose="020B0503020204020204" pitchFamily="34" charset="-122"/>
            </a:endParaRPr>
          </a:p>
        </p:txBody>
      </p:sp>
      <p:sp>
        <p:nvSpPr>
          <p:cNvPr id="35" name="圆角矩形 34"/>
          <p:cNvSpPr/>
          <p:nvPr/>
        </p:nvSpPr>
        <p:spPr>
          <a:xfrm>
            <a:off x="9562465" y="5429885"/>
            <a:ext cx="1901190" cy="810895"/>
          </a:xfrm>
          <a:prstGeom prst="roundRect">
            <a:avLst/>
          </a:prstGeom>
          <a:solidFill>
            <a:schemeClr val="bg1">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微软雅黑" panose="020B0503020204020204" pitchFamily="34" charset="-122"/>
                <a:ea typeface="微软雅黑" panose="020B0503020204020204" pitchFamily="34" charset="-122"/>
              </a:rPr>
              <a:t>Customizable time period</a:t>
            </a: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view relevant waveform diagrams</a:t>
            </a:r>
            <a:endParaRPr lang="zh-CN" altLang="en-US" sz="1200">
              <a:latin typeface="微软雅黑" panose="020B0503020204020204" pitchFamily="34" charset="-122"/>
              <a:ea typeface="微软雅黑" panose="020B0503020204020204" pitchFamily="34" charset="-122"/>
            </a:endParaRPr>
          </a:p>
        </p:txBody>
      </p:sp>
      <p:sp>
        <p:nvSpPr>
          <p:cNvPr id="36" name="圆角矩形 35"/>
          <p:cNvSpPr/>
          <p:nvPr/>
        </p:nvSpPr>
        <p:spPr>
          <a:xfrm>
            <a:off x="7152640" y="5439410"/>
            <a:ext cx="1901825" cy="810895"/>
          </a:xfrm>
          <a:prstGeom prst="roundRect">
            <a:avLst/>
          </a:prstGeom>
          <a:solidFill>
            <a:schemeClr val="bg1">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a:latin typeface="微软雅黑" panose="020B0503020204020204" pitchFamily="34" charset="-122"/>
                <a:ea typeface="微软雅黑" panose="020B0503020204020204" pitchFamily="34" charset="-122"/>
              </a:rPr>
              <a:t>M</a:t>
            </a:r>
            <a:r>
              <a:rPr lang="zh-CN" altLang="en-US" sz="1200">
                <a:latin typeface="微软雅黑" panose="020B0503020204020204" pitchFamily="34" charset="-122"/>
                <a:ea typeface="微软雅黑" panose="020B0503020204020204" pitchFamily="34" charset="-122"/>
              </a:rPr>
              <a:t>easured data </a:t>
            </a:r>
            <a:endParaRPr lang="zh-CN" altLang="en-US" sz="1200">
              <a:latin typeface="微软雅黑" panose="020B0503020204020204" pitchFamily="34" charset="-122"/>
              <a:ea typeface="微软雅黑" panose="020B0503020204020204" pitchFamily="34" charset="-122"/>
            </a:endParaRPr>
          </a:p>
          <a:p>
            <a:pPr algn="ctr"/>
            <a:r>
              <a:rPr lang="zh-CN" altLang="en-US" sz="1200">
                <a:latin typeface="微软雅黑" panose="020B0503020204020204" pitchFamily="34" charset="-122"/>
                <a:ea typeface="微软雅黑" panose="020B0503020204020204" pitchFamily="34" charset="-122"/>
              </a:rPr>
              <a:t>Automatically generate waveform diagrams</a:t>
            </a:r>
            <a:endParaRPr lang="zh-CN" altLang="en-US" sz="1200">
              <a:latin typeface="微软雅黑" panose="020B0503020204020204" pitchFamily="34" charset="-122"/>
              <a:ea typeface="微软雅黑" panose="020B0503020204020204" pitchFamily="34" charset="-122"/>
            </a:endParaRPr>
          </a:p>
        </p:txBody>
      </p:sp>
      <p:cxnSp>
        <p:nvCxnSpPr>
          <p:cNvPr id="37" name="直接连接符 36"/>
          <p:cNvCxnSpPr>
            <a:stCxn id="34" idx="0"/>
          </p:cNvCxnSpPr>
          <p:nvPr/>
        </p:nvCxnSpPr>
        <p:spPr>
          <a:xfrm flipV="1">
            <a:off x="5727065" y="4735830"/>
            <a:ext cx="0" cy="727710"/>
          </a:xfrm>
          <a:prstGeom prst="line">
            <a:avLst/>
          </a:prstGeom>
          <a:ln w="349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接连接符 37"/>
          <p:cNvCxnSpPr>
            <a:stCxn id="36" idx="0"/>
            <a:endCxn id="11" idx="2"/>
          </p:cNvCxnSpPr>
          <p:nvPr/>
        </p:nvCxnSpPr>
        <p:spPr>
          <a:xfrm flipV="1">
            <a:off x="8103870" y="4806315"/>
            <a:ext cx="3175" cy="633095"/>
          </a:xfrm>
          <a:prstGeom prst="line">
            <a:avLst/>
          </a:prstGeom>
          <a:ln w="349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10480675" y="4844415"/>
            <a:ext cx="0" cy="510540"/>
          </a:xfrm>
          <a:prstGeom prst="line">
            <a:avLst/>
          </a:prstGeom>
          <a:ln w="349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圆角矩形 13"/>
          <p:cNvSpPr/>
          <p:nvPr/>
        </p:nvSpPr>
        <p:spPr>
          <a:xfrm>
            <a:off x="-177800" y="1069340"/>
            <a:ext cx="4381500" cy="730885"/>
          </a:xfrm>
          <a:prstGeom prst="round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spcBef>
                <a:spcPts val="0"/>
              </a:spcBef>
              <a:spcAft>
                <a:spcPts val="0"/>
              </a:spcAft>
            </a:pPr>
            <a:r>
              <a:rPr sz="2400" b="1">
                <a:latin typeface="微软雅黑" panose="020B0503020204020204" pitchFamily="34" charset="-122"/>
                <a:ea typeface="微软雅黑" panose="020B0503020204020204" pitchFamily="34" charset="-122"/>
                <a:cs typeface="微软雅黑" panose="020B0503020204020204" pitchFamily="34" charset="-122"/>
              </a:rPr>
              <a:t>Function Explanation</a:t>
            </a:r>
            <a:endParaRPr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394970" y="4380865"/>
            <a:ext cx="2045335" cy="511175"/>
          </a:xfrm>
          <a:prstGeom prst="rect">
            <a:avLst/>
          </a:prstGeom>
          <a:noFill/>
        </p:spPr>
        <p:txBody>
          <a:bodyPr wrap="square" rtlCol="0" anchor="t">
            <a:noAutofit/>
          </a:bodyPr>
          <a:p>
            <a:pPr algn="ctr">
              <a:lnSpc>
                <a:spcPct val="100000"/>
              </a:lnSpc>
            </a:pPr>
            <a:r>
              <a:rPr lang="zh-CN" altLang="en-US" sz="1000">
                <a:solidFill>
                  <a:schemeClr val="bg1"/>
                </a:solidFill>
                <a:latin typeface="微软雅黑" panose="020B0503020204020204" pitchFamily="34" charset="-122"/>
                <a:ea typeface="微软雅黑" panose="020B0503020204020204" pitchFamily="34" charset="-122"/>
                <a:sym typeface="+mn-ea"/>
              </a:rPr>
              <a:t>Non contact temperature measurement</a:t>
            </a:r>
            <a:endParaRPr lang="zh-CN" altLang="en-US" sz="1000">
              <a:solidFill>
                <a:schemeClr val="bg1"/>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2436495" y="2908935"/>
            <a:ext cx="2045335" cy="511175"/>
          </a:xfrm>
          <a:prstGeom prst="rect">
            <a:avLst/>
          </a:prstGeom>
          <a:noFill/>
        </p:spPr>
        <p:txBody>
          <a:bodyPr wrap="square" rtlCol="0" anchor="t">
            <a:noAutofit/>
          </a:bodyPr>
          <a:p>
            <a:pPr algn="ctr">
              <a:lnSpc>
                <a:spcPct val="100000"/>
              </a:lnSpc>
              <a:spcBef>
                <a:spcPts val="0"/>
              </a:spcBef>
              <a:spcAft>
                <a:spcPts val="0"/>
              </a:spcAft>
            </a:pPr>
            <a:r>
              <a:rPr lang="zh-CN" altLang="en-US" sz="1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thermal response </a:t>
            </a:r>
            <a:endParaRPr lang="zh-CN" altLang="en-US" sz="1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100000"/>
              </a:lnSpc>
              <a:spcBef>
                <a:spcPts val="0"/>
              </a:spcBef>
              <a:spcAft>
                <a:spcPts val="0"/>
              </a:spcAft>
            </a:pPr>
            <a:r>
              <a:rPr lang="zh-CN" altLang="en-US" sz="1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time＜</a:t>
            </a:r>
            <a:r>
              <a:rPr lang="en-US" altLang="zh-CN" sz="1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15ms</a:t>
            </a:r>
            <a:endParaRPr lang="en-US" altLang="zh-CN" sz="1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12"/>
          <p:cNvSpPr txBox="1"/>
          <p:nvPr/>
        </p:nvSpPr>
        <p:spPr>
          <a:xfrm>
            <a:off x="2440305" y="4380865"/>
            <a:ext cx="2040890" cy="511175"/>
          </a:xfrm>
          <a:prstGeom prst="rect">
            <a:avLst/>
          </a:prstGeom>
          <a:noFill/>
        </p:spPr>
        <p:txBody>
          <a:bodyPr wrap="square" rtlCol="0" anchor="t">
            <a:noAutofit/>
          </a:bodyPr>
          <a:p>
            <a:pPr algn="ctr">
              <a:lnSpc>
                <a:spcPct val="100000"/>
              </a:lnSpc>
            </a:pPr>
            <a:r>
              <a:rPr lang="zh-CN" altLang="en-US" sz="900">
                <a:solidFill>
                  <a:schemeClr val="bg1"/>
                </a:solidFill>
                <a:latin typeface="微软雅黑" panose="020B0503020204020204" pitchFamily="34" charset="-122"/>
                <a:ea typeface="微软雅黑" panose="020B0503020204020204" pitchFamily="34" charset="-122"/>
                <a:sym typeface="+mn-ea"/>
              </a:rPr>
              <a:t>Customizable temperature measurement area</a:t>
            </a:r>
            <a:endParaRPr lang="zh-CN" altLang="en-US" sz="900">
              <a:solidFill>
                <a:schemeClr val="bg1"/>
              </a:solidFill>
              <a:latin typeface="微软雅黑" panose="020B0503020204020204" pitchFamily="34" charset="-122"/>
              <a:ea typeface="微软雅黑" panose="020B0503020204020204" pitchFamily="34" charset="-122"/>
              <a:sym typeface="+mn-ea"/>
            </a:endParaRPr>
          </a:p>
        </p:txBody>
      </p:sp>
      <p:sp>
        <p:nvSpPr>
          <p:cNvPr id="17" name="文本框 16"/>
          <p:cNvSpPr txBox="1"/>
          <p:nvPr/>
        </p:nvSpPr>
        <p:spPr>
          <a:xfrm>
            <a:off x="2571750" y="5415280"/>
            <a:ext cx="1729105" cy="845820"/>
          </a:xfrm>
          <a:prstGeom prst="rect">
            <a:avLst/>
          </a:prstGeom>
          <a:noFill/>
        </p:spPr>
        <p:txBody>
          <a:bodyPr wrap="square" rtlCol="0" anchor="t">
            <a:noAutofit/>
          </a:bodyPr>
          <a:p>
            <a:pPr algn="ctr">
              <a:lnSpc>
                <a:spcPct val="100000"/>
              </a:lnSpc>
            </a:pPr>
            <a:r>
              <a:rPr lang="zh-CN" altLang="en-US" sz="1000">
                <a:solidFill>
                  <a:schemeClr val="bg1"/>
                </a:solidFill>
                <a:latin typeface="微软雅黑" panose="020B0503020204020204" pitchFamily="34" charset="-122"/>
                <a:ea typeface="微软雅黑" panose="020B0503020204020204" pitchFamily="34" charset="-122"/>
                <a:sym typeface="+mn-ea"/>
              </a:rPr>
              <a:t>4 temperature measurement modes (low temperature, medium temperature, high temperature, custom)</a:t>
            </a:r>
            <a:endParaRPr lang="zh-CN" altLang="en-US" sz="1000">
              <a:solidFill>
                <a:schemeClr val="bg1"/>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704215" y="5721985"/>
            <a:ext cx="1605915" cy="511175"/>
          </a:xfrm>
          <a:prstGeom prst="rect">
            <a:avLst/>
          </a:prstGeom>
          <a:noFill/>
        </p:spPr>
        <p:txBody>
          <a:bodyPr wrap="square" rtlCol="0" anchor="t">
            <a:noAutofit/>
          </a:bodyPr>
          <a:p>
            <a:pPr algn="ctr">
              <a:lnSpc>
                <a:spcPct val="100000"/>
              </a:lnSpc>
            </a:pPr>
            <a:r>
              <a:rPr lang="zh-CN" altLang="en-US" sz="1000">
                <a:solidFill>
                  <a:schemeClr val="bg1"/>
                </a:solidFill>
                <a:latin typeface="微软雅黑" panose="020B0503020204020204" pitchFamily="34" charset="-122"/>
                <a:ea typeface="微软雅黑" panose="020B0503020204020204" pitchFamily="34" charset="-122"/>
                <a:sym typeface="+mn-ea"/>
              </a:rPr>
              <a:t>Low temperature alarm and high temperature alarm can be set</a:t>
            </a:r>
            <a:endParaRPr lang="zh-CN" altLang="en-US" sz="1000">
              <a:solidFill>
                <a:schemeClr val="bg1"/>
              </a:solidFill>
              <a:latin typeface="微软雅黑" panose="020B0503020204020204" pitchFamily="34" charset="-122"/>
              <a:ea typeface="微软雅黑" panose="020B0503020204020204" pitchFamily="34" charset="-122"/>
              <a:sym typeface="+mn-ea"/>
            </a:endParaRPr>
          </a:p>
        </p:txBody>
      </p:sp>
      <p:sp>
        <p:nvSpPr>
          <p:cNvPr id="22" name="文本框 21"/>
          <p:cNvSpPr txBox="1"/>
          <p:nvPr/>
        </p:nvSpPr>
        <p:spPr>
          <a:xfrm>
            <a:off x="2562860" y="332740"/>
            <a:ext cx="3642360" cy="368300"/>
          </a:xfrm>
          <a:prstGeom prst="rect">
            <a:avLst/>
          </a:prstGeom>
          <a:solidFill>
            <a:schemeClr val="bg1"/>
          </a:solidFill>
        </p:spPr>
        <p:txBody>
          <a:bodyPr wrap="square" rtlCol="0" anchor="t">
            <a:spAutoFit/>
          </a:bodyPr>
          <a:p>
            <a:r>
              <a:rPr lang="zh-CN">
                <a:solidFill>
                  <a:schemeClr val="tx1">
                    <a:lumMod val="75000"/>
                    <a:lumOff val="25000"/>
                  </a:schemeClr>
                </a:solidFill>
                <a:latin typeface="微软雅黑" panose="020B0503020204020204" pitchFamily="34" charset="-122"/>
                <a:ea typeface="微软雅黑" panose="020B0503020204020204" pitchFamily="34" charset="-122"/>
                <a:sym typeface="+mn-ea"/>
              </a:rPr>
              <a:t>Thermal imaging mold monitor</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正面一套"/>
          <p:cNvPicPr>
            <a:picLocks noChangeAspect="1"/>
          </p:cNvPicPr>
          <p:nvPr/>
        </p:nvPicPr>
        <p:blipFill>
          <a:blip r:embed="rId1"/>
          <a:srcRect l="19855" t="35432" r="24379"/>
          <a:stretch>
            <a:fillRect/>
          </a:stretch>
        </p:blipFill>
        <p:spPr>
          <a:xfrm>
            <a:off x="4867275" y="652145"/>
            <a:ext cx="1910080" cy="1328420"/>
          </a:xfrm>
          <a:prstGeom prst="rect">
            <a:avLst/>
          </a:prstGeom>
        </p:spPr>
      </p:pic>
      <p:cxnSp>
        <p:nvCxnSpPr>
          <p:cNvPr id="51" name="直接连接符 50"/>
          <p:cNvCxnSpPr>
            <a:stCxn id="20490" idx="0"/>
          </p:cNvCxnSpPr>
          <p:nvPr>
            <p:custDataLst>
              <p:tags r:id="rId2"/>
            </p:custDataLst>
          </p:nvPr>
        </p:nvCxnSpPr>
        <p:spPr>
          <a:xfrm flipV="1">
            <a:off x="5843905" y="1868170"/>
            <a:ext cx="2540" cy="4622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496" name="文本框 10"/>
          <p:cNvSpPr txBox="1"/>
          <p:nvPr>
            <p:custDataLst>
              <p:tags r:id="rId3"/>
            </p:custDataLst>
          </p:nvPr>
        </p:nvSpPr>
        <p:spPr>
          <a:xfrm>
            <a:off x="1957705" y="3342005"/>
            <a:ext cx="2122170" cy="1014730"/>
          </a:xfrm>
          <a:prstGeom prst="rect">
            <a:avLst/>
          </a:prstGeom>
          <a:noFill/>
          <a:ln w="9525">
            <a:noFill/>
          </a:ln>
        </p:spPr>
        <p:txBody>
          <a:bodyPr wrap="square" anchor="t">
            <a:spAutoFit/>
          </a:bodyPr>
          <a:p>
            <a:pPr algn="l" eaLnBrk="0" hangingPunct="0">
              <a:lnSpc>
                <a:spcPct val="100000"/>
              </a:lnSpc>
            </a:pPr>
            <a:r>
              <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Automatically generate detection areas and parameters - improve debugging accuracy, reduce user operation steps, and shorten debugging time;</a:t>
            </a:r>
            <a:endPar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eaLnBrk="0" hangingPunct="0">
              <a:lnSpc>
                <a:spcPct val="100000"/>
              </a:lnSpc>
            </a:pPr>
            <a:endPar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497" name="文本框 12"/>
          <p:cNvSpPr txBox="1"/>
          <p:nvPr>
            <p:custDataLst>
              <p:tags r:id="rId4"/>
            </p:custDataLst>
          </p:nvPr>
        </p:nvSpPr>
        <p:spPr>
          <a:xfrm>
            <a:off x="4596130" y="3310255"/>
            <a:ext cx="2679065" cy="1322070"/>
          </a:xfrm>
          <a:prstGeom prst="rect">
            <a:avLst/>
          </a:prstGeom>
          <a:noFill/>
          <a:ln w="9525">
            <a:noFill/>
          </a:ln>
        </p:spPr>
        <p:txBody>
          <a:bodyPr wrap="square" anchor="t">
            <a:spAutoFit/>
          </a:bodyPr>
          <a:p>
            <a:pPr algn="just" eaLnBrk="0" hangingPunct="0">
              <a:lnSpc>
                <a:spcPct val="80000"/>
              </a:lnSpc>
              <a:spcBef>
                <a:spcPts val="0"/>
              </a:spcBef>
              <a:spcAft>
                <a:spcPts val="0"/>
              </a:spcAft>
              <a:buClrTx/>
              <a:buSzTx/>
              <a:buFontTx/>
            </a:pPr>
            <a:r>
              <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Foolish one click operation, beginner operation guide - the system comes with a one click tutorial that automatically sets up relevant programs. Technicians only need to follow the set steps step by step, without the need for human training, to learn how to operate the basic functions of the Boshiyuan monitor;</a:t>
            </a:r>
            <a:endPar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eaLnBrk="0" hangingPunct="0">
              <a:lnSpc>
                <a:spcPct val="80000"/>
              </a:lnSpc>
              <a:spcBef>
                <a:spcPts val="0"/>
              </a:spcBef>
              <a:spcAft>
                <a:spcPts val="0"/>
              </a:spcAft>
              <a:buClrTx/>
              <a:buSzTx/>
              <a:buFontTx/>
            </a:pPr>
            <a:endPar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498" name="文本框 14"/>
          <p:cNvSpPr txBox="1"/>
          <p:nvPr>
            <p:custDataLst>
              <p:tags r:id="rId5"/>
            </p:custDataLst>
          </p:nvPr>
        </p:nvSpPr>
        <p:spPr>
          <a:xfrm>
            <a:off x="7757160" y="3342005"/>
            <a:ext cx="2477770" cy="1168400"/>
          </a:xfrm>
          <a:prstGeom prst="rect">
            <a:avLst/>
          </a:prstGeom>
          <a:noFill/>
          <a:ln w="9525">
            <a:noFill/>
          </a:ln>
        </p:spPr>
        <p:txBody>
          <a:bodyPr wrap="square" anchor="t">
            <a:spAutoFit/>
          </a:bodyPr>
          <a:p>
            <a:pPr algn="just" eaLnBrk="0" hangingPunct="0">
              <a:buClrTx/>
              <a:buSzTx/>
              <a:buFontTx/>
            </a:pPr>
            <a:r>
              <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Automatic correction of displacement deviation during mold opening stroke - a self-developed dynamic mold drift correction algorithm that has been verified to correct a 10mm error, with this function being most evident in older hydraulic presses;</a:t>
            </a:r>
            <a:endPar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499" name="文本框 16"/>
          <p:cNvSpPr txBox="1"/>
          <p:nvPr>
            <p:custDataLst>
              <p:tags r:id="rId6"/>
            </p:custDataLst>
          </p:nvPr>
        </p:nvSpPr>
        <p:spPr>
          <a:xfrm>
            <a:off x="639445" y="5692775"/>
            <a:ext cx="2957195" cy="953135"/>
          </a:xfrm>
          <a:prstGeom prst="rect">
            <a:avLst/>
          </a:prstGeom>
          <a:noFill/>
          <a:ln w="9525">
            <a:noFill/>
          </a:ln>
        </p:spPr>
        <p:txBody>
          <a:bodyPr wrap="square" anchor="t">
            <a:spAutoFit/>
          </a:bodyPr>
          <a:p>
            <a:pPr algn="just" eaLnBrk="0" hangingPunct="0">
              <a:lnSpc>
                <a:spcPct val="80000"/>
              </a:lnSpc>
              <a:spcBef>
                <a:spcPts val="0"/>
              </a:spcBef>
              <a:spcAft>
                <a:spcPts val="0"/>
              </a:spcAft>
              <a:buClrTx/>
              <a:buSzTx/>
              <a:buFontTx/>
            </a:pPr>
            <a:r>
              <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Automatic light compensation and correction - For reflective and dark areas, our independently developed light compensation algorithm can automatically identify relevant areas, correct them, and achieve overall brightness balance. This function is particularly effective for metal embedding;</a:t>
            </a:r>
            <a:endPar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500" name="文本框 18"/>
          <p:cNvSpPr txBox="1"/>
          <p:nvPr>
            <p:custDataLst>
              <p:tags r:id="rId7"/>
            </p:custDataLst>
          </p:nvPr>
        </p:nvSpPr>
        <p:spPr>
          <a:xfrm>
            <a:off x="3526790" y="5714365"/>
            <a:ext cx="2200910" cy="1076325"/>
          </a:xfrm>
          <a:prstGeom prst="rect">
            <a:avLst/>
          </a:prstGeom>
          <a:noFill/>
          <a:ln w="9525">
            <a:noFill/>
          </a:ln>
        </p:spPr>
        <p:txBody>
          <a:bodyPr wrap="square" anchor="t">
            <a:spAutoFit/>
          </a:bodyPr>
          <a:p>
            <a:pPr algn="just" eaLnBrk="0" hangingPunct="0">
              <a:lnSpc>
                <a:spcPct val="80000"/>
              </a:lnSpc>
              <a:spcBef>
                <a:spcPts val="0"/>
              </a:spcBef>
              <a:spcAft>
                <a:spcPts val="0"/>
              </a:spcAft>
              <a:buClrTx/>
              <a:buSzTx/>
              <a:buFontTx/>
            </a:pPr>
            <a:r>
              <a:rPr lang="zh-CN" altLang="zh-CN" sz="1000" dirty="0">
                <a:solidFill>
                  <a:schemeClr val="tx1"/>
                </a:solidFill>
                <a:latin typeface="微软雅黑" panose="020B0503020204020204" pitchFamily="34" charset="-122"/>
                <a:ea typeface="微软雅黑" panose="020B0503020204020204" pitchFamily="34" charset="-122"/>
                <a:cs typeface="思源黑体" panose="020B0400000000000000" pitchFamily="34" charset="-122"/>
              </a:rPr>
              <a:t>The latest model matching algorithm based on contour can effectively solve the problem of misalignment of embedded parts and steel plates, as well as misjudgment caused by color difference;</a:t>
            </a:r>
            <a:endParaRPr lang="zh-CN" altLang="zh-CN" sz="1000" dirty="0">
              <a:solidFill>
                <a:schemeClr val="tx1"/>
              </a:solidFill>
              <a:latin typeface="微软雅黑" panose="020B0503020204020204" pitchFamily="34" charset="-122"/>
              <a:ea typeface="微软雅黑" panose="020B0503020204020204" pitchFamily="34" charset="-122"/>
              <a:cs typeface="思源黑体" panose="020B0400000000000000" pitchFamily="34" charset="-122"/>
            </a:endParaRPr>
          </a:p>
          <a:p>
            <a:pPr algn="just" eaLnBrk="0" hangingPunct="0">
              <a:lnSpc>
                <a:spcPct val="80000"/>
              </a:lnSpc>
              <a:spcBef>
                <a:spcPts val="0"/>
              </a:spcBef>
              <a:spcAft>
                <a:spcPts val="0"/>
              </a:spcAft>
              <a:buClrTx/>
              <a:buSzTx/>
              <a:buFontTx/>
            </a:pPr>
            <a:endParaRPr lang="zh-CN" altLang="zh-CN" sz="1000" dirty="0">
              <a:solidFill>
                <a:schemeClr val="tx1"/>
              </a:solidFill>
              <a:latin typeface="微软雅黑" panose="020B0503020204020204" pitchFamily="34" charset="-122"/>
              <a:ea typeface="微软雅黑" panose="020B0503020204020204" pitchFamily="34" charset="-122"/>
              <a:cs typeface="思源黑体" panose="020B0400000000000000" pitchFamily="34" charset="-122"/>
            </a:endParaRPr>
          </a:p>
        </p:txBody>
      </p:sp>
      <p:sp>
        <p:nvSpPr>
          <p:cNvPr id="20501" name="文本框 20"/>
          <p:cNvSpPr txBox="1"/>
          <p:nvPr>
            <p:custDataLst>
              <p:tags r:id="rId8"/>
            </p:custDataLst>
          </p:nvPr>
        </p:nvSpPr>
        <p:spPr>
          <a:xfrm>
            <a:off x="5847080" y="5692775"/>
            <a:ext cx="2963545" cy="1076325"/>
          </a:xfrm>
          <a:prstGeom prst="rect">
            <a:avLst/>
          </a:prstGeom>
          <a:noFill/>
          <a:ln w="9525">
            <a:noFill/>
          </a:ln>
        </p:spPr>
        <p:txBody>
          <a:bodyPr wrap="square" anchor="t">
            <a:spAutoFit/>
          </a:bodyPr>
          <a:p>
            <a:pPr algn="just" eaLnBrk="0" hangingPunct="0">
              <a:lnSpc>
                <a:spcPct val="80000"/>
              </a:lnSpc>
              <a:spcBef>
                <a:spcPts val="0"/>
              </a:spcBef>
              <a:spcAft>
                <a:spcPts val="0"/>
              </a:spcAft>
              <a:buClrTx/>
              <a:buSzTx/>
              <a:buFontTx/>
            </a:pPr>
            <a:r>
              <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The latest developed mold monitor corresponds to the in mold monitoring system of multiple injection molding machines, which can be applied in a relatively simple application environment to detect whether products have fallen off the mold normally, greatly saving customers' procurement costs;</a:t>
            </a:r>
            <a:endPar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502" name="文本框 22"/>
          <p:cNvSpPr txBox="1"/>
          <p:nvPr>
            <p:custDataLst>
              <p:tags r:id="rId9"/>
            </p:custDataLst>
          </p:nvPr>
        </p:nvSpPr>
        <p:spPr>
          <a:xfrm>
            <a:off x="8954135" y="5698490"/>
            <a:ext cx="2237740" cy="829945"/>
          </a:xfrm>
          <a:prstGeom prst="rect">
            <a:avLst/>
          </a:prstGeom>
          <a:noFill/>
          <a:ln w="9525">
            <a:noFill/>
          </a:ln>
        </p:spPr>
        <p:txBody>
          <a:bodyPr wrap="square" anchor="t">
            <a:spAutoFit/>
          </a:bodyPr>
          <a:p>
            <a:pPr algn="just" eaLnBrk="0" hangingPunct="0">
              <a:lnSpc>
                <a:spcPct val="80000"/>
              </a:lnSpc>
              <a:spcBef>
                <a:spcPts val="0"/>
              </a:spcBef>
              <a:spcAft>
                <a:spcPts val="0"/>
              </a:spcAft>
              <a:buClrTx/>
              <a:buSzTx/>
              <a:buFontTx/>
            </a:pPr>
            <a:r>
              <a:rPr lang="zh-CN" altLang="zh-CN" sz="1000" dirty="0">
                <a:solidFill>
                  <a:schemeClr val="tx1"/>
                </a:solidFill>
                <a:latin typeface="微软雅黑" panose="020B0503020204020204" pitchFamily="34" charset="-122"/>
                <a:ea typeface="微软雅黑" panose="020B0503020204020204" pitchFamily="34" charset="-122"/>
                <a:cs typeface="思源黑体" panose="020B0400000000000000" pitchFamily="34" charset="-122"/>
              </a:rPr>
              <a:t>Optional function: Monitor abnormal alarm can send SMS to the designated technician's mobile phone to ensure efficient and real-time processing of abnormal alarms;</a:t>
            </a:r>
            <a:endParaRPr lang="zh-CN" altLang="zh-CN" sz="1000" dirty="0">
              <a:solidFill>
                <a:schemeClr val="tx1"/>
              </a:solidFill>
              <a:latin typeface="微软雅黑" panose="020B0503020204020204" pitchFamily="34" charset="-122"/>
              <a:ea typeface="微软雅黑" panose="020B0503020204020204" pitchFamily="34" charset="-122"/>
              <a:cs typeface="思源黑体" panose="020B0400000000000000" pitchFamily="34" charset="-122"/>
            </a:endParaRPr>
          </a:p>
        </p:txBody>
      </p:sp>
      <p:cxnSp>
        <p:nvCxnSpPr>
          <p:cNvPr id="33" name="肘形连接符 32"/>
          <p:cNvCxnSpPr>
            <a:endCxn id="20489" idx="3"/>
          </p:cNvCxnSpPr>
          <p:nvPr>
            <p:custDataLst>
              <p:tags r:id="rId10"/>
            </p:custDataLst>
          </p:nvPr>
        </p:nvCxnSpPr>
        <p:spPr>
          <a:xfrm rot="10800000" flipV="1">
            <a:off x="3597275" y="1692275"/>
            <a:ext cx="1497330" cy="1148715"/>
          </a:xfrm>
          <a:prstGeom prst="bentConnector3">
            <a:avLst>
              <a:gd name="adj1" fmla="val 5000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肘形连接符 33"/>
          <p:cNvCxnSpPr/>
          <p:nvPr>
            <p:custDataLst>
              <p:tags r:id="rId11"/>
            </p:custDataLst>
          </p:nvPr>
        </p:nvCxnSpPr>
        <p:spPr>
          <a:xfrm>
            <a:off x="6777355" y="1650365"/>
            <a:ext cx="1506220" cy="1176020"/>
          </a:xfrm>
          <a:prstGeom prst="bentConnector3">
            <a:avLst>
              <a:gd name="adj1" fmla="val 5004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12"/>
            </p:custDataLst>
          </p:nvPr>
        </p:nvCxnSpPr>
        <p:spPr>
          <a:xfrm>
            <a:off x="4337050" y="2841625"/>
            <a:ext cx="9010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13"/>
            </p:custDataLst>
          </p:nvPr>
        </p:nvCxnSpPr>
        <p:spPr>
          <a:xfrm>
            <a:off x="6447155" y="2827020"/>
            <a:ext cx="1165225" cy="5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custDataLst>
              <p:tags r:id="rId14"/>
            </p:custDataLst>
          </p:nvPr>
        </p:nvCxnSpPr>
        <p:spPr>
          <a:xfrm>
            <a:off x="2115820" y="4468495"/>
            <a:ext cx="788352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a:endCxn id="20492" idx="0"/>
          </p:cNvCxnSpPr>
          <p:nvPr>
            <p:custDataLst>
              <p:tags r:id="rId15"/>
            </p:custDataLst>
          </p:nvPr>
        </p:nvCxnSpPr>
        <p:spPr>
          <a:xfrm>
            <a:off x="2160905" y="4537710"/>
            <a:ext cx="4445" cy="2616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custDataLst>
              <p:tags r:id="rId16"/>
            </p:custDataLst>
          </p:nvPr>
        </p:nvCxnSpPr>
        <p:spPr>
          <a:xfrm>
            <a:off x="10025380" y="4537710"/>
            <a:ext cx="4445" cy="2616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肘形连接符 46"/>
          <p:cNvCxnSpPr/>
          <p:nvPr>
            <p:custDataLst>
              <p:tags r:id="rId17"/>
            </p:custDataLst>
          </p:nvPr>
        </p:nvCxnSpPr>
        <p:spPr>
          <a:xfrm rot="5400000" flipV="1">
            <a:off x="3512185" y="3684270"/>
            <a:ext cx="1953895" cy="275590"/>
          </a:xfrm>
          <a:prstGeom prst="bentConnector3">
            <a:avLst>
              <a:gd name="adj1" fmla="val 5000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肘形连接符 47"/>
          <p:cNvCxnSpPr>
            <a:endCxn id="20494" idx="0"/>
          </p:cNvCxnSpPr>
          <p:nvPr>
            <p:custDataLst>
              <p:tags r:id="rId18"/>
            </p:custDataLst>
          </p:nvPr>
        </p:nvCxnSpPr>
        <p:spPr>
          <a:xfrm rot="5400000">
            <a:off x="6417945" y="3685540"/>
            <a:ext cx="2000885" cy="225425"/>
          </a:xfrm>
          <a:prstGeom prst="bentConnector3">
            <a:avLst>
              <a:gd name="adj1" fmla="val 50016"/>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圆角矩形 1"/>
          <p:cNvSpPr/>
          <p:nvPr/>
        </p:nvSpPr>
        <p:spPr>
          <a:xfrm>
            <a:off x="3685540" y="1205865"/>
            <a:ext cx="4540250" cy="391160"/>
          </a:xfrm>
          <a:prstGeom prst="round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20510" name="文本框 1"/>
          <p:cNvSpPr txBox="1"/>
          <p:nvPr>
            <p:custDataLst>
              <p:tags r:id="rId19"/>
            </p:custDataLst>
          </p:nvPr>
        </p:nvSpPr>
        <p:spPr>
          <a:xfrm>
            <a:off x="4215765" y="1149350"/>
            <a:ext cx="3435350" cy="460375"/>
          </a:xfrm>
          <a:prstGeom prst="rect">
            <a:avLst/>
          </a:prstGeom>
          <a:noFill/>
          <a:ln w="9525">
            <a:noFill/>
          </a:ln>
        </p:spPr>
        <p:txBody>
          <a:bodyPr wrap="square" anchor="t">
            <a:spAutoFit/>
          </a:bodyPr>
          <a:p>
            <a:pPr>
              <a:lnSpc>
                <a:spcPct val="120000"/>
              </a:lnSpc>
            </a:pPr>
            <a:r>
              <a:rPr lang="zh-CN" altLang="en-US" sz="2000" b="1" dirty="0">
                <a:solidFill>
                  <a:schemeClr val="bg1"/>
                </a:solidFill>
                <a:latin typeface="微软雅黑" panose="020B0503020204020204" pitchFamily="34" charset="-122"/>
                <a:ea typeface="微软雅黑" panose="020B0503020204020204" pitchFamily="34" charset="-122"/>
              </a:rPr>
              <a:t>Other functional features</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custDataLst>
              <p:tags r:id="rId20"/>
            </p:custDataLst>
          </p:nvPr>
        </p:nvGrpSpPr>
        <p:grpSpPr>
          <a:xfrm>
            <a:off x="2355850" y="2360295"/>
            <a:ext cx="1242060" cy="970280"/>
            <a:chOff x="870" y="3642"/>
            <a:chExt cx="1956" cy="1528"/>
          </a:xfrm>
        </p:grpSpPr>
        <p:sp>
          <p:nvSpPr>
            <p:cNvPr id="3" name="圆角矩形 2"/>
            <p:cNvSpPr/>
            <p:nvPr>
              <p:custDataLst>
                <p:tags r:id="rId21"/>
              </p:custDataLst>
            </p:nvPr>
          </p:nvSpPr>
          <p:spPr>
            <a:xfrm>
              <a:off x="870" y="3642"/>
              <a:ext cx="1957" cy="1528"/>
            </a:xfrm>
            <a:prstGeom prst="round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 name="图片 4" descr="闪电"/>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1528" y="4088"/>
              <a:ext cx="655" cy="655"/>
            </a:xfrm>
            <a:prstGeom prst="rect">
              <a:avLst/>
            </a:prstGeom>
          </p:spPr>
        </p:pic>
        <p:sp>
          <p:nvSpPr>
            <p:cNvPr id="6" name="椭圆 5"/>
            <p:cNvSpPr/>
            <p:nvPr>
              <p:custDataLst>
                <p:tags r:id="rId25"/>
              </p:custDataLst>
            </p:nvPr>
          </p:nvSpPr>
          <p:spPr>
            <a:xfrm>
              <a:off x="1339" y="3905"/>
              <a:ext cx="1034" cy="1034"/>
            </a:xfrm>
            <a:prstGeom prst="ellipse">
              <a:avLst/>
            </a:prstGeom>
            <a:no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21" name="组合 20"/>
          <p:cNvGrpSpPr/>
          <p:nvPr>
            <p:custDataLst>
              <p:tags r:id="rId26"/>
            </p:custDataLst>
          </p:nvPr>
        </p:nvGrpSpPr>
        <p:grpSpPr>
          <a:xfrm>
            <a:off x="5238750" y="2350135"/>
            <a:ext cx="1242060" cy="970280"/>
            <a:chOff x="8250" y="3701"/>
            <a:chExt cx="1956" cy="1528"/>
          </a:xfrm>
        </p:grpSpPr>
        <p:sp>
          <p:nvSpPr>
            <p:cNvPr id="9" name="圆角矩形 8"/>
            <p:cNvSpPr/>
            <p:nvPr>
              <p:custDataLst>
                <p:tags r:id="rId27"/>
              </p:custDataLst>
            </p:nvPr>
          </p:nvSpPr>
          <p:spPr>
            <a:xfrm>
              <a:off x="8250" y="3701"/>
              <a:ext cx="1957" cy="1528"/>
            </a:xfrm>
            <a:prstGeom prst="round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custDataLst>
                <p:tags r:id="rId28"/>
              </p:custDataLst>
            </p:nvPr>
          </p:nvSpPr>
          <p:spPr>
            <a:xfrm>
              <a:off x="8719" y="3964"/>
              <a:ext cx="1034" cy="1034"/>
            </a:xfrm>
            <a:prstGeom prst="ellipse">
              <a:avLst/>
            </a:prstGeom>
            <a:no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2" name="图片 11" descr="电源开关"/>
            <p:cNvPicPr>
              <a:picLocks noChangeAspect="1"/>
            </p:cNvPicPr>
            <p:nvPr>
              <p:custDataLst>
                <p:tags r:id="rId29"/>
              </p:custDataLst>
            </p:nvPr>
          </p:nvPicPr>
          <p:blipFill>
            <a:blip r:embed="rId30">
              <a:extLst>
                <a:ext uri="{96DAC541-7B7A-43D3-8B79-37D633B846F1}">
                  <asvg:svgBlip xmlns:asvg="http://schemas.microsoft.com/office/drawing/2016/SVG/main" r:embed="rId31"/>
                </a:ext>
              </a:extLst>
            </a:blip>
            <a:stretch>
              <a:fillRect/>
            </a:stretch>
          </p:blipFill>
          <p:spPr>
            <a:xfrm>
              <a:off x="8863" y="4085"/>
              <a:ext cx="757" cy="757"/>
            </a:xfrm>
            <a:prstGeom prst="rect">
              <a:avLst/>
            </a:prstGeom>
          </p:spPr>
        </p:pic>
      </p:grpSp>
      <p:grpSp>
        <p:nvGrpSpPr>
          <p:cNvPr id="22" name="组合 21"/>
          <p:cNvGrpSpPr/>
          <p:nvPr>
            <p:custDataLst>
              <p:tags r:id="rId32"/>
            </p:custDataLst>
          </p:nvPr>
        </p:nvGrpSpPr>
        <p:grpSpPr>
          <a:xfrm>
            <a:off x="8264525" y="2312035"/>
            <a:ext cx="1242060" cy="970280"/>
            <a:chOff x="13015" y="3641"/>
            <a:chExt cx="1956" cy="1528"/>
          </a:xfrm>
        </p:grpSpPr>
        <p:sp>
          <p:nvSpPr>
            <p:cNvPr id="13" name="圆角矩形 12"/>
            <p:cNvSpPr/>
            <p:nvPr>
              <p:custDataLst>
                <p:tags r:id="rId33"/>
              </p:custDataLst>
            </p:nvPr>
          </p:nvSpPr>
          <p:spPr>
            <a:xfrm>
              <a:off x="13015" y="3641"/>
              <a:ext cx="1957" cy="1528"/>
            </a:xfrm>
            <a:prstGeom prst="round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4" name="图片 13" descr="狙击目标瞄准"/>
            <p:cNvPicPr>
              <a:picLocks noChangeAspect="1"/>
            </p:cNvPicPr>
            <p:nvPr>
              <p:custDataLst>
                <p:tags r:id="rId34"/>
              </p:custDataLst>
            </p:nvPr>
          </p:nvPicPr>
          <p:blipFill>
            <a:blip r:embed="rId35">
              <a:extLst>
                <a:ext uri="{96DAC541-7B7A-43D3-8B79-37D633B846F1}">
                  <asvg:svgBlip xmlns:asvg="http://schemas.microsoft.com/office/drawing/2016/SVG/main" r:embed="rId36"/>
                </a:ext>
              </a:extLst>
            </a:blip>
            <a:stretch>
              <a:fillRect/>
            </a:stretch>
          </p:blipFill>
          <p:spPr>
            <a:xfrm>
              <a:off x="13511" y="3933"/>
              <a:ext cx="909" cy="909"/>
            </a:xfrm>
            <a:prstGeom prst="rect">
              <a:avLst/>
            </a:prstGeom>
          </p:spPr>
        </p:pic>
      </p:grpSp>
      <p:sp>
        <p:nvSpPr>
          <p:cNvPr id="16" name="圆角矩形 15"/>
          <p:cNvSpPr/>
          <p:nvPr>
            <p:custDataLst>
              <p:tags r:id="rId37"/>
            </p:custDataLst>
          </p:nvPr>
        </p:nvSpPr>
        <p:spPr>
          <a:xfrm>
            <a:off x="1530985" y="4703445"/>
            <a:ext cx="1242695" cy="970280"/>
          </a:xfrm>
          <a:prstGeom prst="round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9" name="图片 18" descr="屏幕亮度"/>
          <p:cNvPicPr>
            <a:picLocks noChangeAspect="1"/>
          </p:cNvPicPr>
          <p:nvPr>
            <p:custDataLst>
              <p:tags r:id="rId38"/>
            </p:custDataLst>
          </p:nvPr>
        </p:nvPicPr>
        <p:blipFill>
          <a:blip r:embed="rId39">
            <a:extLst>
              <a:ext uri="{96DAC541-7B7A-43D3-8B79-37D633B846F1}">
                <asvg:svgBlip xmlns:asvg="http://schemas.microsoft.com/office/drawing/2016/SVG/main" r:embed="rId40"/>
              </a:ext>
            </a:extLst>
          </a:blip>
          <a:stretch>
            <a:fillRect/>
          </a:stretch>
        </p:blipFill>
        <p:spPr>
          <a:xfrm>
            <a:off x="1830705" y="4859655"/>
            <a:ext cx="660400" cy="660400"/>
          </a:xfrm>
          <a:prstGeom prst="rect">
            <a:avLst/>
          </a:prstGeom>
        </p:spPr>
      </p:pic>
      <p:sp>
        <p:nvSpPr>
          <p:cNvPr id="20" name="圆角矩形 19"/>
          <p:cNvSpPr/>
          <p:nvPr>
            <p:custDataLst>
              <p:tags r:id="rId41"/>
            </p:custDataLst>
          </p:nvPr>
        </p:nvSpPr>
        <p:spPr>
          <a:xfrm>
            <a:off x="4002405" y="4676775"/>
            <a:ext cx="1242695" cy="970280"/>
          </a:xfrm>
          <a:prstGeom prst="round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3" name="图片 22" descr="电脑"/>
          <p:cNvPicPr>
            <a:picLocks noChangeAspect="1"/>
          </p:cNvPicPr>
          <p:nvPr>
            <p:custDataLst>
              <p:tags r:id="rId42"/>
            </p:custDataLst>
          </p:nvPr>
        </p:nvPicPr>
        <p:blipFill>
          <a:blip r:embed="rId43">
            <a:extLst>
              <a:ext uri="{96DAC541-7B7A-43D3-8B79-37D633B846F1}">
                <asvg:svgBlip xmlns:asvg="http://schemas.microsoft.com/office/drawing/2016/SVG/main" r:embed="rId44"/>
              </a:ext>
            </a:extLst>
          </a:blip>
          <a:stretch>
            <a:fillRect/>
          </a:stretch>
        </p:blipFill>
        <p:spPr>
          <a:xfrm>
            <a:off x="4332605" y="4878705"/>
            <a:ext cx="571500" cy="571500"/>
          </a:xfrm>
          <a:prstGeom prst="rect">
            <a:avLst/>
          </a:prstGeom>
        </p:spPr>
      </p:pic>
      <p:sp>
        <p:nvSpPr>
          <p:cNvPr id="25" name="圆角矩形 24"/>
          <p:cNvSpPr/>
          <p:nvPr>
            <p:custDataLst>
              <p:tags r:id="rId45"/>
            </p:custDataLst>
          </p:nvPr>
        </p:nvSpPr>
        <p:spPr>
          <a:xfrm>
            <a:off x="6717030" y="4676775"/>
            <a:ext cx="1242695" cy="970280"/>
          </a:xfrm>
          <a:prstGeom prst="round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7" name="图片 26" descr="平板电脑"/>
          <p:cNvPicPr>
            <a:picLocks noChangeAspect="1"/>
          </p:cNvPicPr>
          <p:nvPr>
            <p:custDataLst>
              <p:tags r:id="rId46"/>
            </p:custDataLst>
          </p:nvPr>
        </p:nvPicPr>
        <p:blipFill>
          <a:blip r:embed="rId47">
            <a:extLst>
              <a:ext uri="{96DAC541-7B7A-43D3-8B79-37D633B846F1}">
                <asvg:svgBlip xmlns:asvg="http://schemas.microsoft.com/office/drawing/2016/SVG/main" r:embed="rId48"/>
              </a:ext>
            </a:extLst>
          </a:blip>
          <a:stretch>
            <a:fillRect/>
          </a:stretch>
        </p:blipFill>
        <p:spPr>
          <a:xfrm>
            <a:off x="6807835" y="5041900"/>
            <a:ext cx="238760" cy="238760"/>
          </a:xfrm>
          <a:prstGeom prst="rect">
            <a:avLst/>
          </a:prstGeom>
        </p:spPr>
      </p:pic>
      <p:grpSp>
        <p:nvGrpSpPr>
          <p:cNvPr id="36" name="组合 35"/>
          <p:cNvGrpSpPr/>
          <p:nvPr>
            <p:custDataLst>
              <p:tags r:id="rId49"/>
            </p:custDataLst>
          </p:nvPr>
        </p:nvGrpSpPr>
        <p:grpSpPr>
          <a:xfrm>
            <a:off x="7426325" y="4779645"/>
            <a:ext cx="361950" cy="209550"/>
            <a:chOff x="11506" y="7877"/>
            <a:chExt cx="570" cy="330"/>
          </a:xfrm>
        </p:grpSpPr>
        <p:sp>
          <p:nvSpPr>
            <p:cNvPr id="29" name="矩形 28"/>
            <p:cNvSpPr/>
            <p:nvPr>
              <p:custDataLst>
                <p:tags r:id="rId50"/>
              </p:custDataLst>
            </p:nvPr>
          </p:nvSpPr>
          <p:spPr>
            <a:xfrm>
              <a:off x="11541" y="7912"/>
              <a:ext cx="175" cy="2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矩形 29"/>
            <p:cNvSpPr/>
            <p:nvPr>
              <p:custDataLst>
                <p:tags r:id="rId51"/>
              </p:custDataLst>
            </p:nvPr>
          </p:nvSpPr>
          <p:spPr>
            <a:xfrm>
              <a:off x="11671" y="7985"/>
              <a:ext cx="120" cy="120"/>
            </a:xfrm>
            <a:prstGeom prst="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矩形 30"/>
            <p:cNvSpPr/>
            <p:nvPr>
              <p:custDataLst>
                <p:tags r:id="rId52"/>
              </p:custDataLst>
            </p:nvPr>
          </p:nvSpPr>
          <p:spPr>
            <a:xfrm>
              <a:off x="11860" y="7912"/>
              <a:ext cx="175" cy="2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矩形 31"/>
            <p:cNvSpPr/>
            <p:nvPr>
              <p:custDataLst>
                <p:tags r:id="rId53"/>
              </p:custDataLst>
            </p:nvPr>
          </p:nvSpPr>
          <p:spPr>
            <a:xfrm>
              <a:off x="11791" y="7985"/>
              <a:ext cx="120" cy="1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矩形 34"/>
            <p:cNvSpPr/>
            <p:nvPr>
              <p:custDataLst>
                <p:tags r:id="rId54"/>
              </p:custDataLst>
            </p:nvPr>
          </p:nvSpPr>
          <p:spPr>
            <a:xfrm>
              <a:off x="11506" y="7877"/>
              <a:ext cx="570" cy="330"/>
            </a:xfrm>
            <a:prstGeom prst="rect">
              <a:avLst/>
            </a:prstGeom>
            <a:no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37" name="组合 36"/>
          <p:cNvGrpSpPr/>
          <p:nvPr>
            <p:custDataLst>
              <p:tags r:id="rId55"/>
            </p:custDataLst>
          </p:nvPr>
        </p:nvGrpSpPr>
        <p:grpSpPr>
          <a:xfrm>
            <a:off x="7426325" y="5053965"/>
            <a:ext cx="361950" cy="209550"/>
            <a:chOff x="11506" y="7877"/>
            <a:chExt cx="570" cy="330"/>
          </a:xfrm>
        </p:grpSpPr>
        <p:sp>
          <p:nvSpPr>
            <p:cNvPr id="38" name="矩形 37"/>
            <p:cNvSpPr/>
            <p:nvPr>
              <p:custDataLst>
                <p:tags r:id="rId56"/>
              </p:custDataLst>
            </p:nvPr>
          </p:nvSpPr>
          <p:spPr>
            <a:xfrm>
              <a:off x="11541" y="7912"/>
              <a:ext cx="175" cy="2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57"/>
              </p:custDataLst>
            </p:nvPr>
          </p:nvSpPr>
          <p:spPr>
            <a:xfrm>
              <a:off x="11671" y="7985"/>
              <a:ext cx="120" cy="120"/>
            </a:xfrm>
            <a:prstGeom prst="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矩形 41"/>
            <p:cNvSpPr/>
            <p:nvPr>
              <p:custDataLst>
                <p:tags r:id="rId58"/>
              </p:custDataLst>
            </p:nvPr>
          </p:nvSpPr>
          <p:spPr>
            <a:xfrm>
              <a:off x="11860" y="7912"/>
              <a:ext cx="175" cy="2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矩形 42"/>
            <p:cNvSpPr/>
            <p:nvPr>
              <p:custDataLst>
                <p:tags r:id="rId59"/>
              </p:custDataLst>
            </p:nvPr>
          </p:nvSpPr>
          <p:spPr>
            <a:xfrm>
              <a:off x="11791" y="7985"/>
              <a:ext cx="120" cy="1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9" name="矩形 48"/>
            <p:cNvSpPr/>
            <p:nvPr>
              <p:custDataLst>
                <p:tags r:id="rId60"/>
              </p:custDataLst>
            </p:nvPr>
          </p:nvSpPr>
          <p:spPr>
            <a:xfrm>
              <a:off x="11506" y="7877"/>
              <a:ext cx="570" cy="330"/>
            </a:xfrm>
            <a:prstGeom prst="rect">
              <a:avLst/>
            </a:prstGeom>
            <a:no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50" name="组合 49"/>
          <p:cNvGrpSpPr/>
          <p:nvPr>
            <p:custDataLst>
              <p:tags r:id="rId61"/>
            </p:custDataLst>
          </p:nvPr>
        </p:nvGrpSpPr>
        <p:grpSpPr>
          <a:xfrm>
            <a:off x="7426325" y="5316855"/>
            <a:ext cx="361950" cy="209550"/>
            <a:chOff x="11506" y="7877"/>
            <a:chExt cx="570" cy="330"/>
          </a:xfrm>
        </p:grpSpPr>
        <p:sp>
          <p:nvSpPr>
            <p:cNvPr id="52" name="矩形 51"/>
            <p:cNvSpPr/>
            <p:nvPr>
              <p:custDataLst>
                <p:tags r:id="rId62"/>
              </p:custDataLst>
            </p:nvPr>
          </p:nvSpPr>
          <p:spPr>
            <a:xfrm>
              <a:off x="11541" y="7912"/>
              <a:ext cx="175" cy="2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3" name="矩形 52"/>
            <p:cNvSpPr/>
            <p:nvPr>
              <p:custDataLst>
                <p:tags r:id="rId63"/>
              </p:custDataLst>
            </p:nvPr>
          </p:nvSpPr>
          <p:spPr>
            <a:xfrm>
              <a:off x="11671" y="7985"/>
              <a:ext cx="120" cy="120"/>
            </a:xfrm>
            <a:prstGeom prst="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4" name="矩形 53"/>
            <p:cNvSpPr/>
            <p:nvPr>
              <p:custDataLst>
                <p:tags r:id="rId64"/>
              </p:custDataLst>
            </p:nvPr>
          </p:nvSpPr>
          <p:spPr>
            <a:xfrm>
              <a:off x="11860" y="7912"/>
              <a:ext cx="175" cy="2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5" name="矩形 54"/>
            <p:cNvSpPr/>
            <p:nvPr>
              <p:custDataLst>
                <p:tags r:id="rId65"/>
              </p:custDataLst>
            </p:nvPr>
          </p:nvSpPr>
          <p:spPr>
            <a:xfrm>
              <a:off x="11791" y="7985"/>
              <a:ext cx="120" cy="1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6" name="矩形 55"/>
            <p:cNvSpPr/>
            <p:nvPr>
              <p:custDataLst>
                <p:tags r:id="rId66"/>
              </p:custDataLst>
            </p:nvPr>
          </p:nvSpPr>
          <p:spPr>
            <a:xfrm>
              <a:off x="11506" y="7877"/>
              <a:ext cx="570" cy="330"/>
            </a:xfrm>
            <a:prstGeom prst="rect">
              <a:avLst/>
            </a:prstGeom>
            <a:no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57" name="肘形连接符 56"/>
          <p:cNvCxnSpPr>
            <a:stCxn id="27" idx="3"/>
            <a:endCxn id="35" idx="1"/>
          </p:cNvCxnSpPr>
          <p:nvPr>
            <p:custDataLst>
              <p:tags r:id="rId67"/>
            </p:custDataLst>
          </p:nvPr>
        </p:nvCxnSpPr>
        <p:spPr>
          <a:xfrm flipV="1">
            <a:off x="7046595" y="4884420"/>
            <a:ext cx="379730" cy="276860"/>
          </a:xfrm>
          <a:prstGeom prst="bentConnector3">
            <a:avLst>
              <a:gd name="adj1" fmla="val 50000"/>
            </a:avLst>
          </a:prstGeom>
          <a:ln>
            <a:solidFill>
              <a:schemeClr val="bg1"/>
            </a:solidFill>
          </a:ln>
        </p:spPr>
        <p:style>
          <a:lnRef idx="2">
            <a:schemeClr val="accent1"/>
          </a:lnRef>
          <a:fillRef idx="0">
            <a:srgbClr val="FFFFFF"/>
          </a:fillRef>
          <a:effectRef idx="0">
            <a:srgbClr val="FFFFFF"/>
          </a:effectRef>
          <a:fontRef idx="minor">
            <a:schemeClr val="tx1"/>
          </a:fontRef>
        </p:style>
      </p:cxnSp>
      <p:cxnSp>
        <p:nvCxnSpPr>
          <p:cNvPr id="58" name="肘形连接符 57"/>
          <p:cNvCxnSpPr>
            <a:stCxn id="27" idx="3"/>
            <a:endCxn id="56" idx="1"/>
          </p:cNvCxnSpPr>
          <p:nvPr>
            <p:custDataLst>
              <p:tags r:id="rId68"/>
            </p:custDataLst>
          </p:nvPr>
        </p:nvCxnSpPr>
        <p:spPr>
          <a:xfrm>
            <a:off x="7046595" y="5161280"/>
            <a:ext cx="379730" cy="260350"/>
          </a:xfrm>
          <a:prstGeom prst="bentConnector3">
            <a:avLst>
              <a:gd name="adj1" fmla="val 50000"/>
            </a:avLst>
          </a:prstGeom>
          <a:ln>
            <a:solidFill>
              <a:schemeClr val="bg1"/>
            </a:solidFill>
          </a:ln>
        </p:spPr>
        <p:style>
          <a:lnRef idx="2">
            <a:schemeClr val="accent1"/>
          </a:lnRef>
          <a:fillRef idx="0">
            <a:srgbClr val="FFFFFF"/>
          </a:fillRef>
          <a:effectRef idx="0">
            <a:srgbClr val="FFFFFF"/>
          </a:effectRef>
          <a:fontRef idx="minor">
            <a:schemeClr val="tx1"/>
          </a:fontRef>
        </p:style>
      </p:cxnSp>
      <p:cxnSp>
        <p:nvCxnSpPr>
          <p:cNvPr id="59" name="肘形连接符 58"/>
          <p:cNvCxnSpPr>
            <a:stCxn id="27" idx="3"/>
            <a:endCxn id="49" idx="1"/>
          </p:cNvCxnSpPr>
          <p:nvPr>
            <p:custDataLst>
              <p:tags r:id="rId69"/>
            </p:custDataLst>
          </p:nvPr>
        </p:nvCxnSpPr>
        <p:spPr>
          <a:xfrm flipV="1">
            <a:off x="7046595" y="5158740"/>
            <a:ext cx="379730" cy="2540"/>
          </a:xfrm>
          <a:prstGeom prst="bentConnector3">
            <a:avLst>
              <a:gd name="adj1" fmla="val 50000"/>
            </a:avLst>
          </a:prstGeom>
          <a:ln>
            <a:solidFill>
              <a:schemeClr val="bg1"/>
            </a:solidFill>
          </a:ln>
        </p:spPr>
        <p:style>
          <a:lnRef idx="2">
            <a:schemeClr val="accent1"/>
          </a:lnRef>
          <a:fillRef idx="0">
            <a:srgbClr val="FFFFFF"/>
          </a:fillRef>
          <a:effectRef idx="0">
            <a:srgbClr val="FFFFFF"/>
          </a:effectRef>
          <a:fontRef idx="minor">
            <a:schemeClr val="tx1"/>
          </a:fontRef>
        </p:style>
      </p:cxnSp>
      <p:sp>
        <p:nvSpPr>
          <p:cNvPr id="61" name="圆角矩形 60"/>
          <p:cNvSpPr/>
          <p:nvPr>
            <p:custDataLst>
              <p:tags r:id="rId70"/>
            </p:custDataLst>
          </p:nvPr>
        </p:nvSpPr>
        <p:spPr>
          <a:xfrm>
            <a:off x="9406255" y="4703445"/>
            <a:ext cx="1242695" cy="970280"/>
          </a:xfrm>
          <a:prstGeom prst="round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3" name="图片 62" descr="平板电脑"/>
          <p:cNvPicPr>
            <a:picLocks noChangeAspect="1"/>
          </p:cNvPicPr>
          <p:nvPr>
            <p:custDataLst>
              <p:tags r:id="rId71"/>
            </p:custDataLst>
          </p:nvPr>
        </p:nvPicPr>
        <p:blipFill>
          <a:blip r:embed="rId47">
            <a:extLst>
              <a:ext uri="{96DAC541-7B7A-43D3-8B79-37D633B846F1}">
                <asvg:svgBlip xmlns:asvg="http://schemas.microsoft.com/office/drawing/2016/SVG/main" r:embed="rId72"/>
              </a:ext>
            </a:extLst>
          </a:blip>
          <a:stretch>
            <a:fillRect/>
          </a:stretch>
        </p:blipFill>
        <p:spPr>
          <a:xfrm>
            <a:off x="9507220" y="5146675"/>
            <a:ext cx="238760" cy="238760"/>
          </a:xfrm>
          <a:prstGeom prst="rect">
            <a:avLst/>
          </a:prstGeom>
        </p:spPr>
      </p:pic>
      <p:pic>
        <p:nvPicPr>
          <p:cNvPr id="64" name="图片 63" descr="手机"/>
          <p:cNvPicPr>
            <a:picLocks noChangeAspect="1"/>
          </p:cNvPicPr>
          <p:nvPr>
            <p:custDataLst>
              <p:tags r:id="rId73"/>
            </p:custDataLst>
          </p:nvPr>
        </p:nvPicPr>
        <p:blipFill>
          <a:blip r:embed="rId74">
            <a:extLst>
              <a:ext uri="{96DAC541-7B7A-43D3-8B79-37D633B846F1}">
                <asvg:svgBlip xmlns:asvg="http://schemas.microsoft.com/office/drawing/2016/SVG/main" r:embed="rId75"/>
              </a:ext>
            </a:extLst>
          </a:blip>
          <a:stretch>
            <a:fillRect/>
          </a:stretch>
        </p:blipFill>
        <p:spPr>
          <a:xfrm>
            <a:off x="10234930" y="4957445"/>
            <a:ext cx="287020" cy="287020"/>
          </a:xfrm>
          <a:prstGeom prst="rect">
            <a:avLst/>
          </a:prstGeom>
        </p:spPr>
      </p:pic>
      <p:cxnSp>
        <p:nvCxnSpPr>
          <p:cNvPr id="65" name="肘形连接符 64"/>
          <p:cNvCxnSpPr>
            <a:stCxn id="63" idx="3"/>
            <a:endCxn id="64" idx="1"/>
          </p:cNvCxnSpPr>
          <p:nvPr>
            <p:custDataLst>
              <p:tags r:id="rId76"/>
            </p:custDataLst>
          </p:nvPr>
        </p:nvCxnSpPr>
        <p:spPr>
          <a:xfrm flipV="1">
            <a:off x="9745980" y="5100955"/>
            <a:ext cx="488950" cy="165100"/>
          </a:xfrm>
          <a:prstGeom prst="bentConnector3">
            <a:avLst>
              <a:gd name="adj1" fmla="val 50000"/>
            </a:avLst>
          </a:prstGeom>
          <a:ln>
            <a:solidFill>
              <a:schemeClr val="bg1"/>
            </a:solidFill>
            <a:prstDash val="sysDot"/>
          </a:ln>
        </p:spPr>
        <p:style>
          <a:lnRef idx="2">
            <a:schemeClr val="accent1"/>
          </a:lnRef>
          <a:fillRef idx="0">
            <a:srgbClr val="FFFFFF"/>
          </a:fillRef>
          <a:effectRef idx="0">
            <a:srgbClr val="FFFFFF"/>
          </a:effectRef>
          <a:fontRef idx="minor">
            <a:schemeClr val="tx1"/>
          </a:fontRef>
        </p:style>
      </p:cxnSp>
      <p:sp>
        <p:nvSpPr>
          <p:cNvPr id="8" name="文本框 7"/>
          <p:cNvSpPr txBox="1"/>
          <p:nvPr/>
        </p:nvSpPr>
        <p:spPr>
          <a:xfrm>
            <a:off x="2499360" y="321945"/>
            <a:ext cx="1924685" cy="368300"/>
          </a:xfrm>
          <a:prstGeom prst="rect">
            <a:avLst/>
          </a:prstGeom>
          <a:solidFill>
            <a:schemeClr val="bg1"/>
          </a:solidFill>
        </p:spPr>
        <p:txBody>
          <a:bodyPr wrap="square" rtlCol="0" anchor="t">
            <a:spAutoFit/>
          </a:bodyPr>
          <a:p>
            <a:r>
              <a:rPr lang="zh-CN">
                <a:solidFill>
                  <a:schemeClr val="tx1">
                    <a:lumMod val="75000"/>
                    <a:lumOff val="25000"/>
                  </a:schemeClr>
                </a:solidFill>
                <a:latin typeface="微软雅黑" panose="020B0503020204020204" pitchFamily="34" charset="-122"/>
                <a:ea typeface="微软雅黑" panose="020B0503020204020204" pitchFamily="34" charset="-122"/>
                <a:sym typeface="+mn-ea"/>
              </a:rPr>
              <a:t>Other functions</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Tree>
    <p:custDataLst>
      <p:tags r:id="rId77"/>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605" y="106045"/>
            <a:ext cx="12204700" cy="1496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custDataLst>
              <p:tags r:id="rId1"/>
            </p:custDataLst>
          </p:nvPr>
        </p:nvSpPr>
        <p:spPr>
          <a:xfrm>
            <a:off x="122341" y="141146"/>
            <a:ext cx="11947317" cy="65744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6" name="PA_椭圆 75"/>
          <p:cNvSpPr/>
          <p:nvPr>
            <p:custDataLst>
              <p:tags r:id="rId2"/>
            </p:custDataLst>
          </p:nvPr>
        </p:nvSpPr>
        <p:spPr>
          <a:xfrm>
            <a:off x="-1838325" y="-142240"/>
            <a:ext cx="7255510" cy="7139940"/>
          </a:xfrm>
          <a:prstGeom prst="ellipse">
            <a:avLst/>
          </a:prstGeom>
          <a:noFill/>
          <a:ln w="101600" cap="flat" cmpd="sng" algn="ctr">
            <a:solidFill>
              <a:schemeClr val="tx1">
                <a:lumMod val="85000"/>
                <a:lumOff val="1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0" name="PA_椭圆 75"/>
          <p:cNvSpPr/>
          <p:nvPr>
            <p:custDataLst>
              <p:tags r:id="rId3"/>
            </p:custDataLst>
          </p:nvPr>
        </p:nvSpPr>
        <p:spPr>
          <a:xfrm>
            <a:off x="6375401" y="1504750"/>
            <a:ext cx="564288" cy="564288"/>
          </a:xfrm>
          <a:prstGeom prst="ellipse">
            <a:avLst/>
          </a:prstGeom>
          <a:gradFill>
            <a:gsLst>
              <a:gs pos="0">
                <a:schemeClr val="tx2"/>
              </a:gs>
              <a:gs pos="100000">
                <a:schemeClr val="accent1"/>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8" name="文本框 7"/>
          <p:cNvSpPr txBox="1"/>
          <p:nvPr>
            <p:custDataLst>
              <p:tags r:id="rId4"/>
            </p:custDataLst>
          </p:nvPr>
        </p:nvSpPr>
        <p:spPr>
          <a:xfrm>
            <a:off x="6212205" y="2525395"/>
            <a:ext cx="4622800" cy="1938020"/>
          </a:xfrm>
          <a:prstGeom prst="rect">
            <a:avLst/>
          </a:prstGeom>
          <a:noFill/>
        </p:spPr>
        <p:txBody>
          <a:bodyPr wrap="square" rtlCol="0">
            <a:spAutoFit/>
            <a:scene3d>
              <a:camera prst="orthographicFront"/>
              <a:lightRig rig="threePt" dir="t">
                <a:rot lat="0" lon="0" rev="0"/>
              </a:lightRig>
            </a:scene3d>
            <a:sp3d contourW="12700"/>
          </a:bodyPr>
          <a:lstStyle>
            <a:defPPr>
              <a:defRPr lang="zh-CN"/>
            </a:defPPr>
            <a:lvl1pPr algn="dist">
              <a:defRPr sz="9600"/>
            </a:lvl1pPr>
          </a:lstStyle>
          <a:p>
            <a:pPr marL="0" marR="0" lvl="0" algn="l" defTabSz="914400" rtl="0" eaLnBrk="1" fontAlgn="auto" latinLnBrk="0" hangingPunct="1">
              <a:lnSpc>
                <a:spcPct val="100000"/>
              </a:lnSpc>
              <a:spcBef>
                <a:spcPts val="0"/>
              </a:spcBef>
              <a:spcAft>
                <a:spcPts val="0"/>
              </a:spcAft>
              <a:buClrTx/>
              <a:buSzTx/>
              <a:buFontTx/>
              <a:buNone/>
              <a:defRPr/>
            </a:pPr>
            <a:r>
              <a:rPr lang="zh-CN" altLang="en-US" sz="6000" spc="-150"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思源黑体" panose="020B0400000000000000" pitchFamily="34" charset="-122"/>
              </a:rPr>
              <a:t>Thanks for watching</a:t>
            </a:r>
            <a:endParaRPr lang="zh-CN" altLang="en-US" sz="6000" spc="-150"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思源黑体" panose="020B0400000000000000" pitchFamily="34" charset="-122"/>
            </a:endParaRPr>
          </a:p>
        </p:txBody>
      </p:sp>
      <p:sp>
        <p:nvSpPr>
          <p:cNvPr id="16" name="任意多边形: 形状 14"/>
          <p:cNvSpPr/>
          <p:nvPr>
            <p:custDataLst>
              <p:tags r:id="rId5"/>
            </p:custDataLst>
          </p:nvPr>
        </p:nvSpPr>
        <p:spPr>
          <a:xfrm>
            <a:off x="8526740" y="-1977030"/>
            <a:ext cx="4444334" cy="4444334"/>
          </a:xfrm>
          <a:custGeom>
            <a:avLst/>
            <a:gdLst>
              <a:gd name="connsiteX0" fmla="*/ 1376008 w 2752018"/>
              <a:gd name="connsiteY0" fmla="*/ 422543 h 2752018"/>
              <a:gd name="connsiteX1" fmla="*/ 422543 w 2752018"/>
              <a:gd name="connsiteY1" fmla="*/ 1376008 h 2752018"/>
              <a:gd name="connsiteX2" fmla="*/ 1376008 w 2752018"/>
              <a:gd name="connsiteY2" fmla="*/ 2329473 h 2752018"/>
              <a:gd name="connsiteX3" fmla="*/ 2329473 w 2752018"/>
              <a:gd name="connsiteY3" fmla="*/ 1376008 h 2752018"/>
              <a:gd name="connsiteX4" fmla="*/ 1376008 w 2752018"/>
              <a:gd name="connsiteY4" fmla="*/ 422543 h 2752018"/>
              <a:gd name="connsiteX5" fmla="*/ 1376009 w 2752018"/>
              <a:gd name="connsiteY5" fmla="*/ 0 h 2752018"/>
              <a:gd name="connsiteX6" fmla="*/ 2752018 w 2752018"/>
              <a:gd name="connsiteY6" fmla="*/ 1376009 h 2752018"/>
              <a:gd name="connsiteX7" fmla="*/ 1376009 w 2752018"/>
              <a:gd name="connsiteY7" fmla="*/ 2752018 h 2752018"/>
              <a:gd name="connsiteX8" fmla="*/ 0 w 2752018"/>
              <a:gd name="connsiteY8" fmla="*/ 1376009 h 2752018"/>
              <a:gd name="connsiteX9" fmla="*/ 1376009 w 2752018"/>
              <a:gd name="connsiteY9" fmla="*/ 0 h 275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2018" h="2752018">
                <a:moveTo>
                  <a:pt x="1376008" y="422543"/>
                </a:moveTo>
                <a:cubicBezTo>
                  <a:pt x="849424" y="422543"/>
                  <a:pt x="422543" y="849424"/>
                  <a:pt x="422543" y="1376008"/>
                </a:cubicBezTo>
                <a:cubicBezTo>
                  <a:pt x="422543" y="1902592"/>
                  <a:pt x="849424" y="2329473"/>
                  <a:pt x="1376008" y="2329473"/>
                </a:cubicBezTo>
                <a:cubicBezTo>
                  <a:pt x="1902592" y="2329473"/>
                  <a:pt x="2329473" y="1902592"/>
                  <a:pt x="2329473" y="1376008"/>
                </a:cubicBezTo>
                <a:cubicBezTo>
                  <a:pt x="2329473" y="849424"/>
                  <a:pt x="1902592" y="422543"/>
                  <a:pt x="1376008" y="422543"/>
                </a:cubicBezTo>
                <a:close/>
                <a:moveTo>
                  <a:pt x="1376009" y="0"/>
                </a:moveTo>
                <a:cubicBezTo>
                  <a:pt x="2135958" y="0"/>
                  <a:pt x="2752018" y="616060"/>
                  <a:pt x="2752018" y="1376009"/>
                </a:cubicBezTo>
                <a:cubicBezTo>
                  <a:pt x="2752018" y="2135958"/>
                  <a:pt x="2135958" y="2752018"/>
                  <a:pt x="1376009" y="2752018"/>
                </a:cubicBezTo>
                <a:cubicBezTo>
                  <a:pt x="616060" y="2752018"/>
                  <a:pt x="0" y="2135958"/>
                  <a:pt x="0" y="1376009"/>
                </a:cubicBezTo>
                <a:cubicBezTo>
                  <a:pt x="0" y="616060"/>
                  <a:pt x="616060" y="0"/>
                  <a:pt x="1376009" y="0"/>
                </a:cubicBezTo>
                <a:close/>
              </a:path>
            </a:pathLst>
          </a:custGeom>
          <a:solidFill>
            <a:schemeClr val="accent2">
              <a:alpha val="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5" name="PA_椭圆 75"/>
          <p:cNvSpPr/>
          <p:nvPr>
            <p:custDataLst>
              <p:tags r:id="rId6"/>
            </p:custDataLst>
          </p:nvPr>
        </p:nvSpPr>
        <p:spPr>
          <a:xfrm>
            <a:off x="10485438" y="5213433"/>
            <a:ext cx="2604392" cy="2604392"/>
          </a:xfrm>
          <a:prstGeom prst="ellipse">
            <a:avLst/>
          </a:prstGeom>
          <a:gradFill>
            <a:gsLst>
              <a:gs pos="0">
                <a:schemeClr val="tx2"/>
              </a:gs>
              <a:gs pos="100000">
                <a:schemeClr val="accent1"/>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w="22225">
                <a:solidFill>
                  <a:schemeClr val="accent2"/>
                </a:solidFill>
                <a:prstDash val="solid"/>
              </a:ln>
              <a:solidFill>
                <a:schemeClr val="accent2">
                  <a:lumMod val="40000"/>
                  <a:lumOff val="60000"/>
                </a:schemeClr>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pic>
        <p:nvPicPr>
          <p:cNvPr id="11" name="http://photo-static-api.fotomore.com/creative/vcg/400/version23/VCG41155396009.jpg" descr="&amp;pky110_sjzg_VCG41155396009&amp;2&amp;src_toppic_inpsrchzd1&amp;"/>
          <p:cNvPicPr>
            <a:picLocks noChangeAspect="1"/>
          </p:cNvPicPr>
          <p:nvPr/>
        </p:nvPicPr>
        <p:blipFill>
          <a:blip r:embed="rId7"/>
          <a:srcRect l="17779" t="25867" r="1891" b="12239"/>
          <a:stretch>
            <a:fillRect/>
          </a:stretch>
        </p:blipFill>
        <p:spPr>
          <a:xfrm>
            <a:off x="-902970" y="750570"/>
            <a:ext cx="5384800" cy="5371465"/>
          </a:xfrm>
          <a:prstGeom prst="ellipse">
            <a:avLst/>
          </a:prstGeom>
        </p:spPr>
      </p:pic>
      <p:sp>
        <p:nvSpPr>
          <p:cNvPr id="27" name="PA_椭圆 75"/>
          <p:cNvSpPr/>
          <p:nvPr>
            <p:custDataLst>
              <p:tags r:id="rId8"/>
            </p:custDataLst>
          </p:nvPr>
        </p:nvSpPr>
        <p:spPr>
          <a:xfrm>
            <a:off x="3383854" y="2069173"/>
            <a:ext cx="2629466" cy="2629466"/>
          </a:xfrm>
          <a:prstGeom prst="ellipse">
            <a:avLst/>
          </a:prstGeom>
          <a:gradFill>
            <a:gsLst>
              <a:gs pos="0">
                <a:schemeClr val="tx2"/>
              </a:gs>
              <a:gs pos="100000">
                <a:schemeClr val="accent1"/>
              </a:gs>
            </a:gsLst>
            <a:lin ang="0" scaled="0"/>
          </a:gradFill>
          <a:ln w="12700" cap="flat" cmpd="sng" algn="ctr">
            <a:noFill/>
            <a:prstDash val="solid"/>
            <a:miter lim="800000"/>
          </a:ln>
          <a:effectLst/>
        </p:spPr>
        <p:txBody>
          <a:bodyPr rtlCol="0" anchor="ctr">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sym typeface="思源黑体" panose="020B0400000000000000" pitchFamily="34" charset="-122"/>
            </a:endParaRPr>
          </a:p>
        </p:txBody>
      </p:sp>
      <p:sp>
        <p:nvSpPr>
          <p:cNvPr id="2" name="文本框 1"/>
          <p:cNvSpPr txBox="1"/>
          <p:nvPr>
            <p:custDataLst>
              <p:tags r:id="rId9"/>
            </p:custDataLst>
          </p:nvPr>
        </p:nvSpPr>
        <p:spPr>
          <a:xfrm>
            <a:off x="3236595" y="2873375"/>
            <a:ext cx="2879090" cy="953135"/>
          </a:xfrm>
          <a:prstGeom prst="rect">
            <a:avLst/>
          </a:prstGeom>
          <a:noFill/>
        </p:spPr>
        <p:txBody>
          <a:bodyPr wrap="square" rtlCol="0">
            <a:spAutoFit/>
          </a:bodyPr>
          <a:p>
            <a:pPr algn="ctr"/>
            <a:r>
              <a:rPr lang="en-US" altLang="zh-CN" sz="2800" b="1">
                <a:solidFill>
                  <a:schemeClr val="bg1"/>
                </a:solidFill>
                <a:latin typeface="微软雅黑" panose="020B0503020204020204" pitchFamily="34" charset="-122"/>
                <a:ea typeface="微软雅黑" panose="020B0503020204020204" pitchFamily="34" charset="-122"/>
                <a:sym typeface="思源黑体" panose="020B0400000000000000" pitchFamily="34" charset="-122"/>
              </a:rPr>
              <a:t>VISION</a:t>
            </a:r>
            <a:endParaRPr lang="en-US" altLang="zh-CN" sz="2800" b="1">
              <a:solidFill>
                <a:schemeClr val="bg1"/>
              </a:solidFill>
              <a:latin typeface="微软雅黑" panose="020B0503020204020204" pitchFamily="34" charset="-122"/>
              <a:ea typeface="微软雅黑" panose="020B0503020204020204" pitchFamily="34" charset="-122"/>
              <a:sym typeface="思源黑体" panose="020B0400000000000000" pitchFamily="34" charset="-122"/>
            </a:endParaRPr>
          </a:p>
          <a:p>
            <a:pPr algn="ctr"/>
            <a:r>
              <a:rPr lang="en-US" altLang="zh-CN" sz="2800" b="1">
                <a:solidFill>
                  <a:schemeClr val="bg1"/>
                </a:solidFill>
                <a:latin typeface="微软雅黑" panose="020B0503020204020204" pitchFamily="34" charset="-122"/>
                <a:ea typeface="微软雅黑" panose="020B0503020204020204" pitchFamily="34" charset="-122"/>
                <a:sym typeface="思源黑体" panose="020B0400000000000000" pitchFamily="34" charset="-122"/>
              </a:rPr>
              <a:t>INSPECTION</a:t>
            </a:r>
            <a:endParaRPr lang="en-US" altLang="zh-CN" sz="2800" b="1">
              <a:solidFill>
                <a:schemeClr val="bg1"/>
              </a:solidFill>
              <a:latin typeface="微软雅黑" panose="020B0503020204020204" pitchFamily="34" charset="-122"/>
              <a:ea typeface="微软雅黑" panose="020B0503020204020204" pitchFamily="34" charset="-122"/>
              <a:sym typeface="思源黑体" panose="020B0400000000000000" pitchFamily="34" charset="-122"/>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bldLst>
      <p:bldP spid="8"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rot="0">
            <a:off x="572135" y="2778760"/>
            <a:ext cx="2606040" cy="983615"/>
            <a:chOff x="4060" y="3258"/>
            <a:chExt cx="4104" cy="1549"/>
          </a:xfrm>
        </p:grpSpPr>
        <p:sp>
          <p:nvSpPr>
            <p:cNvPr id="2" name="箭头: 右 1"/>
            <p:cNvSpPr/>
            <p:nvPr>
              <p:custDataLst>
                <p:tags r:id="rId1"/>
              </p:custDataLst>
            </p:nvPr>
          </p:nvSpPr>
          <p:spPr>
            <a:xfrm flipV="1">
              <a:off x="4246" y="4117"/>
              <a:ext cx="3918" cy="69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custDataLst>
                <p:tags r:id="rId2"/>
              </p:custDataLst>
            </p:nvPr>
          </p:nvSpPr>
          <p:spPr>
            <a:xfrm>
              <a:off x="4060" y="3258"/>
              <a:ext cx="3775" cy="919"/>
            </a:xfrm>
            <a:prstGeom prst="rect">
              <a:avLst/>
            </a:prstGeom>
            <a:noFill/>
          </p:spPr>
          <p:txBody>
            <a:bodyPr wrap="square" rtlCol="0">
              <a:spAutoFit/>
            </a:bodyPr>
            <a:p>
              <a:r>
                <a:rPr lang="en-US" altLang="zh-CN" sz="3200" dirty="0">
                  <a:latin typeface="微软雅黑" panose="020B0503020204020204" pitchFamily="34" charset="-122"/>
                  <a:ea typeface="微软雅黑" panose="020B0503020204020204" pitchFamily="34" charset="-122"/>
                </a:rPr>
                <a:t>CONTENTS</a:t>
              </a:r>
              <a:endParaRPr lang="en-US" altLang="zh-CN" sz="3200" dirty="0">
                <a:latin typeface="微软雅黑" panose="020B0503020204020204" pitchFamily="34" charset="-122"/>
                <a:ea typeface="微软雅黑" panose="020B0503020204020204" pitchFamily="34" charset="-122"/>
              </a:endParaRPr>
            </a:p>
          </p:txBody>
        </p:sp>
      </p:grpSp>
      <p:sp>
        <p:nvSpPr>
          <p:cNvPr id="64" name="椭圆 63"/>
          <p:cNvSpPr/>
          <p:nvPr>
            <p:custDataLst>
              <p:tags r:id="rId3"/>
            </p:custDataLst>
          </p:nvPr>
        </p:nvSpPr>
        <p:spPr>
          <a:xfrm>
            <a:off x="3326049" y="1079367"/>
            <a:ext cx="464763" cy="46476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65">
                <a:latin typeface="微软雅黑" panose="020B0503020204020204" pitchFamily="34" charset="-122"/>
                <a:ea typeface="微软雅黑" panose="020B0503020204020204" pitchFamily="34" charset="-122"/>
              </a:rPr>
              <a:t>1</a:t>
            </a:r>
            <a:endParaRPr lang="en-US" altLang="zh-CN" sz="1865">
              <a:latin typeface="微软雅黑" panose="020B0503020204020204" pitchFamily="34" charset="-122"/>
              <a:ea typeface="微软雅黑" panose="020B0503020204020204" pitchFamily="34" charset="-122"/>
            </a:endParaRPr>
          </a:p>
        </p:txBody>
      </p:sp>
      <p:sp>
        <p:nvSpPr>
          <p:cNvPr id="497" name="文本占位符 374"/>
          <p:cNvSpPr>
            <a:spLocks noGrp="1"/>
          </p:cNvSpPr>
          <p:nvPr>
            <p:custDataLst>
              <p:tags r:id="rId4"/>
            </p:custDataLst>
          </p:nvPr>
        </p:nvSpPr>
        <p:spPr>
          <a:xfrm>
            <a:off x="3790811" y="1079367"/>
            <a:ext cx="4664557" cy="505398"/>
          </a:xfrm>
          <a:prstGeom prst="rect">
            <a:avLst/>
          </a:prstGeom>
          <a:noFill/>
          <a:effectLst/>
        </p:spPr>
        <p:txBody>
          <a:bodyPr vert="horz" lIns="135449" tIns="50793" rIns="101587" bIns="50793" rtlCol="0" anchor="t" anchorCtr="0">
            <a:noAutofit/>
          </a:bodyPr>
          <a:lstStyle>
            <a:lvl1pPr marL="0" indent="0" algn="l" eaLnBrk="1" fontAlgn="auto" latinLnBrk="0" hangingPunct="1">
              <a:lnSpc>
                <a:spcPct val="100000"/>
              </a:lnSpc>
              <a:spcAft>
                <a:spcPts val="0"/>
              </a:spcAft>
              <a:buNone/>
              <a:defRPr sz="2400" b="1" u="none" strike="noStrike" kern="1200" cap="none" spc="200" normalizeH="0" baseline="0">
                <a:solidFill>
                  <a:srgbClr val="A01D24"/>
                </a:solidFill>
                <a:uFillTx/>
                <a:latin typeface="+mj-ea"/>
                <a:ea typeface="+mj-ea"/>
                <a:cs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sz="2665">
                <a:solidFill>
                  <a:schemeClr val="tx1">
                    <a:lumMod val="75000"/>
                    <a:lumOff val="25000"/>
                  </a:schemeClr>
                </a:solidFill>
                <a:latin typeface="微软雅黑" panose="020B0503020204020204" pitchFamily="34" charset="-122"/>
                <a:ea typeface="微软雅黑" panose="020B0503020204020204" pitchFamily="34" charset="-122"/>
                <a:sym typeface="+mn-ea"/>
              </a:rPr>
              <a:t>Product Introduction</a:t>
            </a:r>
            <a:endParaRPr lang="zh-CN" sz="2665">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3" name="椭圆 2"/>
          <p:cNvSpPr/>
          <p:nvPr>
            <p:custDataLst>
              <p:tags r:id="rId5"/>
            </p:custDataLst>
          </p:nvPr>
        </p:nvSpPr>
        <p:spPr>
          <a:xfrm>
            <a:off x="3326049" y="1840426"/>
            <a:ext cx="464763" cy="4647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65">
                <a:latin typeface="微软雅黑" panose="020B0503020204020204" pitchFamily="34" charset="-122"/>
                <a:ea typeface="微软雅黑" panose="020B0503020204020204" pitchFamily="34" charset="-122"/>
              </a:rPr>
              <a:t>2</a:t>
            </a:r>
            <a:endParaRPr lang="en-US" altLang="zh-CN" sz="1865">
              <a:latin typeface="微软雅黑" panose="020B0503020204020204" pitchFamily="34" charset="-122"/>
              <a:ea typeface="微软雅黑" panose="020B0503020204020204" pitchFamily="34" charset="-122"/>
            </a:endParaRPr>
          </a:p>
        </p:txBody>
      </p:sp>
      <p:sp>
        <p:nvSpPr>
          <p:cNvPr id="6" name="文本占位符 374"/>
          <p:cNvSpPr>
            <a:spLocks noGrp="1"/>
          </p:cNvSpPr>
          <p:nvPr>
            <p:custDataLst>
              <p:tags r:id="rId6"/>
            </p:custDataLst>
          </p:nvPr>
        </p:nvSpPr>
        <p:spPr>
          <a:xfrm>
            <a:off x="3790811" y="1840426"/>
            <a:ext cx="4088895" cy="505398"/>
          </a:xfrm>
          <a:prstGeom prst="rect">
            <a:avLst/>
          </a:prstGeom>
          <a:noFill/>
          <a:effectLst/>
        </p:spPr>
        <p:txBody>
          <a:bodyPr vert="horz" lIns="135449" tIns="50793" rIns="101587" bIns="50793" rtlCol="0" anchor="t" anchorCtr="0">
            <a:noAutofit/>
          </a:bodyPr>
          <a:lstStyle>
            <a:lvl1pPr marL="0" indent="0" algn="l" eaLnBrk="1" fontAlgn="auto" latinLnBrk="0" hangingPunct="1">
              <a:lnSpc>
                <a:spcPct val="100000"/>
              </a:lnSpc>
              <a:spcAft>
                <a:spcPts val="0"/>
              </a:spcAft>
              <a:buNone/>
              <a:defRPr sz="2400" b="1" u="none" strike="noStrike" kern="1200" cap="none" spc="200" normalizeH="0" baseline="0">
                <a:solidFill>
                  <a:srgbClr val="A01D24"/>
                </a:solidFill>
                <a:uFillTx/>
                <a:latin typeface="+mj-ea"/>
                <a:ea typeface="+mj-ea"/>
                <a:cs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sz="2665">
                <a:solidFill>
                  <a:schemeClr val="tx1">
                    <a:lumMod val="75000"/>
                    <a:lumOff val="25000"/>
                  </a:schemeClr>
                </a:solidFill>
                <a:latin typeface="微软雅黑" panose="020B0503020204020204" pitchFamily="34" charset="-122"/>
                <a:ea typeface="微软雅黑" panose="020B0503020204020204" pitchFamily="34" charset="-122"/>
                <a:sym typeface="+mn-ea"/>
              </a:rPr>
              <a:t>Core advantages</a:t>
            </a:r>
            <a:endParaRPr lang="zh-CN" sz="2665">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8" name="椭圆 7"/>
          <p:cNvSpPr/>
          <p:nvPr>
            <p:custDataLst>
              <p:tags r:id="rId7"/>
            </p:custDataLst>
          </p:nvPr>
        </p:nvSpPr>
        <p:spPr>
          <a:xfrm>
            <a:off x="3326049" y="2601485"/>
            <a:ext cx="464763" cy="46476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65">
                <a:latin typeface="微软雅黑" panose="020B0503020204020204" pitchFamily="34" charset="-122"/>
                <a:ea typeface="微软雅黑" panose="020B0503020204020204" pitchFamily="34" charset="-122"/>
              </a:rPr>
              <a:t>3</a:t>
            </a:r>
            <a:endParaRPr lang="en-US" altLang="zh-CN" sz="1865">
              <a:latin typeface="微软雅黑" panose="020B0503020204020204" pitchFamily="34" charset="-122"/>
              <a:ea typeface="微软雅黑" panose="020B0503020204020204" pitchFamily="34" charset="-122"/>
            </a:endParaRPr>
          </a:p>
        </p:txBody>
      </p:sp>
      <p:sp>
        <p:nvSpPr>
          <p:cNvPr id="9" name="文本占位符 374"/>
          <p:cNvSpPr>
            <a:spLocks noGrp="1"/>
          </p:cNvSpPr>
          <p:nvPr>
            <p:custDataLst>
              <p:tags r:id="rId8"/>
            </p:custDataLst>
          </p:nvPr>
        </p:nvSpPr>
        <p:spPr>
          <a:xfrm>
            <a:off x="3790811" y="2601485"/>
            <a:ext cx="6038528" cy="505398"/>
          </a:xfrm>
          <a:prstGeom prst="rect">
            <a:avLst/>
          </a:prstGeom>
          <a:noFill/>
          <a:effectLst/>
        </p:spPr>
        <p:txBody>
          <a:bodyPr vert="horz" lIns="135449" tIns="50793" rIns="101587" bIns="50793" rtlCol="0" anchor="t" anchorCtr="0">
            <a:noAutofit/>
          </a:bodyPr>
          <a:lstStyle>
            <a:lvl1pPr marL="0" indent="0" algn="l" eaLnBrk="1" fontAlgn="auto" latinLnBrk="0" hangingPunct="1">
              <a:lnSpc>
                <a:spcPct val="100000"/>
              </a:lnSpc>
              <a:spcAft>
                <a:spcPts val="0"/>
              </a:spcAft>
              <a:buNone/>
              <a:defRPr sz="2400" b="1" u="none" strike="noStrike" kern="1200" cap="none" spc="200" normalizeH="0" baseline="0">
                <a:solidFill>
                  <a:srgbClr val="A01D24"/>
                </a:solidFill>
                <a:uFillTx/>
                <a:latin typeface="+mj-ea"/>
                <a:ea typeface="+mj-ea"/>
                <a:cs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en-US" altLang="zh-CN" sz="2665">
                <a:solidFill>
                  <a:schemeClr val="tx1">
                    <a:lumMod val="75000"/>
                    <a:lumOff val="25000"/>
                  </a:schemeClr>
                </a:solidFill>
                <a:latin typeface="微软雅黑" panose="020B0503020204020204" pitchFamily="34" charset="-122"/>
                <a:ea typeface="微软雅黑" panose="020B0503020204020204" pitchFamily="34" charset="-122"/>
                <a:sym typeface="+mn-ea"/>
              </a:rPr>
              <a:t>C</a:t>
            </a:r>
            <a:r>
              <a:rPr lang="zh-CN" sz="2665">
                <a:solidFill>
                  <a:schemeClr val="tx1">
                    <a:lumMod val="75000"/>
                    <a:lumOff val="25000"/>
                  </a:schemeClr>
                </a:solidFill>
                <a:latin typeface="微软雅黑" panose="020B0503020204020204" pitchFamily="34" charset="-122"/>
                <a:ea typeface="微软雅黑" panose="020B0503020204020204" pitchFamily="34" charset="-122"/>
                <a:sym typeface="+mn-ea"/>
              </a:rPr>
              <a:t>onfiguration parameter</a:t>
            </a:r>
            <a:endParaRPr lang="zh-CN" sz="2665">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0" name="椭圆 9"/>
          <p:cNvSpPr/>
          <p:nvPr>
            <p:custDataLst>
              <p:tags r:id="rId9"/>
            </p:custDataLst>
          </p:nvPr>
        </p:nvSpPr>
        <p:spPr>
          <a:xfrm>
            <a:off x="3326049" y="3362545"/>
            <a:ext cx="464763" cy="4647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65">
                <a:latin typeface="微软雅黑" panose="020B0503020204020204" pitchFamily="34" charset="-122"/>
                <a:ea typeface="微软雅黑" panose="020B0503020204020204" pitchFamily="34" charset="-122"/>
              </a:rPr>
              <a:t>4</a:t>
            </a:r>
            <a:endParaRPr lang="en-US" altLang="zh-CN" sz="1865">
              <a:latin typeface="微软雅黑" panose="020B0503020204020204" pitchFamily="34" charset="-122"/>
              <a:ea typeface="微软雅黑" panose="020B0503020204020204" pitchFamily="34" charset="-122"/>
            </a:endParaRPr>
          </a:p>
        </p:txBody>
      </p:sp>
      <p:sp>
        <p:nvSpPr>
          <p:cNvPr id="11" name="文本占位符 374"/>
          <p:cNvSpPr>
            <a:spLocks noGrp="1"/>
          </p:cNvSpPr>
          <p:nvPr>
            <p:custDataLst>
              <p:tags r:id="rId10"/>
            </p:custDataLst>
          </p:nvPr>
        </p:nvSpPr>
        <p:spPr>
          <a:xfrm>
            <a:off x="3790811" y="3362545"/>
            <a:ext cx="6572709" cy="505398"/>
          </a:xfrm>
          <a:prstGeom prst="rect">
            <a:avLst/>
          </a:prstGeom>
          <a:noFill/>
          <a:effectLst/>
        </p:spPr>
        <p:txBody>
          <a:bodyPr vert="horz" lIns="135449" tIns="50793" rIns="101587" bIns="50793" rtlCol="0" anchor="t" anchorCtr="0">
            <a:noAutofit/>
          </a:bodyPr>
          <a:lstStyle>
            <a:lvl1pPr marL="0" indent="0" algn="l" eaLnBrk="1" fontAlgn="auto" latinLnBrk="0" hangingPunct="1">
              <a:lnSpc>
                <a:spcPct val="100000"/>
              </a:lnSpc>
              <a:spcAft>
                <a:spcPts val="0"/>
              </a:spcAft>
              <a:buNone/>
              <a:defRPr sz="2400" b="1" u="none" strike="noStrike" kern="1200" cap="none" spc="200" normalizeH="0" baseline="0">
                <a:solidFill>
                  <a:srgbClr val="A01D24"/>
                </a:solidFill>
                <a:uFillTx/>
                <a:latin typeface="+mj-ea"/>
                <a:ea typeface="+mj-ea"/>
                <a:cs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sz="2665">
                <a:solidFill>
                  <a:schemeClr val="tx1">
                    <a:lumMod val="75000"/>
                    <a:lumOff val="25000"/>
                  </a:schemeClr>
                </a:solidFill>
                <a:latin typeface="微软雅黑" panose="020B0503020204020204" pitchFamily="34" charset="-122"/>
                <a:ea typeface="微软雅黑" panose="020B0503020204020204" pitchFamily="34" charset="-122"/>
                <a:sym typeface="+mn-ea"/>
              </a:rPr>
              <a:t>Big Data Management System</a:t>
            </a:r>
            <a:endParaRPr lang="zh-CN" sz="2665">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2" name="椭圆 11"/>
          <p:cNvSpPr/>
          <p:nvPr>
            <p:custDataLst>
              <p:tags r:id="rId11"/>
            </p:custDataLst>
          </p:nvPr>
        </p:nvSpPr>
        <p:spPr>
          <a:xfrm>
            <a:off x="3326049" y="4123604"/>
            <a:ext cx="464763" cy="46476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65">
                <a:latin typeface="微软雅黑" panose="020B0503020204020204" pitchFamily="34" charset="-122"/>
                <a:ea typeface="微软雅黑" panose="020B0503020204020204" pitchFamily="34" charset="-122"/>
              </a:rPr>
              <a:t>5</a:t>
            </a:r>
            <a:endParaRPr lang="en-US" altLang="zh-CN" sz="1865">
              <a:latin typeface="微软雅黑" panose="020B0503020204020204" pitchFamily="34" charset="-122"/>
              <a:ea typeface="微软雅黑" panose="020B0503020204020204" pitchFamily="34" charset="-122"/>
            </a:endParaRPr>
          </a:p>
        </p:txBody>
      </p:sp>
      <p:sp>
        <p:nvSpPr>
          <p:cNvPr id="13" name="文本占位符 374"/>
          <p:cNvSpPr>
            <a:spLocks noGrp="1"/>
          </p:cNvSpPr>
          <p:nvPr>
            <p:custDataLst>
              <p:tags r:id="rId12"/>
            </p:custDataLst>
          </p:nvPr>
        </p:nvSpPr>
        <p:spPr>
          <a:xfrm>
            <a:off x="3790811" y="4123604"/>
            <a:ext cx="6633661" cy="505398"/>
          </a:xfrm>
          <a:prstGeom prst="rect">
            <a:avLst/>
          </a:prstGeom>
          <a:noFill/>
          <a:effectLst/>
        </p:spPr>
        <p:txBody>
          <a:bodyPr vert="horz" lIns="135449" tIns="50793" rIns="101587" bIns="50793" rtlCol="0" anchor="t" anchorCtr="0">
            <a:noAutofit/>
          </a:bodyPr>
          <a:lstStyle>
            <a:lvl1pPr marL="0" indent="0" algn="l" eaLnBrk="1" fontAlgn="auto" latinLnBrk="0" hangingPunct="1">
              <a:lnSpc>
                <a:spcPct val="100000"/>
              </a:lnSpc>
              <a:spcAft>
                <a:spcPts val="0"/>
              </a:spcAft>
              <a:buNone/>
              <a:defRPr sz="2400" b="1" u="none" strike="noStrike" kern="1200" cap="none" spc="200" normalizeH="0" baseline="0">
                <a:solidFill>
                  <a:srgbClr val="A01D24"/>
                </a:solidFill>
                <a:uFillTx/>
                <a:latin typeface="+mj-ea"/>
                <a:ea typeface="+mj-ea"/>
                <a:cs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sz="2665">
                <a:solidFill>
                  <a:schemeClr val="tx1">
                    <a:lumMod val="75000"/>
                    <a:lumOff val="25000"/>
                  </a:schemeClr>
                </a:solidFill>
                <a:latin typeface="微软雅黑" panose="020B0503020204020204" pitchFamily="34" charset="-122"/>
                <a:ea typeface="微软雅黑" panose="020B0503020204020204" pitchFamily="34" charset="-122"/>
                <a:sym typeface="+mn-ea"/>
              </a:rPr>
              <a:t>Thermal imaging mold monitor</a:t>
            </a:r>
            <a:endParaRPr lang="zh-CN" sz="2665">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4" name="椭圆 13"/>
          <p:cNvSpPr/>
          <p:nvPr>
            <p:custDataLst>
              <p:tags r:id="rId13"/>
            </p:custDataLst>
          </p:nvPr>
        </p:nvSpPr>
        <p:spPr>
          <a:xfrm>
            <a:off x="3326049" y="4884664"/>
            <a:ext cx="464763" cy="4647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65">
                <a:latin typeface="微软雅黑" panose="020B0503020204020204" pitchFamily="34" charset="-122"/>
                <a:ea typeface="微软雅黑" panose="020B0503020204020204" pitchFamily="34" charset="-122"/>
              </a:rPr>
              <a:t>6</a:t>
            </a:r>
            <a:endParaRPr lang="en-US" altLang="zh-CN" sz="1865">
              <a:latin typeface="微软雅黑" panose="020B0503020204020204" pitchFamily="34" charset="-122"/>
              <a:ea typeface="微软雅黑" panose="020B0503020204020204" pitchFamily="34" charset="-122"/>
            </a:endParaRPr>
          </a:p>
        </p:txBody>
      </p:sp>
      <p:sp>
        <p:nvSpPr>
          <p:cNvPr id="16" name="文本占位符 374"/>
          <p:cNvSpPr>
            <a:spLocks noGrp="1"/>
          </p:cNvSpPr>
          <p:nvPr>
            <p:custDataLst>
              <p:tags r:id="rId14"/>
            </p:custDataLst>
          </p:nvPr>
        </p:nvSpPr>
        <p:spPr>
          <a:xfrm>
            <a:off x="3790811" y="4884664"/>
            <a:ext cx="5441702" cy="505398"/>
          </a:xfrm>
          <a:prstGeom prst="rect">
            <a:avLst/>
          </a:prstGeom>
          <a:noFill/>
          <a:effectLst/>
        </p:spPr>
        <p:txBody>
          <a:bodyPr vert="horz" lIns="135449" tIns="50793" rIns="101587" bIns="50793" rtlCol="0" anchor="t" anchorCtr="0">
            <a:noAutofit/>
          </a:bodyPr>
          <a:lstStyle>
            <a:lvl1pPr marL="0" indent="0" algn="l" eaLnBrk="1" fontAlgn="auto" latinLnBrk="0" hangingPunct="1">
              <a:lnSpc>
                <a:spcPct val="100000"/>
              </a:lnSpc>
              <a:spcAft>
                <a:spcPts val="0"/>
              </a:spcAft>
              <a:buNone/>
              <a:defRPr sz="2400" b="1" u="none" strike="noStrike" kern="1200" cap="none" spc="200" normalizeH="0" baseline="0">
                <a:solidFill>
                  <a:srgbClr val="A01D24"/>
                </a:solidFill>
                <a:uFillTx/>
                <a:latin typeface="+mj-ea"/>
                <a:ea typeface="+mj-ea"/>
                <a:cs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sz="2665">
                <a:solidFill>
                  <a:schemeClr val="tx1">
                    <a:lumMod val="75000"/>
                    <a:lumOff val="25000"/>
                  </a:schemeClr>
                </a:solidFill>
                <a:latin typeface="微软雅黑" panose="020B0503020204020204" pitchFamily="34" charset="-122"/>
                <a:ea typeface="微软雅黑" panose="020B0503020204020204" pitchFamily="34" charset="-122"/>
                <a:sym typeface="+mn-ea"/>
              </a:rPr>
              <a:t>Other functions</a:t>
            </a:r>
            <a:endParaRPr lang="zh-CN" sz="2665">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8" name="椭圆 17"/>
          <p:cNvSpPr/>
          <p:nvPr>
            <p:custDataLst>
              <p:tags r:id="rId15"/>
            </p:custDataLst>
          </p:nvPr>
        </p:nvSpPr>
        <p:spPr>
          <a:xfrm>
            <a:off x="3326049" y="5646570"/>
            <a:ext cx="464763" cy="46476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65">
                <a:latin typeface="微软雅黑" panose="020B0503020204020204" pitchFamily="34" charset="-122"/>
                <a:ea typeface="微软雅黑" panose="020B0503020204020204" pitchFamily="34" charset="-122"/>
              </a:rPr>
              <a:t>7</a:t>
            </a:r>
            <a:endParaRPr lang="en-US" altLang="zh-CN" sz="1865">
              <a:latin typeface="微软雅黑" panose="020B0503020204020204" pitchFamily="34" charset="-122"/>
              <a:ea typeface="微软雅黑" panose="020B0503020204020204" pitchFamily="34" charset="-122"/>
            </a:endParaRPr>
          </a:p>
        </p:txBody>
      </p:sp>
      <p:sp>
        <p:nvSpPr>
          <p:cNvPr id="19" name="文本占位符 374"/>
          <p:cNvSpPr>
            <a:spLocks noGrp="1"/>
          </p:cNvSpPr>
          <p:nvPr>
            <p:custDataLst>
              <p:tags r:id="rId16"/>
            </p:custDataLst>
          </p:nvPr>
        </p:nvSpPr>
        <p:spPr>
          <a:xfrm>
            <a:off x="3790811" y="5646570"/>
            <a:ext cx="4847415" cy="505398"/>
          </a:xfrm>
          <a:prstGeom prst="rect">
            <a:avLst/>
          </a:prstGeom>
          <a:noFill/>
          <a:effectLst/>
        </p:spPr>
        <p:txBody>
          <a:bodyPr vert="horz" lIns="135449" tIns="50793" rIns="101587" bIns="50793" rtlCol="0" anchor="t" anchorCtr="0">
            <a:noAutofit/>
          </a:bodyPr>
          <a:lstStyle>
            <a:lvl1pPr marL="0" indent="0" algn="l" eaLnBrk="1" fontAlgn="auto" latinLnBrk="0" hangingPunct="1">
              <a:lnSpc>
                <a:spcPct val="100000"/>
              </a:lnSpc>
              <a:spcAft>
                <a:spcPts val="0"/>
              </a:spcAft>
              <a:buNone/>
              <a:defRPr sz="2400" b="1" u="none" strike="noStrike" kern="1200" cap="none" spc="200" normalizeH="0" baseline="0">
                <a:solidFill>
                  <a:srgbClr val="A01D24"/>
                </a:solidFill>
                <a:uFillTx/>
                <a:latin typeface="+mj-ea"/>
                <a:ea typeface="+mj-ea"/>
                <a:cs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en-US" altLang="zh-CN" sz="2665">
                <a:solidFill>
                  <a:schemeClr val="tx1">
                    <a:lumMod val="75000"/>
                    <a:lumOff val="25000"/>
                  </a:schemeClr>
                </a:solidFill>
                <a:latin typeface="微软雅黑" panose="020B0503020204020204" pitchFamily="34" charset="-122"/>
                <a:ea typeface="微软雅黑" panose="020B0503020204020204" pitchFamily="34" charset="-122"/>
                <a:sym typeface="+mn-ea"/>
              </a:rPr>
              <a:t>A</a:t>
            </a:r>
            <a:r>
              <a:rPr lang="zh-CN" sz="2665">
                <a:solidFill>
                  <a:schemeClr val="tx1">
                    <a:lumMod val="75000"/>
                    <a:lumOff val="25000"/>
                  </a:schemeClr>
                </a:solidFill>
                <a:latin typeface="微软雅黑" panose="020B0503020204020204" pitchFamily="34" charset="-122"/>
                <a:ea typeface="微软雅黑" panose="020B0503020204020204" pitchFamily="34" charset="-122"/>
                <a:sym typeface="+mn-ea"/>
              </a:rPr>
              <a:t>pplication area </a:t>
            </a:r>
            <a:endParaRPr lang="zh-CN" sz="2665">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lvl="0" fontAlgn="auto"/>
            <a:endParaRPr lang="zh-CN" sz="2665">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lvl="0" fontAlgn="auto"/>
            <a:endParaRPr lang="zh-CN" sz="2665">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lvl="0" fontAlgn="auto"/>
            <a:endParaRPr lang="zh-CN" sz="2665">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PA_椭圆 75"/>
          <p:cNvSpPr/>
          <p:nvPr>
            <p:custDataLst>
              <p:tags r:id="rId1"/>
            </p:custDataLst>
          </p:nvPr>
        </p:nvSpPr>
        <p:spPr>
          <a:xfrm>
            <a:off x="8074660" y="2900680"/>
            <a:ext cx="5287645" cy="5287645"/>
          </a:xfrm>
          <a:prstGeom prst="ellipse">
            <a:avLst/>
          </a:prstGeom>
          <a:solidFill>
            <a:schemeClr val="bg1">
              <a:lumMod val="95000"/>
              <a:alpha val="41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1" name="矩形 10"/>
          <p:cNvSpPr/>
          <p:nvPr/>
        </p:nvSpPr>
        <p:spPr>
          <a:xfrm>
            <a:off x="5934075" y="1458595"/>
            <a:ext cx="6254750" cy="4222750"/>
          </a:xfrm>
          <a:prstGeom prst="rect">
            <a:avLst/>
          </a:prstGeom>
          <a:blipFill rotWithShape="1">
            <a:blip r:embed="rId2">
              <a:alphaModFix amt="28000"/>
            </a:blip>
            <a:stretch>
              <a:fillRect l="-12000" r="-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8" name="装饰矩形"/>
          <p:cNvSpPr/>
          <p:nvPr>
            <p:custDataLst>
              <p:tags r:id="rId3"/>
            </p:custDataLst>
          </p:nvPr>
        </p:nvSpPr>
        <p:spPr>
          <a:xfrm>
            <a:off x="5934075" y="1448435"/>
            <a:ext cx="6257925" cy="4233545"/>
          </a:xfrm>
          <a:prstGeom prst="rect">
            <a:avLst/>
          </a:prstGeom>
          <a:gradFill>
            <a:gsLst>
              <a:gs pos="100000">
                <a:schemeClr val="bg1">
                  <a:alpha val="80000"/>
                </a:schemeClr>
              </a:gs>
              <a:gs pos="0">
                <a:schemeClr val="accent1"/>
              </a:gs>
            </a:gsLst>
            <a:lin ang="1098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kumimoji="1" lang="zh-CN" altLang="en-US" sz="1600" b="1">
              <a:solidFill>
                <a:schemeClr val="lt1"/>
              </a:solidFill>
              <a:latin typeface="微软雅黑" panose="020B0503020204020204" pitchFamily="34" charset="-122"/>
              <a:ea typeface="微软雅黑" panose="020B0503020204020204" pitchFamily="34" charset="-122"/>
              <a:sym typeface="+mn-ea"/>
            </a:endParaRPr>
          </a:p>
        </p:txBody>
      </p:sp>
      <p:cxnSp>
        <p:nvCxnSpPr>
          <p:cNvPr id="14" name="直接连接符 13"/>
          <p:cNvCxnSpPr/>
          <p:nvPr>
            <p:custDataLst>
              <p:tags r:id="rId4"/>
            </p:custDataLst>
          </p:nvPr>
        </p:nvCxnSpPr>
        <p:spPr>
          <a:xfrm>
            <a:off x="610870" y="3008630"/>
            <a:ext cx="3985895" cy="18415"/>
          </a:xfrm>
          <a:prstGeom prst="line">
            <a:avLst/>
          </a:prstGeom>
          <a:ln w="12700">
            <a:solidFill>
              <a:schemeClr val="lt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3" name="文本框 2"/>
          <p:cNvSpPr txBox="1"/>
          <p:nvPr>
            <p:custDataLst>
              <p:tags r:id="rId5"/>
            </p:custDataLst>
          </p:nvPr>
        </p:nvSpPr>
        <p:spPr>
          <a:xfrm>
            <a:off x="537210" y="1433830"/>
            <a:ext cx="4255770" cy="1637665"/>
          </a:xfrm>
          <a:prstGeom prst="rect">
            <a:avLst/>
          </a:prstGeom>
          <a:noFill/>
        </p:spPr>
        <p:txBody>
          <a:bodyPr wrap="square" lIns="63500" tIns="25400" rIns="63500" bIns="25400" rtlCol="0" anchor="b" anchorCtr="0">
            <a:noAutofit/>
          </a:bodyPr>
          <a:p>
            <a:pPr marL="0" indent="0" algn="l">
              <a:lnSpc>
                <a:spcPct val="100000"/>
              </a:lnSpc>
              <a:spcBef>
                <a:spcPts val="0"/>
              </a:spcBef>
              <a:spcAft>
                <a:spcPts val="0"/>
              </a:spcAft>
              <a:buSzPct val="100000"/>
              <a:buNone/>
            </a:pPr>
            <a:r>
              <a:rPr lang="zh-CN" altLang="zh-CN" sz="4400" b="1" spc="180">
                <a:solidFill>
                  <a:schemeClr val="tx1">
                    <a:lumMod val="85000"/>
                    <a:lumOff val="15000"/>
                  </a:schemeClr>
                </a:solidFill>
                <a:latin typeface="微软雅黑" panose="020B0503020204020204" pitchFamily="34" charset="-122"/>
                <a:ea typeface="微软雅黑" panose="020B0503020204020204" pitchFamily="34" charset="-122"/>
              </a:rPr>
              <a:t>Star products</a:t>
            </a:r>
            <a:endParaRPr lang="zh-CN" altLang="zh-CN" sz="4400" b="1" spc="180">
              <a:solidFill>
                <a:schemeClr val="tx1">
                  <a:lumMod val="85000"/>
                  <a:lumOff val="15000"/>
                </a:schemeClr>
              </a:solidFill>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en-US" altLang="zh-CN" sz="3600" dirty="0">
                <a:solidFill>
                  <a:schemeClr val="tx1"/>
                </a:solidFill>
                <a:latin typeface="微软雅黑" panose="020B0503020204020204" pitchFamily="34" charset="-122"/>
                <a:ea typeface="微软雅黑" panose="020B0503020204020204" pitchFamily="34" charset="-122"/>
                <a:cs typeface="+mn-ea"/>
                <a:sym typeface="思源黑体" panose="020B0400000000000000" pitchFamily="34" charset="-122"/>
              </a:rPr>
              <a:t>M</a:t>
            </a:r>
            <a:r>
              <a:rPr lang="zh-CN" altLang="en-US" sz="3600" dirty="0">
                <a:solidFill>
                  <a:schemeClr val="tx1"/>
                </a:solidFill>
                <a:latin typeface="微软雅黑" panose="020B0503020204020204" pitchFamily="34" charset="-122"/>
                <a:ea typeface="微软雅黑" panose="020B0503020204020204" pitchFamily="34" charset="-122"/>
                <a:cs typeface="+mn-ea"/>
                <a:sym typeface="思源黑体" panose="020B0400000000000000" pitchFamily="34" charset="-122"/>
              </a:rPr>
              <a:t>old-</a:t>
            </a:r>
            <a:r>
              <a:rPr lang="en-US" sz="3600" dirty="0">
                <a:solidFill>
                  <a:schemeClr val="tx1"/>
                </a:solidFill>
                <a:latin typeface="微软雅黑" panose="020B0503020204020204" pitchFamily="34" charset="-122"/>
                <a:ea typeface="微软雅黑" panose="020B0503020204020204" pitchFamily="34" charset="-122"/>
                <a:cs typeface="+mn-ea"/>
                <a:sym typeface="思源黑体" panose="020B0400000000000000" pitchFamily="34" charset="-122"/>
              </a:rPr>
              <a:t>Monitor</a:t>
            </a:r>
            <a:endParaRPr lang="en-US" sz="3600" b="1" spc="180" dirty="0">
              <a:solidFill>
                <a:schemeClr val="tx1"/>
              </a:solidFill>
              <a:latin typeface="微软雅黑" panose="020B0503020204020204" pitchFamily="34" charset="-122"/>
              <a:ea typeface="微软雅黑" panose="020B0503020204020204" pitchFamily="34" charset="-122"/>
              <a:cs typeface="+mn-ea"/>
              <a:sym typeface="思源黑体" panose="020B0400000000000000" pitchFamily="34" charset="-122"/>
            </a:endParaRPr>
          </a:p>
        </p:txBody>
      </p:sp>
      <p:sp>
        <p:nvSpPr>
          <p:cNvPr id="2" name="矩形 1"/>
          <p:cNvSpPr/>
          <p:nvPr>
            <p:custDataLst>
              <p:tags r:id="rId6"/>
            </p:custDataLst>
          </p:nvPr>
        </p:nvSpPr>
        <p:spPr>
          <a:xfrm flipH="1">
            <a:off x="-2540" y="263275"/>
            <a:ext cx="219891" cy="4675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sym typeface="思源黑体" panose="020B0400000000000000" pitchFamily="34" charset="-122"/>
            </a:endParaRPr>
          </a:p>
        </p:txBody>
      </p:sp>
      <p:sp>
        <p:nvSpPr>
          <p:cNvPr id="16" name="燕尾形 15"/>
          <p:cNvSpPr/>
          <p:nvPr>
            <p:custDataLst>
              <p:tags r:id="rId7"/>
            </p:custDataLst>
          </p:nvPr>
        </p:nvSpPr>
        <p:spPr>
          <a:xfrm>
            <a:off x="3962400" y="2517140"/>
            <a:ext cx="346075" cy="386080"/>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7" name="燕尾形 16"/>
          <p:cNvSpPr/>
          <p:nvPr>
            <p:custDataLst>
              <p:tags r:id="rId8"/>
            </p:custDataLst>
          </p:nvPr>
        </p:nvSpPr>
        <p:spPr>
          <a:xfrm>
            <a:off x="4308475" y="2517140"/>
            <a:ext cx="346075" cy="386080"/>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pic>
        <p:nvPicPr>
          <p:cNvPr id="10" name="图片 9" descr="C:/Users/Administrator/AppData/Local/Temp/picturecompress_20220322112323/output_1.pngoutput_1"/>
          <p:cNvPicPr>
            <a:picLocks noChangeAspect="1"/>
          </p:cNvPicPr>
          <p:nvPr/>
        </p:nvPicPr>
        <p:blipFill>
          <a:blip r:embed="rId9"/>
          <a:stretch>
            <a:fillRect/>
          </a:stretch>
        </p:blipFill>
        <p:spPr>
          <a:xfrm>
            <a:off x="6158865" y="1600200"/>
            <a:ext cx="3246755" cy="3939540"/>
          </a:xfrm>
          <a:prstGeom prst="rect">
            <a:avLst/>
          </a:prstGeom>
        </p:spPr>
      </p:pic>
      <p:sp>
        <p:nvSpPr>
          <p:cNvPr id="5" name="Title 6"/>
          <p:cNvSpPr txBox="1"/>
          <p:nvPr>
            <p:custDataLst>
              <p:tags r:id="rId10"/>
            </p:custDataLst>
          </p:nvPr>
        </p:nvSpPr>
        <p:spPr>
          <a:xfrm>
            <a:off x="577850" y="3140710"/>
            <a:ext cx="5194300" cy="1750060"/>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lang="zh-CN" altLang="en-US" sz="1200" spc="0">
                <a:uFillTx/>
                <a:latin typeface="思源黑体 CN Normal" panose="020B0400000000000000" charset="-122"/>
                <a:ea typeface="思源黑体 CN Normal" panose="020B0400000000000000" charset="-122"/>
                <a:sym typeface="+mn-ea"/>
              </a:rPr>
              <a:t>The mold</a:t>
            </a:r>
            <a:r>
              <a:rPr altLang="zh-CN" sz="1200" spc="0">
                <a:uFillTx/>
                <a:latin typeface="思源黑体 CN Normal" panose="020B0400000000000000" charset="-122"/>
                <a:ea typeface="思源黑体 CN Normal" panose="020B0400000000000000" charset="-122"/>
                <a:sym typeface="+mn-ea"/>
              </a:rPr>
              <a:t>-</a:t>
            </a:r>
            <a:r>
              <a:rPr altLang="zh-CN" sz="1200" spc="0">
                <a:uFillTx/>
                <a:latin typeface="思源黑体 CN Normal" panose="020B0400000000000000" charset="-122"/>
                <a:ea typeface="思源黑体 CN Normal" panose="020B0400000000000000" charset="-122"/>
                <a:sym typeface="+mn-ea"/>
              </a:rPr>
              <a:t>monitor</a:t>
            </a:r>
            <a:r>
              <a:rPr lang="zh-CN" altLang="en-US" sz="1200" spc="0">
                <a:uFillTx/>
                <a:latin typeface="思源黑体 CN Normal" panose="020B0400000000000000" charset="-122"/>
                <a:ea typeface="思源黑体 CN Normal" panose="020B0400000000000000" charset="-122"/>
                <a:sym typeface="+mn-ea"/>
              </a:rPr>
              <a:t>, also known as the mold</a:t>
            </a:r>
            <a:r>
              <a:rPr altLang="zh-CN" sz="1200" spc="0">
                <a:uFillTx/>
                <a:latin typeface="思源黑体 CN Normal" panose="020B0400000000000000" charset="-122"/>
                <a:ea typeface="思源黑体 CN Normal" panose="020B0400000000000000" charset="-122"/>
                <a:sym typeface="+mn-ea"/>
              </a:rPr>
              <a:t>-</a:t>
            </a:r>
            <a:r>
              <a:rPr lang="zh-CN" altLang="en-US" sz="1200" spc="0">
                <a:uFillTx/>
                <a:latin typeface="思源黑体 CN Normal" panose="020B0400000000000000" charset="-122"/>
                <a:ea typeface="思源黑体 CN Normal" panose="020B0400000000000000" charset="-122"/>
                <a:sym typeface="+mn-ea"/>
              </a:rPr>
              <a:t>protector</a:t>
            </a:r>
            <a:r>
              <a:rPr lang="zh-CN" altLang="en-US" sz="1200" spc="0">
                <a:uFillTx/>
                <a:latin typeface="思源黑体 CN Normal" panose="020B0400000000000000" charset="-122"/>
                <a:ea typeface="思源黑体 CN Normal" panose="020B0400000000000000" charset="-122"/>
                <a:sym typeface="+mn-ea"/>
              </a:rPr>
              <a:t> or mold</a:t>
            </a:r>
            <a:r>
              <a:rPr altLang="zh-CN" sz="1200" spc="0">
                <a:uFillTx/>
                <a:latin typeface="思源黑体 CN Normal" panose="020B0400000000000000" charset="-122"/>
                <a:ea typeface="思源黑体 CN Normal" panose="020B0400000000000000" charset="-122"/>
                <a:sym typeface="+mn-ea"/>
              </a:rPr>
              <a:t>-</a:t>
            </a:r>
            <a:r>
              <a:rPr lang="zh-CN" altLang="en-US" sz="1200" spc="0">
                <a:uFillTx/>
                <a:latin typeface="思源黑体 CN Normal" panose="020B0400000000000000" charset="-122"/>
                <a:ea typeface="思源黑体 CN Normal" panose="020B0400000000000000" charset="-122"/>
                <a:sym typeface="+mn-ea"/>
              </a:rPr>
              <a:t>electronic eye, utilizes machine vision for comparative and detection functions to perform real-time calculations on image data. It monitors equipment operation in real time, providing a non-contact solution to prevent molds from being crushed and ensuring no other damages occur inside the molds. It is characterized by its ease of learning and use, flexibility, and lack of industry or geographical limitations.</a:t>
            </a:r>
            <a:endParaRPr lang="zh-CN" altLang="en-US" sz="1200" spc="0" noProof="1">
              <a:solidFill>
                <a:schemeClr val="tx1"/>
              </a:solidFill>
              <a:uFillTx/>
              <a:latin typeface="思源黑体 CN Normal" panose="020B0400000000000000" charset="-122"/>
              <a:ea typeface="思源黑体 CN Normal" panose="020B0400000000000000" charset="-122"/>
            </a:endParaRPr>
          </a:p>
          <a:p>
            <a:pPr marL="0" lvl="0" indent="0" algn="l" fontAlgn="auto">
              <a:lnSpc>
                <a:spcPct val="100000"/>
              </a:lnSpc>
              <a:spcBef>
                <a:spcPts val="0"/>
              </a:spcBef>
              <a:spcAft>
                <a:spcPts val="800"/>
              </a:spcAft>
              <a:buSzPct val="100000"/>
              <a:buNone/>
            </a:pPr>
            <a:endParaRPr lang="zh-CN" altLang="en-US" sz="1200" spc="50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0" name="组合 19"/>
          <p:cNvGrpSpPr/>
          <p:nvPr/>
        </p:nvGrpSpPr>
        <p:grpSpPr>
          <a:xfrm>
            <a:off x="638175" y="4841240"/>
            <a:ext cx="5041265" cy="257175"/>
            <a:chOff x="4593" y="5639"/>
            <a:chExt cx="7939" cy="405"/>
          </a:xfrm>
        </p:grpSpPr>
        <p:sp>
          <p:nvSpPr>
            <p:cNvPr id="19498" name="文本框 2"/>
            <p:cNvSpPr txBox="1"/>
            <p:nvPr>
              <p:custDataLst>
                <p:tags r:id="rId11"/>
              </p:custDataLst>
            </p:nvPr>
          </p:nvSpPr>
          <p:spPr>
            <a:xfrm>
              <a:off x="4739" y="5639"/>
              <a:ext cx="7793" cy="405"/>
            </a:xfrm>
            <a:prstGeom prst="rect">
              <a:avLst/>
            </a:prstGeom>
            <a:noFill/>
            <a:ln w="9525">
              <a:noFill/>
            </a:ln>
          </p:spPr>
          <p:txBody>
            <a:bodyPr wrap="square" anchor="t">
              <a:spAutoFit/>
            </a:bodyPr>
            <a:p>
              <a:pPr>
                <a:lnSpc>
                  <a:spcPct val="120000"/>
                </a:lnSpc>
              </a:pPr>
              <a:r>
                <a:rPr lang="zh-CN" altLang="en-US" sz="900">
                  <a:latin typeface="思源黑体 CN Normal" panose="020B0400000000000000" charset="-122"/>
                  <a:ea typeface="思源黑体 CN Normal" panose="020B0400000000000000" charset="-122"/>
                  <a:sym typeface="+mn-ea"/>
                </a:rPr>
                <a:t>Check whether the product is short of materials or has insufficient injection</a:t>
              </a:r>
              <a:r>
                <a:rPr lang="en-US" altLang="zh-CN" sz="900">
                  <a:latin typeface="思源黑体 CN Normal" panose="020B0400000000000000" charset="-122"/>
                  <a:ea typeface="思源黑体 CN Normal" panose="020B0400000000000000" charset="-122"/>
                  <a:sym typeface="+mn-ea"/>
                </a:rPr>
                <a:t>.</a:t>
              </a:r>
              <a:endParaRPr lang="en-US" altLang="zh-CN" sz="900" dirty="0">
                <a:latin typeface="思源黑体 CN Normal" panose="020B0400000000000000" charset="-122"/>
                <a:ea typeface="思源黑体 CN Normal" panose="020B0400000000000000" charset="-122"/>
                <a:sym typeface="+mn-ea"/>
              </a:endParaRPr>
            </a:p>
          </p:txBody>
        </p:sp>
        <p:sp>
          <p:nvSpPr>
            <p:cNvPr id="9" name="椭圆 8"/>
            <p:cNvSpPr/>
            <p:nvPr>
              <p:custDataLst>
                <p:tags r:id="rId12"/>
              </p:custDataLst>
            </p:nvPr>
          </p:nvSpPr>
          <p:spPr>
            <a:xfrm>
              <a:off x="4593" y="5725"/>
              <a:ext cx="238" cy="2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638810" y="5056505"/>
            <a:ext cx="4015740" cy="257175"/>
            <a:chOff x="4593" y="6294"/>
            <a:chExt cx="6324" cy="405"/>
          </a:xfrm>
        </p:grpSpPr>
        <p:sp>
          <p:nvSpPr>
            <p:cNvPr id="19500" name="文本框 4"/>
            <p:cNvSpPr txBox="1"/>
            <p:nvPr>
              <p:custDataLst>
                <p:tags r:id="rId13"/>
              </p:custDataLst>
            </p:nvPr>
          </p:nvSpPr>
          <p:spPr>
            <a:xfrm>
              <a:off x="4739" y="6294"/>
              <a:ext cx="6178" cy="405"/>
            </a:xfrm>
            <a:prstGeom prst="rect">
              <a:avLst/>
            </a:prstGeom>
            <a:noFill/>
            <a:ln w="9525">
              <a:noFill/>
            </a:ln>
          </p:spPr>
          <p:txBody>
            <a:bodyPr wrap="square" anchor="t">
              <a:spAutoFit/>
            </a:bodyPr>
            <a:p>
              <a:pPr>
                <a:lnSpc>
                  <a:spcPct val="120000"/>
                </a:lnSpc>
              </a:pPr>
              <a:r>
                <a:rPr lang="zh-CN" altLang="en-US" sz="900">
                  <a:latin typeface="思源黑体 CN Normal" panose="020B0400000000000000" charset="-122"/>
                  <a:ea typeface="思源黑体 CN Normal" panose="020B0400000000000000" charset="-122"/>
                  <a:sym typeface="+mn-ea"/>
                </a:rPr>
                <a:t>Reduce unnecessary pin insertion times.</a:t>
              </a:r>
              <a:endParaRPr lang="zh-CN" altLang="en-US" sz="900" dirty="0">
                <a:latin typeface="微软雅黑" panose="020B0503020204020204" pitchFamily="34" charset="-122"/>
                <a:ea typeface="微软雅黑" panose="020B0503020204020204" pitchFamily="34" charset="-122"/>
              </a:endParaRPr>
            </a:p>
          </p:txBody>
        </p:sp>
        <p:sp>
          <p:nvSpPr>
            <p:cNvPr id="15" name="椭圆 14"/>
            <p:cNvSpPr/>
            <p:nvPr>
              <p:custDataLst>
                <p:tags r:id="rId14"/>
              </p:custDataLst>
            </p:nvPr>
          </p:nvSpPr>
          <p:spPr>
            <a:xfrm>
              <a:off x="4593" y="6385"/>
              <a:ext cx="238" cy="23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636905" y="5272405"/>
            <a:ext cx="3248660" cy="257175"/>
            <a:chOff x="4590" y="6934"/>
            <a:chExt cx="5116" cy="405"/>
          </a:xfrm>
        </p:grpSpPr>
        <p:sp>
          <p:nvSpPr>
            <p:cNvPr id="19499" name="文本框 3"/>
            <p:cNvSpPr txBox="1"/>
            <p:nvPr>
              <p:custDataLst>
                <p:tags r:id="rId15"/>
              </p:custDataLst>
            </p:nvPr>
          </p:nvSpPr>
          <p:spPr>
            <a:xfrm>
              <a:off x="4750" y="6934"/>
              <a:ext cx="4956" cy="405"/>
            </a:xfrm>
            <a:prstGeom prst="rect">
              <a:avLst/>
            </a:prstGeom>
            <a:noFill/>
            <a:ln w="9525">
              <a:noFill/>
            </a:ln>
          </p:spPr>
          <p:txBody>
            <a:bodyPr wrap="square" anchor="t">
              <a:spAutoFit/>
            </a:bodyPr>
            <a:p>
              <a:pPr>
                <a:lnSpc>
                  <a:spcPct val="120000"/>
                </a:lnSpc>
              </a:pPr>
              <a:r>
                <a:rPr lang="zh-CN" altLang="en-US" sz="900">
                  <a:latin typeface="思源黑体 CN Normal" panose="020B0400000000000000" charset="-122"/>
                  <a:ea typeface="思源黑体 CN Normal" panose="020B0400000000000000" charset="-122"/>
                  <a:sym typeface="+mn-ea"/>
                </a:rPr>
                <a:t>Check whether the molding is adhered to the fixed mold.</a:t>
              </a:r>
              <a:endParaRPr lang="zh-CN" altLang="en-US" sz="900" dirty="0">
                <a:latin typeface="微软雅黑" panose="020B0503020204020204" pitchFamily="34" charset="-122"/>
                <a:ea typeface="微软雅黑" panose="020B0503020204020204" pitchFamily="34" charset="-122"/>
              </a:endParaRPr>
            </a:p>
          </p:txBody>
        </p:sp>
        <p:sp>
          <p:nvSpPr>
            <p:cNvPr id="13" name="椭圆 12"/>
            <p:cNvSpPr/>
            <p:nvPr>
              <p:custDataLst>
                <p:tags r:id="rId16"/>
              </p:custDataLst>
            </p:nvPr>
          </p:nvSpPr>
          <p:spPr>
            <a:xfrm>
              <a:off x="4590" y="7024"/>
              <a:ext cx="238" cy="2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36905" y="5705475"/>
            <a:ext cx="6428740" cy="423545"/>
            <a:chOff x="4590" y="8291"/>
            <a:chExt cx="10124" cy="667"/>
          </a:xfrm>
        </p:grpSpPr>
        <p:sp>
          <p:nvSpPr>
            <p:cNvPr id="19502" name="文本框 6"/>
            <p:cNvSpPr txBox="1"/>
            <p:nvPr>
              <p:custDataLst>
                <p:tags r:id="rId17"/>
              </p:custDataLst>
            </p:nvPr>
          </p:nvSpPr>
          <p:spPr>
            <a:xfrm>
              <a:off x="4772" y="8291"/>
              <a:ext cx="9942" cy="667"/>
            </a:xfrm>
            <a:prstGeom prst="rect">
              <a:avLst/>
            </a:prstGeom>
            <a:noFill/>
            <a:ln w="9525">
              <a:noFill/>
            </a:ln>
          </p:spPr>
          <p:txBody>
            <a:bodyPr wrap="square" anchor="t">
              <a:spAutoFit/>
            </a:bodyPr>
            <a:p>
              <a:pPr>
                <a:lnSpc>
                  <a:spcPct val="120000"/>
                </a:lnSpc>
              </a:pPr>
              <a:r>
                <a:rPr lang="zh-CN" altLang="en-US" sz="900">
                  <a:latin typeface="思源黑体 CN Normal" panose="020B0400000000000000" charset="-122"/>
                  <a:ea typeface="思源黑体 CN Normal" panose="020B0400000000000000" charset="-122"/>
                  <a:sym typeface="+mn-ea"/>
                </a:rPr>
                <a:t>Check whether the placement of the insert is skewed, off center, or missing, </a:t>
              </a:r>
              <a:endParaRPr lang="zh-CN" altLang="en-US" sz="900">
                <a:latin typeface="思源黑体 CN Normal" panose="020B0400000000000000" charset="-122"/>
                <a:ea typeface="思源黑体 CN Normal" panose="020B0400000000000000" charset="-122"/>
                <a:sym typeface="+mn-ea"/>
              </a:endParaRPr>
            </a:p>
            <a:p>
              <a:pPr>
                <a:lnSpc>
                  <a:spcPct val="120000"/>
                </a:lnSpc>
              </a:pPr>
              <a:r>
                <a:rPr lang="zh-CN" altLang="en-US" sz="900">
                  <a:latin typeface="思源黑体 CN Normal" panose="020B0400000000000000" charset="-122"/>
                  <a:ea typeface="思源黑体 CN Normal" panose="020B0400000000000000" charset="-122"/>
                  <a:sym typeface="+mn-ea"/>
                </a:rPr>
                <a:t>as well as whether it is deformed.</a:t>
              </a:r>
              <a:endParaRPr lang="zh-CN" altLang="en-US" sz="900" dirty="0">
                <a:latin typeface="微软雅黑" panose="020B0503020204020204" pitchFamily="34" charset="-122"/>
                <a:ea typeface="微软雅黑" panose="020B0503020204020204" pitchFamily="34" charset="-122"/>
              </a:endParaRPr>
            </a:p>
          </p:txBody>
        </p:sp>
        <p:sp>
          <p:nvSpPr>
            <p:cNvPr id="18" name="椭圆 17"/>
            <p:cNvSpPr/>
            <p:nvPr>
              <p:custDataLst>
                <p:tags r:id="rId18"/>
              </p:custDataLst>
            </p:nvPr>
          </p:nvSpPr>
          <p:spPr>
            <a:xfrm>
              <a:off x="4590" y="8379"/>
              <a:ext cx="238" cy="2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635000" y="6029325"/>
            <a:ext cx="4561205" cy="368300"/>
            <a:chOff x="4587" y="8963"/>
            <a:chExt cx="7183" cy="580"/>
          </a:xfrm>
        </p:grpSpPr>
        <p:sp>
          <p:nvSpPr>
            <p:cNvPr id="19501" name="文本框 5"/>
            <p:cNvSpPr txBox="1"/>
            <p:nvPr>
              <p:custDataLst>
                <p:tags r:id="rId19"/>
              </p:custDataLst>
            </p:nvPr>
          </p:nvSpPr>
          <p:spPr>
            <a:xfrm>
              <a:off x="4784" y="8963"/>
              <a:ext cx="6986" cy="580"/>
            </a:xfrm>
            <a:prstGeom prst="rect">
              <a:avLst/>
            </a:prstGeom>
            <a:noFill/>
            <a:ln w="9525">
              <a:noFill/>
            </a:ln>
          </p:spPr>
          <p:txBody>
            <a:bodyPr wrap="square" anchor="t">
              <a:spAutoFit/>
            </a:bodyPr>
            <a:p>
              <a:pPr>
                <a:lnSpc>
                  <a:spcPct val="100000"/>
                </a:lnSpc>
              </a:pPr>
              <a:r>
                <a:rPr lang="zh-CN" altLang="en-US" sz="900">
                  <a:latin typeface="思源黑体 CN Normal" panose="020B0400000000000000" charset="-122"/>
                  <a:ea typeface="思源黑体 CN Normal" panose="020B0400000000000000" charset="-122"/>
                  <a:sym typeface="+mn-ea"/>
                </a:rPr>
                <a:t>Check whether the top pin, slider, and neutron of the mold have been retracted into place before the mold is closed.</a:t>
              </a:r>
              <a:endParaRPr lang="zh-CN" altLang="en-US" sz="900" dirty="0">
                <a:latin typeface="微软雅黑" panose="020B0503020204020204" pitchFamily="34" charset="-122"/>
                <a:ea typeface="微软雅黑" panose="020B0503020204020204" pitchFamily="34" charset="-122"/>
              </a:endParaRPr>
            </a:p>
          </p:txBody>
        </p:sp>
        <p:sp>
          <p:nvSpPr>
            <p:cNvPr id="19" name="椭圆 18"/>
            <p:cNvSpPr/>
            <p:nvPr>
              <p:custDataLst>
                <p:tags r:id="rId20"/>
              </p:custDataLst>
            </p:nvPr>
          </p:nvSpPr>
          <p:spPr>
            <a:xfrm>
              <a:off x="4587" y="9033"/>
              <a:ext cx="238" cy="23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636905" y="6281420"/>
            <a:ext cx="4497705" cy="423545"/>
            <a:chOff x="4590" y="9633"/>
            <a:chExt cx="7083" cy="667"/>
          </a:xfrm>
        </p:grpSpPr>
        <p:sp>
          <p:nvSpPr>
            <p:cNvPr id="19503" name="文本框 7"/>
            <p:cNvSpPr txBox="1"/>
            <p:nvPr>
              <p:custDataLst>
                <p:tags r:id="rId21"/>
              </p:custDataLst>
            </p:nvPr>
          </p:nvSpPr>
          <p:spPr>
            <a:xfrm>
              <a:off x="4798" y="9633"/>
              <a:ext cx="6875" cy="667"/>
            </a:xfrm>
            <a:prstGeom prst="rect">
              <a:avLst/>
            </a:prstGeom>
            <a:noFill/>
            <a:ln w="9525">
              <a:noFill/>
            </a:ln>
          </p:spPr>
          <p:txBody>
            <a:bodyPr wrap="square" anchor="t">
              <a:spAutoFit/>
            </a:bodyPr>
            <a:p>
              <a:pPr>
                <a:lnSpc>
                  <a:spcPct val="120000"/>
                </a:lnSpc>
              </a:pPr>
              <a:r>
                <a:rPr lang="zh-CN" altLang="en-US" sz="900">
                  <a:latin typeface="思源黑体 CN Normal" panose="020B0400000000000000" charset="-122"/>
                  <a:ea typeface="思源黑体 CN Normal" panose="020B0400000000000000" charset="-122"/>
                  <a:sym typeface="+mn-ea"/>
                </a:rPr>
                <a:t>Check whether the molded product falls off normally before mold closure and whether the robotic arm returns to its original position.</a:t>
              </a:r>
              <a:endParaRPr lang="zh-CN" altLang="en-US" sz="900" dirty="0">
                <a:latin typeface="微软雅黑" panose="020B0503020204020204" pitchFamily="34" charset="-122"/>
                <a:ea typeface="微软雅黑" panose="020B0503020204020204" pitchFamily="34" charset="-122"/>
              </a:endParaRPr>
            </a:p>
          </p:txBody>
        </p:sp>
        <p:sp>
          <p:nvSpPr>
            <p:cNvPr id="26" name="椭圆 25"/>
            <p:cNvSpPr/>
            <p:nvPr>
              <p:custDataLst>
                <p:tags r:id="rId22"/>
              </p:custDataLst>
            </p:nvPr>
          </p:nvSpPr>
          <p:spPr>
            <a:xfrm>
              <a:off x="4590" y="9717"/>
              <a:ext cx="238" cy="2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635000" y="5488305"/>
            <a:ext cx="3672840" cy="257175"/>
            <a:chOff x="4587" y="7604"/>
            <a:chExt cx="5784" cy="405"/>
          </a:xfrm>
        </p:grpSpPr>
        <p:sp>
          <p:nvSpPr>
            <p:cNvPr id="29" name="椭圆 28"/>
            <p:cNvSpPr/>
            <p:nvPr>
              <p:custDataLst>
                <p:tags r:id="rId23"/>
              </p:custDataLst>
            </p:nvPr>
          </p:nvSpPr>
          <p:spPr>
            <a:xfrm>
              <a:off x="4587" y="7691"/>
              <a:ext cx="238" cy="23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latin typeface="微软雅黑" panose="020B0503020204020204" pitchFamily="34" charset="-122"/>
                <a:ea typeface="微软雅黑" panose="020B0503020204020204" pitchFamily="34" charset="-122"/>
              </a:endParaRPr>
            </a:p>
          </p:txBody>
        </p:sp>
        <p:sp>
          <p:nvSpPr>
            <p:cNvPr id="30" name="文本框 3"/>
            <p:cNvSpPr txBox="1"/>
            <p:nvPr>
              <p:custDataLst>
                <p:tags r:id="rId24"/>
              </p:custDataLst>
            </p:nvPr>
          </p:nvSpPr>
          <p:spPr>
            <a:xfrm>
              <a:off x="4726" y="7604"/>
              <a:ext cx="5645" cy="405"/>
            </a:xfrm>
            <a:prstGeom prst="rect">
              <a:avLst/>
            </a:prstGeom>
            <a:noFill/>
            <a:ln w="9525">
              <a:noFill/>
            </a:ln>
          </p:spPr>
          <p:txBody>
            <a:bodyPr wrap="square" anchor="t">
              <a:spAutoFit/>
            </a:bodyPr>
            <a:p>
              <a:pPr>
                <a:lnSpc>
                  <a:spcPct val="120000"/>
                </a:lnSpc>
              </a:pPr>
              <a:r>
                <a:rPr lang="zh-CN" altLang="en-US" sz="900">
                  <a:latin typeface="思源黑体 CN Normal" panose="020B0400000000000000" charset="-122"/>
                  <a:ea typeface="思源黑体 CN Normal" panose="020B0400000000000000" charset="-122"/>
                  <a:sym typeface="+mn-ea"/>
                </a:rPr>
                <a:t>Detect mold temperature errors to prevent mold damage.</a:t>
              </a:r>
              <a:endParaRPr lang="zh-CN" altLang="en-US" sz="900" dirty="0">
                <a:latin typeface="微软雅黑" panose="020B0503020204020204" pitchFamily="34" charset="-122"/>
                <a:ea typeface="微软雅黑" panose="020B0503020204020204" pitchFamily="34" charset="-122"/>
              </a:endParaRPr>
            </a:p>
          </p:txBody>
        </p:sp>
      </p:grpSp>
      <p:pic>
        <p:nvPicPr>
          <p:cNvPr id="4" name="图片 3" descr="左侧主机-"/>
          <p:cNvPicPr>
            <a:picLocks noChangeAspect="1"/>
          </p:cNvPicPr>
          <p:nvPr/>
        </p:nvPicPr>
        <p:blipFill>
          <a:blip r:embed="rId25"/>
          <a:stretch>
            <a:fillRect/>
          </a:stretch>
        </p:blipFill>
        <p:spPr>
          <a:xfrm>
            <a:off x="8481060" y="2817495"/>
            <a:ext cx="3566160" cy="2877185"/>
          </a:xfrm>
          <a:prstGeom prst="rect">
            <a:avLst/>
          </a:prstGeom>
        </p:spPr>
      </p:pic>
      <p:sp>
        <p:nvSpPr>
          <p:cNvPr id="6" name="文本框 5"/>
          <p:cNvSpPr txBox="1"/>
          <p:nvPr/>
        </p:nvSpPr>
        <p:spPr>
          <a:xfrm>
            <a:off x="2558415" y="347345"/>
            <a:ext cx="2466340" cy="368300"/>
          </a:xfrm>
          <a:prstGeom prst="rect">
            <a:avLst/>
          </a:prstGeom>
          <a:solidFill>
            <a:schemeClr val="bg1"/>
          </a:solidFill>
        </p:spPr>
        <p:txBody>
          <a:bodyPr wrap="square" rtlCol="0" anchor="t">
            <a:spAutoFit/>
          </a:bodyPr>
          <a:p>
            <a:pPr lvl="0" fontAlgn="auto"/>
            <a:r>
              <a:rPr lang="zh-CN">
                <a:solidFill>
                  <a:schemeClr val="tx1">
                    <a:lumMod val="75000"/>
                    <a:lumOff val="25000"/>
                  </a:schemeClr>
                </a:solidFill>
                <a:latin typeface="微软雅黑" panose="020B0503020204020204" pitchFamily="34" charset="-122"/>
                <a:ea typeface="微软雅黑" panose="020B0503020204020204" pitchFamily="34" charset="-122"/>
                <a:sym typeface="+mn-ea"/>
              </a:rPr>
              <a:t>Product Introduction</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Tree>
    <p:custDataLst>
      <p:tags r:id="rId26"/>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bldLst>
      <p:bldP spid="17"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PA_椭圆 75"/>
          <p:cNvSpPr/>
          <p:nvPr>
            <p:custDataLst>
              <p:tags r:id="rId1"/>
            </p:custDataLst>
          </p:nvPr>
        </p:nvSpPr>
        <p:spPr>
          <a:xfrm>
            <a:off x="8074660" y="2900680"/>
            <a:ext cx="5287645" cy="5287645"/>
          </a:xfrm>
          <a:prstGeom prst="ellipse">
            <a:avLst/>
          </a:prstGeom>
          <a:solidFill>
            <a:schemeClr val="bg1">
              <a:lumMod val="95000"/>
              <a:alpha val="41000"/>
            </a:schemeClr>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pic>
        <p:nvPicPr>
          <p:cNvPr id="4" name="图片 3" descr="C:/Users/Administrator/AppData/Local/Temp/picturecompress_20220322112146/output_1.pngoutput_1"/>
          <p:cNvPicPr>
            <a:picLocks noChangeAspect="1"/>
          </p:cNvPicPr>
          <p:nvPr/>
        </p:nvPicPr>
        <p:blipFill>
          <a:blip r:embed="rId2"/>
          <a:srcRect l="17049" t="21231" r="20407" b="6852"/>
          <a:stretch>
            <a:fillRect/>
          </a:stretch>
        </p:blipFill>
        <p:spPr>
          <a:xfrm>
            <a:off x="2332990" y="3060065"/>
            <a:ext cx="2044065" cy="1567180"/>
          </a:xfrm>
          <a:prstGeom prst="rect">
            <a:avLst/>
          </a:prstGeom>
        </p:spPr>
      </p:pic>
      <p:pic>
        <p:nvPicPr>
          <p:cNvPr id="3" name="图形 4"/>
          <p:cNvPicPr>
            <a:picLocks noChangeAspect="1"/>
          </p:cNvPicPr>
          <p:nvPr>
            <p:custDataLst>
              <p:tags r:id="rId3"/>
            </p:custDataLst>
          </p:nvPr>
        </p:nvPicPr>
        <p:blipFill>
          <a:blip r:embed="rId4"/>
          <a:stretch>
            <a:fillRect/>
          </a:stretch>
        </p:blipFill>
        <p:spPr>
          <a:xfrm>
            <a:off x="2816225" y="1792288"/>
            <a:ext cx="1905000" cy="3810000"/>
          </a:xfrm>
          <a:prstGeom prst="rect">
            <a:avLst/>
          </a:prstGeom>
          <a:noFill/>
          <a:ln w="9525">
            <a:noFill/>
          </a:ln>
        </p:spPr>
      </p:pic>
      <p:pic>
        <p:nvPicPr>
          <p:cNvPr id="5" name="图形 1"/>
          <p:cNvPicPr>
            <a:picLocks noChangeAspect="1"/>
          </p:cNvPicPr>
          <p:nvPr>
            <p:custDataLst>
              <p:tags r:id="rId5"/>
            </p:custDataLst>
          </p:nvPr>
        </p:nvPicPr>
        <p:blipFill>
          <a:blip r:embed="rId6"/>
          <a:stretch>
            <a:fillRect/>
          </a:stretch>
        </p:blipFill>
        <p:spPr>
          <a:xfrm>
            <a:off x="274638" y="1690688"/>
            <a:ext cx="4000500" cy="4124325"/>
          </a:xfrm>
          <a:prstGeom prst="rect">
            <a:avLst/>
          </a:prstGeom>
          <a:noFill/>
          <a:ln w="9525">
            <a:noFill/>
          </a:ln>
        </p:spPr>
      </p:pic>
      <p:sp>
        <p:nvSpPr>
          <p:cNvPr id="7" name="矩形 18"/>
          <p:cNvSpPr>
            <a:spLocks noChangeArrowheads="1"/>
          </p:cNvSpPr>
          <p:nvPr>
            <p:custDataLst>
              <p:tags r:id="rId7"/>
            </p:custDataLst>
          </p:nvPr>
        </p:nvSpPr>
        <p:spPr bwMode="auto">
          <a:xfrm>
            <a:off x="5556885" y="1454150"/>
            <a:ext cx="110490" cy="243840"/>
          </a:xfrm>
          <a:prstGeom prst="rect">
            <a:avLst/>
          </a:prstGeom>
          <a:solidFill>
            <a:schemeClr val="tx1"/>
          </a:solidFill>
          <a:ln>
            <a:noFill/>
          </a:ln>
        </p:spPr>
        <p:txBody>
          <a:bodyPr wrap="square" lIns="91415" tIns="45709" rIns="91415" bIns="45709">
            <a:spAutoFit/>
          </a:bodyPr>
          <a:lstStyle>
            <a:lvl1pPr defTabSz="911225">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431800" indent="-228600" defTabSz="911225">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863600" indent="-228600" defTabSz="911225">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2954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17272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1844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641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098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556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l" defTabSz="911225" rtl="0" eaLnBrk="1" fontAlgn="base" latinLnBrk="0" hangingPunct="1">
              <a:lnSpc>
                <a:spcPct val="100000"/>
              </a:lnSpc>
              <a:spcBef>
                <a:spcPct val="0"/>
              </a:spcBef>
              <a:spcAft>
                <a:spcPct val="0"/>
              </a:spcAft>
              <a:buClrTx/>
              <a:buSzTx/>
              <a:buFontTx/>
              <a:buNone/>
              <a:defRPr/>
            </a:pPr>
            <a:endParaRPr kumimoji="0" lang="zh-CN" altLang="en-US" sz="1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grpSp>
        <p:nvGrpSpPr>
          <p:cNvPr id="16" name="组合 10"/>
          <p:cNvGrpSpPr/>
          <p:nvPr/>
        </p:nvGrpSpPr>
        <p:grpSpPr>
          <a:xfrm>
            <a:off x="4278948" y="1102360"/>
            <a:ext cx="976312" cy="3175"/>
            <a:chOff x="277811" y="2001308"/>
            <a:chExt cx="976951" cy="2901"/>
          </a:xfrm>
        </p:grpSpPr>
        <p:cxnSp>
          <p:nvCxnSpPr>
            <p:cNvPr id="17" name="直接连接符 16"/>
            <p:cNvCxnSpPr/>
            <p:nvPr>
              <p:custDataLst>
                <p:tags r:id="rId8"/>
              </p:custDataLst>
            </p:nvPr>
          </p:nvCxnSpPr>
          <p:spPr>
            <a:xfrm>
              <a:off x="277811" y="2004209"/>
              <a:ext cx="484504" cy="0"/>
            </a:xfrm>
            <a:prstGeom prst="line">
              <a:avLst/>
            </a:prstGeom>
            <a:ln w="762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9"/>
              </p:custDataLst>
            </p:nvPr>
          </p:nvCxnSpPr>
          <p:spPr>
            <a:xfrm>
              <a:off x="1062549" y="2001308"/>
              <a:ext cx="0" cy="0"/>
            </a:xfrm>
            <a:prstGeom prst="line">
              <a:avLst/>
            </a:prstGeom>
            <a:ln w="762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0"/>
              </p:custDataLst>
            </p:nvPr>
          </p:nvCxnSpPr>
          <p:spPr>
            <a:xfrm>
              <a:off x="1254762" y="2001308"/>
              <a:ext cx="0" cy="0"/>
            </a:xfrm>
            <a:prstGeom prst="line">
              <a:avLst/>
            </a:prstGeom>
            <a:ln w="76200" cap="rnd">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1" name="文本框 14359"/>
          <p:cNvSpPr txBox="1"/>
          <p:nvPr>
            <p:custDataLst>
              <p:tags r:id="rId11"/>
            </p:custDataLst>
          </p:nvPr>
        </p:nvSpPr>
        <p:spPr>
          <a:xfrm>
            <a:off x="1376045" y="750570"/>
            <a:ext cx="2702560" cy="645160"/>
          </a:xfrm>
          <a:prstGeom prst="rect">
            <a:avLst/>
          </a:prstGeom>
          <a:noFill/>
          <a:ln w="9525">
            <a:noFill/>
          </a:ln>
        </p:spPr>
        <p:txBody>
          <a:bodyPr wrap="square" anchor="t">
            <a:spAutoFit/>
          </a:bodyPr>
          <a:p>
            <a:pPr algn="r" eaLnBrk="0" hangingPunct="0">
              <a:lnSpc>
                <a:spcPct val="100000"/>
              </a:lnSpc>
            </a:pPr>
            <a:r>
              <a:rPr lang="zh-CN" altLang="en-US" b="1" dirty="0">
                <a:latin typeface="微软雅黑" panose="020B0503020204020204" pitchFamily="34" charset="-122"/>
                <a:ea typeface="微软雅黑" panose="020B0503020204020204" pitchFamily="34" charset="-122"/>
              </a:rPr>
              <a:t>Core advantages </a:t>
            </a:r>
            <a:endParaRPr lang="zh-CN" altLang="en-US" b="1" dirty="0">
              <a:latin typeface="微软雅黑" panose="020B0503020204020204" pitchFamily="34" charset="-122"/>
              <a:ea typeface="微软雅黑" panose="020B0503020204020204" pitchFamily="34" charset="-122"/>
            </a:endParaRPr>
          </a:p>
          <a:p>
            <a:pPr algn="r" eaLnBrk="0" hangingPunct="0">
              <a:lnSpc>
                <a:spcPct val="100000"/>
              </a:lnSpc>
            </a:pPr>
            <a:r>
              <a:rPr lang="zh-CN" altLang="en-US" b="1" dirty="0">
                <a:latin typeface="微软雅黑" panose="020B0503020204020204" pitchFamily="34" charset="-122"/>
                <a:ea typeface="微软雅黑" panose="020B0503020204020204" pitchFamily="34" charset="-122"/>
              </a:rPr>
              <a:t>of mold</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monitor</a:t>
            </a:r>
            <a:endParaRPr lang="zh-CN" altLang="en-US" b="1" dirty="0">
              <a:latin typeface="微软雅黑" panose="020B0503020204020204" pitchFamily="34" charset="-122"/>
              <a:ea typeface="微软雅黑" panose="020B0503020204020204" pitchFamily="34" charset="-122"/>
            </a:endParaRPr>
          </a:p>
        </p:txBody>
      </p:sp>
      <p:sp>
        <p:nvSpPr>
          <p:cNvPr id="22" name="椭圆 21"/>
          <p:cNvSpPr/>
          <p:nvPr/>
        </p:nvSpPr>
        <p:spPr>
          <a:xfrm>
            <a:off x="3673475" y="1962785"/>
            <a:ext cx="152400" cy="15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24" name="椭圆 23"/>
          <p:cNvSpPr/>
          <p:nvPr/>
        </p:nvSpPr>
        <p:spPr>
          <a:xfrm>
            <a:off x="4610100" y="3357245"/>
            <a:ext cx="152400" cy="15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26" name="椭圆 25"/>
          <p:cNvSpPr/>
          <p:nvPr/>
        </p:nvSpPr>
        <p:spPr>
          <a:xfrm>
            <a:off x="4388485" y="2677795"/>
            <a:ext cx="109855" cy="1098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27" name="椭圆 26"/>
          <p:cNvSpPr/>
          <p:nvPr/>
        </p:nvSpPr>
        <p:spPr>
          <a:xfrm>
            <a:off x="4631055" y="4065270"/>
            <a:ext cx="109855" cy="1098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28" name="椭圆 27"/>
          <p:cNvSpPr/>
          <p:nvPr/>
        </p:nvSpPr>
        <p:spPr>
          <a:xfrm>
            <a:off x="3580765" y="5360670"/>
            <a:ext cx="109855" cy="1098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29" name="文本框 28"/>
          <p:cNvSpPr txBox="1"/>
          <p:nvPr/>
        </p:nvSpPr>
        <p:spPr>
          <a:xfrm>
            <a:off x="5738495" y="1283335"/>
            <a:ext cx="3558540" cy="706755"/>
          </a:xfrm>
          <a:prstGeom prst="rect">
            <a:avLst/>
          </a:prstGeom>
          <a:noFill/>
        </p:spPr>
        <p:txBody>
          <a:bodyPr wrap="none" rtlCol="0">
            <a:spAutoFit/>
          </a:bodyPr>
          <a:p>
            <a:pPr marL="0" marR="0" lvl="0" indent="0" algn="l" defTabSz="911225" rtl="0" eaLnBrk="1" fontAlgn="base" latinLnBrk="0" hangingPunct="1">
              <a:lnSpc>
                <a:spcPct val="100000"/>
              </a:lnSpc>
              <a:spcBef>
                <a:spcPct val="0"/>
              </a:spcBef>
              <a:spcAft>
                <a:spcPct val="0"/>
              </a:spcAft>
              <a:buClrTx/>
              <a:buSzTx/>
              <a:buFontTx/>
              <a:buNone/>
              <a:defRPr/>
            </a:pPr>
            <a:r>
              <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Widely applicable</a:t>
            </a:r>
            <a:endPar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1225" rtl="0" eaLnBrk="1" fontAlgn="base" latinLnBrk="0" hangingPunct="1">
              <a:lnSpc>
                <a:spcPct val="100000"/>
              </a:lnSpc>
              <a:spcBef>
                <a:spcPct val="0"/>
              </a:spcBef>
              <a:spcAft>
                <a:spcPct val="0"/>
              </a:spcAft>
              <a:buClrTx/>
              <a:buSzTx/>
              <a:buFontTx/>
              <a:buNone/>
              <a:defRPr/>
            </a:pPr>
            <a:r>
              <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Widely used in: medical/automotive/3C electronics/</a:t>
            </a:r>
            <a:endPar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1225" rtl="0" eaLnBrk="1" fontAlgn="base" latinLnBrk="0" hangingPunct="1">
              <a:lnSpc>
                <a:spcPct val="100000"/>
              </a:lnSpc>
              <a:spcBef>
                <a:spcPct val="0"/>
              </a:spcBef>
              <a:spcAft>
                <a:spcPct val="0"/>
              </a:spcAft>
              <a:buClrTx/>
              <a:buSzTx/>
              <a:buFontTx/>
              <a:buNone/>
              <a:defRPr/>
            </a:pPr>
            <a:r>
              <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home appliances/die-casting/stamping and other fields</a:t>
            </a:r>
            <a:endPar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1225" rtl="0" eaLnBrk="1" fontAlgn="base" latinLnBrk="0" hangingPunct="1">
              <a:lnSpc>
                <a:spcPct val="100000"/>
              </a:lnSpc>
              <a:spcBef>
                <a:spcPct val="0"/>
              </a:spcBef>
              <a:spcAft>
                <a:spcPct val="0"/>
              </a:spcAft>
              <a:buClrTx/>
              <a:buSzTx/>
              <a:buFontTx/>
              <a:buNone/>
              <a:defRPr/>
            </a:pPr>
            <a:r>
              <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Sales exceed</a:t>
            </a:r>
            <a:r>
              <a:rPr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8000 </a:t>
            </a:r>
            <a:r>
              <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units in 2024</a:t>
            </a:r>
            <a:endPar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0" name="组合 29"/>
          <p:cNvGrpSpPr/>
          <p:nvPr/>
        </p:nvGrpSpPr>
        <p:grpSpPr>
          <a:xfrm>
            <a:off x="3805555" y="1652270"/>
            <a:ext cx="1466215" cy="337185"/>
            <a:chOff x="5810" y="2505"/>
            <a:chExt cx="2309" cy="531"/>
          </a:xfrm>
        </p:grpSpPr>
        <p:cxnSp>
          <p:nvCxnSpPr>
            <p:cNvPr id="31" name="直接连接符 30"/>
            <p:cNvCxnSpPr>
              <a:stCxn id="22" idx="7"/>
            </p:cNvCxnSpPr>
            <p:nvPr/>
          </p:nvCxnSpPr>
          <p:spPr>
            <a:xfrm flipV="1">
              <a:off x="5810" y="2505"/>
              <a:ext cx="1304" cy="5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7114" y="2505"/>
              <a:ext cx="10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文本框 32"/>
          <p:cNvSpPr txBox="1"/>
          <p:nvPr/>
        </p:nvSpPr>
        <p:spPr>
          <a:xfrm>
            <a:off x="6402070" y="2061845"/>
            <a:ext cx="4400550" cy="706755"/>
          </a:xfrm>
          <a:prstGeom prst="rect">
            <a:avLst/>
          </a:prstGeom>
          <a:noFill/>
        </p:spPr>
        <p:txBody>
          <a:bodyPr wrap="none" rtlCol="0">
            <a:spAutoFit/>
          </a:bodyPr>
          <a:p>
            <a:pPr marL="0" marR="0" lvl="0" indent="0" algn="l" defTabSz="911225" rtl="0" eaLnBrk="1" fontAlgn="base" latinLnBrk="0" hangingPunct="1">
              <a:lnSpc>
                <a:spcPct val="100000"/>
              </a:lnSpc>
              <a:spcBef>
                <a:spcPct val="0"/>
              </a:spcBef>
              <a:spcAft>
                <a:spcPct val="0"/>
              </a:spcAft>
              <a:buClrTx/>
              <a:buSzTx/>
              <a:buFontTx/>
              <a:buNone/>
              <a:defRPr/>
            </a:pPr>
            <a:r>
              <a:rPr lang="en-US" altLang="zh-CN" sz="1000" b="1" noProof="0" dirty="0" err="1">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BSYVisionLib </a:t>
            </a:r>
            <a:r>
              <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Internationally leading algorithms</a:t>
            </a:r>
            <a:r>
              <a:rPr lang="en-US" altLang="zh-CN"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+AI</a:t>
            </a:r>
            <a:endParaRPr kumimoji="0" lang="en-US" altLang="zh-CN" sz="1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1225" rtl="0" eaLnBrk="1" fontAlgn="base" latinLnBrk="0" hangingPunct="1">
              <a:lnSpc>
                <a:spcPct val="100000"/>
              </a:lnSpc>
              <a:spcBef>
                <a:spcPct val="0"/>
              </a:spcBef>
              <a:spcAft>
                <a:spcPct val="0"/>
              </a:spcAft>
              <a:buClrTx/>
              <a:buSzTx/>
              <a:buFontTx/>
              <a:buNone/>
              <a:defRPr/>
            </a:pPr>
            <a:r>
              <a:rPr sz="100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Independently developed complete image algorithm </a:t>
            </a:r>
            <a:r>
              <a:rPr lang="en-US" sz="100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sz="10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BSYVisionLib</a:t>
            </a:r>
            <a:r>
              <a:rPr sz="100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sz="100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1225" rtl="0" eaLnBrk="1" fontAlgn="base" latinLnBrk="0" hangingPunct="1">
              <a:lnSpc>
                <a:spcPct val="100000"/>
              </a:lnSpc>
              <a:spcBef>
                <a:spcPct val="0"/>
              </a:spcBef>
              <a:spcAft>
                <a:spcPct val="0"/>
              </a:spcAft>
              <a:buClrTx/>
              <a:buSzTx/>
              <a:buFontTx/>
              <a:buNone/>
              <a:defRPr/>
            </a:pPr>
            <a:r>
              <a:rPr sz="100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achieving internationally leading detection accuracy and significantly </a:t>
            </a:r>
            <a:endParaRPr sz="100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1225" rtl="0" eaLnBrk="1" fontAlgn="base" latinLnBrk="0" hangingPunct="1">
              <a:lnSpc>
                <a:spcPct val="100000"/>
              </a:lnSpc>
              <a:spcBef>
                <a:spcPct val="0"/>
              </a:spcBef>
              <a:spcAft>
                <a:spcPct val="0"/>
              </a:spcAft>
              <a:buClrTx/>
              <a:buSzTx/>
              <a:buFontTx/>
              <a:buNone/>
              <a:defRPr/>
            </a:pPr>
            <a:r>
              <a:rPr sz="100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improving production efficiency</a:t>
            </a:r>
            <a:endParaRPr sz="100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4" name="矩形 18"/>
          <p:cNvSpPr>
            <a:spLocks noChangeArrowheads="1"/>
          </p:cNvSpPr>
          <p:nvPr>
            <p:custDataLst>
              <p:tags r:id="rId12"/>
            </p:custDataLst>
          </p:nvPr>
        </p:nvSpPr>
        <p:spPr bwMode="auto">
          <a:xfrm>
            <a:off x="6245860" y="2224405"/>
            <a:ext cx="110490" cy="243840"/>
          </a:xfrm>
          <a:prstGeom prst="rect">
            <a:avLst/>
          </a:prstGeom>
          <a:solidFill>
            <a:schemeClr val="accent1"/>
          </a:solidFill>
          <a:ln>
            <a:noFill/>
          </a:ln>
        </p:spPr>
        <p:txBody>
          <a:bodyPr wrap="square" lIns="91415" tIns="45709" rIns="91415" bIns="45709">
            <a:spAutoFit/>
          </a:bodyPr>
          <a:lstStyle>
            <a:lvl1pPr defTabSz="911225">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431800" indent="-228600" defTabSz="911225">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863600" indent="-228600" defTabSz="911225">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2954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17272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1844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641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098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556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l" defTabSz="911225" rtl="0" eaLnBrk="1" fontAlgn="base" latinLnBrk="0" hangingPunct="1">
              <a:lnSpc>
                <a:spcPct val="100000"/>
              </a:lnSpc>
              <a:spcBef>
                <a:spcPct val="0"/>
              </a:spcBef>
              <a:spcAft>
                <a:spcPct val="0"/>
              </a:spcAft>
              <a:buClrTx/>
              <a:buSzTx/>
              <a:buFontTx/>
              <a:buNone/>
              <a:defRPr/>
            </a:pPr>
            <a:endParaRPr kumimoji="0" lang="zh-CN" altLang="en-US" sz="1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grpSp>
        <p:nvGrpSpPr>
          <p:cNvPr id="35" name="组合 34"/>
          <p:cNvGrpSpPr/>
          <p:nvPr/>
        </p:nvGrpSpPr>
        <p:grpSpPr>
          <a:xfrm>
            <a:off x="4454525" y="2378710"/>
            <a:ext cx="1464945" cy="336550"/>
            <a:chOff x="7121" y="3692"/>
            <a:chExt cx="2307" cy="530"/>
          </a:xfrm>
        </p:grpSpPr>
        <p:cxnSp>
          <p:nvCxnSpPr>
            <p:cNvPr id="36" name="直接连接符 35"/>
            <p:cNvCxnSpPr/>
            <p:nvPr/>
          </p:nvCxnSpPr>
          <p:spPr>
            <a:xfrm flipV="1">
              <a:off x="7121" y="3692"/>
              <a:ext cx="1304" cy="5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8424" y="3695"/>
              <a:ext cx="10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文本框 37"/>
          <p:cNvSpPr txBox="1"/>
          <p:nvPr/>
        </p:nvSpPr>
        <p:spPr>
          <a:xfrm>
            <a:off x="6376670" y="2977515"/>
            <a:ext cx="4831080" cy="860425"/>
          </a:xfrm>
          <a:prstGeom prst="rect">
            <a:avLst/>
          </a:prstGeom>
          <a:noFill/>
        </p:spPr>
        <p:txBody>
          <a:bodyPr wrap="none" rtlCol="0">
            <a:spAutoFit/>
          </a:bodyPr>
          <a:p>
            <a:pPr marL="0" marR="0" lvl="0" indent="0" algn="l" defTabSz="911225" rtl="0" eaLnBrk="1" fontAlgn="base" latinLnBrk="0" hangingPunct="1">
              <a:lnSpc>
                <a:spcPct val="100000"/>
              </a:lnSpc>
              <a:spcBef>
                <a:spcPct val="0"/>
              </a:spcBef>
              <a:spcAft>
                <a:spcPct val="0"/>
              </a:spcAft>
              <a:buClrTx/>
              <a:buSzTx/>
              <a:buFontTx/>
              <a:buNone/>
              <a:defRPr/>
            </a:pPr>
            <a:r>
              <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High definition imaging</a:t>
            </a:r>
            <a:r>
              <a:rPr lang="en-US" altLang="zh-CN"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efficient detection</a:t>
            </a:r>
            <a:endPar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1225" rtl="0" eaLnBrk="1" fontAlgn="base" latinLnBrk="0" hangingPunct="1">
              <a:lnSpc>
                <a:spcPct val="100000"/>
              </a:lnSpc>
              <a:spcBef>
                <a:spcPct val="0"/>
              </a:spcBef>
              <a:spcAft>
                <a:spcPct val="0"/>
              </a:spcAft>
              <a:buClrTx/>
              <a:buSzTx/>
              <a:buFontTx/>
              <a:buNone/>
              <a:defRPr/>
            </a:pPr>
            <a:r>
              <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Using CCD or global exposure CMOS cameras for high-definition imaging, </a:t>
            </a:r>
            <a:endPar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1225" rtl="0" eaLnBrk="1" fontAlgn="base" latinLnBrk="0" hangingPunct="1">
              <a:lnSpc>
                <a:spcPct val="100000"/>
              </a:lnSpc>
              <a:spcBef>
                <a:spcPct val="0"/>
              </a:spcBef>
              <a:spcAft>
                <a:spcPct val="0"/>
              </a:spcAft>
              <a:buClrTx/>
              <a:buSzTx/>
              <a:buFontTx/>
              <a:buNone/>
              <a:defRPr/>
            </a:pPr>
            <a:r>
              <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quickly and accurately capturing the inside of the moldProduction situation, </a:t>
            </a:r>
            <a:endPar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1225" rtl="0" eaLnBrk="1" fontAlgn="base" latinLnBrk="0" hangingPunct="1">
              <a:lnSpc>
                <a:spcPct val="100000"/>
              </a:lnSpc>
              <a:spcBef>
                <a:spcPct val="0"/>
              </a:spcBef>
              <a:spcAft>
                <a:spcPct val="0"/>
              </a:spcAft>
              <a:buClrTx/>
              <a:buSzTx/>
              <a:buFontTx/>
              <a:buNone/>
              <a:defRPr/>
            </a:pPr>
            <a:r>
              <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accurate recording of defect information, automatic correction of defect</a:t>
            </a:r>
            <a:endPar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1225" rtl="0" eaLnBrk="1" fontAlgn="base" latinLnBrk="0" hangingPunct="1">
              <a:lnSpc>
                <a:spcPct val="100000"/>
              </a:lnSpc>
              <a:spcBef>
                <a:spcPct val="0"/>
              </a:spcBef>
              <a:spcAft>
                <a:spcPct val="0"/>
              </a:spcAft>
              <a:buClrTx/>
              <a:buSzTx/>
              <a:buFontTx/>
              <a:buNone/>
              <a:defRPr/>
            </a:pPr>
            <a:r>
              <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information, can correct 10mm error</a:t>
            </a:r>
            <a:r>
              <a:rPr 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9" name="矩形 18"/>
          <p:cNvSpPr>
            <a:spLocks noChangeArrowheads="1"/>
          </p:cNvSpPr>
          <p:nvPr>
            <p:custDataLst>
              <p:tags r:id="rId13"/>
            </p:custDataLst>
          </p:nvPr>
        </p:nvSpPr>
        <p:spPr bwMode="auto">
          <a:xfrm>
            <a:off x="6245860" y="3292475"/>
            <a:ext cx="110490" cy="243840"/>
          </a:xfrm>
          <a:prstGeom prst="rect">
            <a:avLst/>
          </a:prstGeom>
          <a:solidFill>
            <a:schemeClr val="tx1"/>
          </a:solidFill>
          <a:ln>
            <a:noFill/>
          </a:ln>
        </p:spPr>
        <p:txBody>
          <a:bodyPr wrap="square" lIns="91415" tIns="45709" rIns="91415" bIns="45709">
            <a:spAutoFit/>
          </a:bodyPr>
          <a:lstStyle>
            <a:lvl1pPr defTabSz="911225">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431800" indent="-228600" defTabSz="911225">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863600" indent="-228600" defTabSz="911225">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2954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17272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1844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641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098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556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l" defTabSz="911225" rtl="0" eaLnBrk="1" fontAlgn="base" latinLnBrk="0" hangingPunct="1">
              <a:lnSpc>
                <a:spcPct val="100000"/>
              </a:lnSpc>
              <a:spcBef>
                <a:spcPct val="0"/>
              </a:spcBef>
              <a:spcAft>
                <a:spcPct val="0"/>
              </a:spcAft>
              <a:buClrTx/>
              <a:buSzTx/>
              <a:buFontTx/>
              <a:buNone/>
              <a:defRPr/>
            </a:pPr>
            <a:endParaRPr kumimoji="0" lang="zh-CN" altLang="en-US" sz="1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cxnSp>
        <p:nvCxnSpPr>
          <p:cNvPr id="40" name="直接连接符 39"/>
          <p:cNvCxnSpPr/>
          <p:nvPr/>
        </p:nvCxnSpPr>
        <p:spPr>
          <a:xfrm>
            <a:off x="4762500" y="3414395"/>
            <a:ext cx="1228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4723765" y="4103370"/>
            <a:ext cx="1228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矩形 18"/>
          <p:cNvSpPr>
            <a:spLocks noChangeArrowheads="1"/>
          </p:cNvSpPr>
          <p:nvPr>
            <p:custDataLst>
              <p:tags r:id="rId14"/>
            </p:custDataLst>
          </p:nvPr>
        </p:nvSpPr>
        <p:spPr bwMode="auto">
          <a:xfrm>
            <a:off x="6245860" y="3983355"/>
            <a:ext cx="110490" cy="243840"/>
          </a:xfrm>
          <a:prstGeom prst="rect">
            <a:avLst/>
          </a:prstGeom>
          <a:solidFill>
            <a:schemeClr val="accent1"/>
          </a:solidFill>
          <a:ln>
            <a:noFill/>
          </a:ln>
        </p:spPr>
        <p:txBody>
          <a:bodyPr wrap="square" lIns="91415" tIns="45709" rIns="91415" bIns="45709">
            <a:spAutoFit/>
          </a:bodyPr>
          <a:lstStyle>
            <a:lvl1pPr defTabSz="911225">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431800" indent="-228600" defTabSz="911225">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863600" indent="-228600" defTabSz="911225">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2954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17272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1844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641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098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556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l" defTabSz="911225" rtl="0" eaLnBrk="1" fontAlgn="base" latinLnBrk="0" hangingPunct="1">
              <a:lnSpc>
                <a:spcPct val="100000"/>
              </a:lnSpc>
              <a:spcBef>
                <a:spcPct val="0"/>
              </a:spcBef>
              <a:spcAft>
                <a:spcPct val="0"/>
              </a:spcAft>
              <a:buClrTx/>
              <a:buSzTx/>
              <a:buFontTx/>
              <a:buNone/>
              <a:defRPr/>
            </a:pPr>
            <a:endParaRPr kumimoji="0" lang="zh-CN" altLang="en-US" sz="1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grpSp>
        <p:nvGrpSpPr>
          <p:cNvPr id="43" name="组合 42"/>
          <p:cNvGrpSpPr/>
          <p:nvPr/>
        </p:nvGrpSpPr>
        <p:grpSpPr>
          <a:xfrm rot="12120000">
            <a:off x="4450715" y="4751705"/>
            <a:ext cx="1464945" cy="336550"/>
            <a:chOff x="7121" y="3692"/>
            <a:chExt cx="2307" cy="530"/>
          </a:xfrm>
        </p:grpSpPr>
        <p:cxnSp>
          <p:nvCxnSpPr>
            <p:cNvPr id="44" name="直接连接符 43"/>
            <p:cNvCxnSpPr/>
            <p:nvPr/>
          </p:nvCxnSpPr>
          <p:spPr>
            <a:xfrm flipV="1">
              <a:off x="7121" y="3692"/>
              <a:ext cx="1304" cy="5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8424" y="3695"/>
              <a:ext cx="10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文本框 45"/>
          <p:cNvSpPr txBox="1"/>
          <p:nvPr/>
        </p:nvSpPr>
        <p:spPr>
          <a:xfrm>
            <a:off x="6398260" y="4614545"/>
            <a:ext cx="4752975" cy="706755"/>
          </a:xfrm>
          <a:prstGeom prst="rect">
            <a:avLst/>
          </a:prstGeom>
          <a:noFill/>
        </p:spPr>
        <p:txBody>
          <a:bodyPr wrap="none" rtlCol="0">
            <a:spAutoFit/>
          </a:bodyPr>
          <a:p>
            <a:pPr algn="l"/>
            <a:r>
              <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Mold Monitor IoT Management System</a:t>
            </a:r>
            <a:br>
              <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b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It can integrate the status parameters of all mold monitors and real-time</a:t>
            </a:r>
            <a:endPar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images of each camera, and transmit them to the central server for remote</a:t>
            </a:r>
            <a:endPar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viewing and management</a:t>
            </a:r>
            <a:r>
              <a:rPr lang="en-US" altLang="zh-CN"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7" name="矩形 18"/>
          <p:cNvSpPr>
            <a:spLocks noChangeArrowheads="1"/>
          </p:cNvSpPr>
          <p:nvPr>
            <p:custDataLst>
              <p:tags r:id="rId15"/>
            </p:custDataLst>
          </p:nvPr>
        </p:nvSpPr>
        <p:spPr bwMode="auto">
          <a:xfrm>
            <a:off x="6245860" y="4864100"/>
            <a:ext cx="110490" cy="243840"/>
          </a:xfrm>
          <a:prstGeom prst="rect">
            <a:avLst/>
          </a:prstGeom>
          <a:solidFill>
            <a:schemeClr val="tx1"/>
          </a:solidFill>
          <a:ln>
            <a:noFill/>
          </a:ln>
        </p:spPr>
        <p:txBody>
          <a:bodyPr wrap="square" lIns="91415" tIns="45709" rIns="91415" bIns="45709">
            <a:spAutoFit/>
          </a:bodyPr>
          <a:lstStyle>
            <a:lvl1pPr defTabSz="911225">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431800" indent="-228600" defTabSz="911225">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863600" indent="-228600" defTabSz="911225">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2954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17272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1844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641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098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556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l" defTabSz="911225" rtl="0" eaLnBrk="1" fontAlgn="base" latinLnBrk="0" hangingPunct="1">
              <a:lnSpc>
                <a:spcPct val="100000"/>
              </a:lnSpc>
              <a:spcBef>
                <a:spcPct val="0"/>
              </a:spcBef>
              <a:spcAft>
                <a:spcPct val="0"/>
              </a:spcAft>
              <a:buClrTx/>
              <a:buSzTx/>
              <a:buFontTx/>
              <a:buNone/>
              <a:defRPr/>
            </a:pPr>
            <a:endParaRPr kumimoji="0" lang="zh-CN" altLang="en-US" sz="1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48" name="文本框 47"/>
          <p:cNvSpPr txBox="1"/>
          <p:nvPr/>
        </p:nvSpPr>
        <p:spPr>
          <a:xfrm>
            <a:off x="5508625" y="5425440"/>
            <a:ext cx="5836920" cy="706755"/>
          </a:xfrm>
          <a:prstGeom prst="rect">
            <a:avLst/>
          </a:prstGeom>
          <a:noFill/>
        </p:spPr>
        <p:txBody>
          <a:bodyPr wrap="none" rtlCol="0" anchor="t">
            <a:spAutoFit/>
          </a:bodyPr>
          <a:p>
            <a:pPr marL="0" marR="0" lvl="0" indent="0" algn="l" defTabSz="911225" rtl="0" eaLnBrk="1" fontAlgn="base" latinLnBrk="0" hangingPunct="1">
              <a:lnSpc>
                <a:spcPct val="100000"/>
              </a:lnSpc>
              <a:spcBef>
                <a:spcPct val="0"/>
              </a:spcBef>
              <a:spcAft>
                <a:spcPct val="0"/>
              </a:spcAft>
              <a:buClrTx/>
              <a:buSzTx/>
              <a:buFontTx/>
              <a:buNone/>
              <a:defRPr/>
            </a:pPr>
            <a:r>
              <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Thermal imaging temperature monitoring alarm function</a:t>
            </a:r>
            <a:endPar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1225" rtl="0" eaLnBrk="1" fontAlgn="base" latinLnBrk="0" hangingPunct="1">
              <a:lnSpc>
                <a:spcPct val="100000"/>
              </a:lnSpc>
              <a:spcBef>
                <a:spcPct val="0"/>
              </a:spcBef>
              <a:spcAft>
                <a:spcPct val="0"/>
              </a:spcAft>
              <a:buClrTx/>
              <a:buSzTx/>
              <a:buFontTx/>
              <a:buNone/>
              <a:defRPr/>
            </a:pPr>
            <a:r>
              <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By using an online thermal imaging camera and the thermal imaging module in the software,</a:t>
            </a:r>
            <a:endPar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1225" rtl="0" eaLnBrk="1" fontAlgn="base" latinLnBrk="0" hangingPunct="1">
              <a:lnSpc>
                <a:spcPct val="100000"/>
              </a:lnSpc>
              <a:spcBef>
                <a:spcPct val="0"/>
              </a:spcBef>
              <a:spcAft>
                <a:spcPct val="0"/>
              </a:spcAft>
              <a:buClrTx/>
              <a:buSzTx/>
              <a:buFontTx/>
              <a:buNone/>
              <a:defRPr/>
            </a:pPr>
            <a:r>
              <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the mold temperature during the injection molding production process can be monitored, </a:t>
            </a:r>
            <a:endPar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1225" rtl="0" eaLnBrk="1" fontAlgn="base" latinLnBrk="0" hangingPunct="1">
              <a:lnSpc>
                <a:spcPct val="100000"/>
              </a:lnSpc>
              <a:spcBef>
                <a:spcPct val="0"/>
              </a:spcBef>
              <a:spcAft>
                <a:spcPct val="0"/>
              </a:spcAft>
              <a:buClrTx/>
              <a:buSzTx/>
              <a:buFontTx/>
              <a:buNone/>
              <a:defRPr/>
            </a:pPr>
            <a:r>
              <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and any abnormal temperature will immediately trigger an alarm</a:t>
            </a:r>
            <a:endParaRPr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49" name="组合 48"/>
          <p:cNvGrpSpPr/>
          <p:nvPr/>
        </p:nvGrpSpPr>
        <p:grpSpPr>
          <a:xfrm rot="12120000">
            <a:off x="3657600" y="5365750"/>
            <a:ext cx="1464945" cy="336550"/>
            <a:chOff x="7121" y="3692"/>
            <a:chExt cx="2307" cy="530"/>
          </a:xfrm>
        </p:grpSpPr>
        <p:cxnSp>
          <p:nvCxnSpPr>
            <p:cNvPr id="50" name="直接连接符 49"/>
            <p:cNvCxnSpPr/>
            <p:nvPr/>
          </p:nvCxnSpPr>
          <p:spPr>
            <a:xfrm flipV="1">
              <a:off x="7121" y="3692"/>
              <a:ext cx="1304" cy="5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8424" y="3695"/>
              <a:ext cx="10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矩形 18"/>
          <p:cNvSpPr>
            <a:spLocks noChangeArrowheads="1"/>
          </p:cNvSpPr>
          <p:nvPr>
            <p:custDataLst>
              <p:tags r:id="rId16"/>
            </p:custDataLst>
          </p:nvPr>
        </p:nvSpPr>
        <p:spPr bwMode="auto">
          <a:xfrm>
            <a:off x="5332095" y="5531485"/>
            <a:ext cx="110490" cy="243840"/>
          </a:xfrm>
          <a:prstGeom prst="rect">
            <a:avLst/>
          </a:prstGeom>
          <a:solidFill>
            <a:schemeClr val="accent1"/>
          </a:solidFill>
          <a:ln>
            <a:noFill/>
          </a:ln>
        </p:spPr>
        <p:txBody>
          <a:bodyPr wrap="square" lIns="91415" tIns="45709" rIns="91415" bIns="45709">
            <a:spAutoFit/>
          </a:bodyPr>
          <a:lstStyle>
            <a:lvl1pPr defTabSz="911225">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431800" indent="-228600" defTabSz="911225">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863600" indent="-228600" defTabSz="911225">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2954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17272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1844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641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098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556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l" defTabSz="911225" rtl="0" eaLnBrk="1" fontAlgn="base" latinLnBrk="0" hangingPunct="1">
              <a:lnSpc>
                <a:spcPct val="100000"/>
              </a:lnSpc>
              <a:spcBef>
                <a:spcPct val="0"/>
              </a:spcBef>
              <a:spcAft>
                <a:spcPct val="0"/>
              </a:spcAft>
              <a:buClrTx/>
              <a:buSzTx/>
              <a:buFontTx/>
              <a:buNone/>
              <a:defRPr/>
            </a:pPr>
            <a:endParaRPr kumimoji="0" lang="zh-CN" altLang="en-US" sz="1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pic>
        <p:nvPicPr>
          <p:cNvPr id="8" name="图片 7" descr="C:/Users/Administrator/AppData/Local/Temp/picturecompress_20220322112323/output_1.pngoutput_1"/>
          <p:cNvPicPr>
            <a:picLocks noChangeAspect="1"/>
          </p:cNvPicPr>
          <p:nvPr/>
        </p:nvPicPr>
        <p:blipFill>
          <a:blip r:embed="rId17"/>
          <a:stretch>
            <a:fillRect/>
          </a:stretch>
        </p:blipFill>
        <p:spPr>
          <a:xfrm>
            <a:off x="1045210" y="2418715"/>
            <a:ext cx="1771015" cy="2148840"/>
          </a:xfrm>
          <a:prstGeom prst="rect">
            <a:avLst/>
          </a:prstGeom>
        </p:spPr>
      </p:pic>
      <p:sp>
        <p:nvSpPr>
          <p:cNvPr id="53" name="文本框 52"/>
          <p:cNvSpPr txBox="1"/>
          <p:nvPr/>
        </p:nvSpPr>
        <p:spPr>
          <a:xfrm>
            <a:off x="6398260" y="3858260"/>
            <a:ext cx="4920615" cy="553085"/>
          </a:xfrm>
          <a:prstGeom prst="rect">
            <a:avLst/>
          </a:prstGeom>
          <a:noFill/>
        </p:spPr>
        <p:txBody>
          <a:bodyPr wrap="square" rtlCol="0" anchor="t">
            <a:spAutoFit/>
          </a:bodyPr>
          <a:p>
            <a:pPr marL="0" marR="0" lvl="0" indent="0" algn="l" defTabSz="911225" rtl="0" eaLnBrk="1" fontAlgn="base" latinLnBrk="0" hangingPunct="1">
              <a:lnSpc>
                <a:spcPct val="100000"/>
              </a:lnSpc>
              <a:spcBef>
                <a:spcPct val="0"/>
              </a:spcBef>
              <a:spcAft>
                <a:spcPct val="0"/>
              </a:spcAft>
              <a:buClrTx/>
              <a:buSzTx/>
              <a:buFontTx/>
              <a:buNone/>
              <a:defRPr/>
            </a:pPr>
            <a:r>
              <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One to many</a:t>
            </a:r>
            <a:r>
              <a:rPr lang="en-US" altLang="zh-CN" sz="10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  </a:t>
            </a:r>
            <a:r>
              <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 efficient linkage</a:t>
            </a:r>
            <a:endPar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endParaRPr>
          </a:p>
          <a:p>
            <a:pPr marL="0" marR="0" lvl="0" indent="0" algn="l" defTabSz="911225" rtl="0" eaLnBrk="1" fontAlgn="base" latinLnBrk="0" hangingPunct="1">
              <a:lnSpc>
                <a:spcPct val="100000"/>
              </a:lnSpc>
              <a:spcBef>
                <a:spcPct val="0"/>
              </a:spcBef>
              <a:spcAft>
                <a:spcPct val="0"/>
              </a:spcAft>
              <a:buClrTx/>
              <a:buSzTx/>
              <a:buFontTx/>
              <a:buNone/>
              <a:defRPr/>
            </a:pP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One mold monitor corresponds to the in mold monitoring system of multiple injection molding machines, greatly saving procurement costs</a:t>
            </a:r>
            <a:r>
              <a:rPr lang="en-US" altLang="zh-CN" sz="1000"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a:t>
            </a:r>
            <a:endParaRPr lang="en-US" altLang="zh-CN" sz="1000" noProof="0" dirty="0">
              <a:ln>
                <a:noFill/>
              </a:ln>
              <a:solidFill>
                <a:schemeClr val="tx1"/>
              </a:solidFill>
              <a:effectLst/>
              <a:uLnTx/>
              <a:uFillTx/>
              <a:latin typeface="微软雅黑" panose="020B0503020204020204" pitchFamily="34" charset="-122"/>
              <a:ea typeface="微软雅黑" panose="020B0503020204020204" pitchFamily="34" charset="-122"/>
              <a:sym typeface="+mn-ea"/>
            </a:endParaRPr>
          </a:p>
        </p:txBody>
      </p:sp>
      <p:pic>
        <p:nvPicPr>
          <p:cNvPr id="6" name="图形 93"/>
          <p:cNvPicPr>
            <a:picLocks noChangeAspect="1"/>
          </p:cNvPicPr>
          <p:nvPr>
            <p:custDataLst>
              <p:tags r:id="rId18"/>
            </p:custDataLst>
          </p:nvPr>
        </p:nvPicPr>
        <p:blipFill>
          <a:blip r:embed="rId19"/>
          <a:stretch>
            <a:fillRect/>
          </a:stretch>
        </p:blipFill>
        <p:spPr>
          <a:xfrm>
            <a:off x="1921510" y="1887855"/>
            <a:ext cx="3109913" cy="3714750"/>
          </a:xfrm>
          <a:prstGeom prst="rect">
            <a:avLst/>
          </a:prstGeom>
          <a:noFill/>
          <a:ln w="9525">
            <a:noFill/>
          </a:ln>
        </p:spPr>
      </p:pic>
      <p:sp>
        <p:nvSpPr>
          <p:cNvPr id="56" name="椭圆 55"/>
          <p:cNvSpPr/>
          <p:nvPr/>
        </p:nvSpPr>
        <p:spPr>
          <a:xfrm>
            <a:off x="4306570" y="4695190"/>
            <a:ext cx="152400" cy="15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57" name="椭圆 56"/>
          <p:cNvSpPr/>
          <p:nvPr/>
        </p:nvSpPr>
        <p:spPr>
          <a:xfrm>
            <a:off x="3580765" y="5360670"/>
            <a:ext cx="92710" cy="1098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pic>
        <p:nvPicPr>
          <p:cNvPr id="2" name="图片 1" descr="左侧主机-"/>
          <p:cNvPicPr>
            <a:picLocks noChangeAspect="1"/>
          </p:cNvPicPr>
          <p:nvPr/>
        </p:nvPicPr>
        <p:blipFill>
          <a:blip r:embed="rId20"/>
          <a:stretch>
            <a:fillRect/>
          </a:stretch>
        </p:blipFill>
        <p:spPr>
          <a:xfrm>
            <a:off x="2351405" y="2992755"/>
            <a:ext cx="2025650" cy="1634490"/>
          </a:xfrm>
          <a:prstGeom prst="rect">
            <a:avLst/>
          </a:prstGeom>
        </p:spPr>
      </p:pic>
      <p:sp>
        <p:nvSpPr>
          <p:cNvPr id="10" name="空心弧 9"/>
          <p:cNvSpPr/>
          <p:nvPr/>
        </p:nvSpPr>
        <p:spPr>
          <a:xfrm rot="16200000">
            <a:off x="350520" y="1397000"/>
            <a:ext cx="4611370" cy="4611370"/>
          </a:xfrm>
          <a:prstGeom prst="blockArc">
            <a:avLst>
              <a:gd name="adj1" fmla="val 10736236"/>
              <a:gd name="adj2" fmla="val 75531"/>
              <a:gd name="adj3" fmla="val 1737"/>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11" name="椭圆 10"/>
          <p:cNvSpPr/>
          <p:nvPr/>
        </p:nvSpPr>
        <p:spPr>
          <a:xfrm>
            <a:off x="2560955" y="1358900"/>
            <a:ext cx="152400" cy="1524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9" name="文本框 8"/>
          <p:cNvSpPr txBox="1"/>
          <p:nvPr/>
        </p:nvSpPr>
        <p:spPr>
          <a:xfrm>
            <a:off x="2525395" y="344170"/>
            <a:ext cx="2084705" cy="368300"/>
          </a:xfrm>
          <a:prstGeom prst="rect">
            <a:avLst/>
          </a:prstGeom>
          <a:solidFill>
            <a:schemeClr val="bg1"/>
          </a:solidFill>
        </p:spPr>
        <p:txBody>
          <a:bodyPr wrap="square" rtlCol="0" anchor="t">
            <a:spAutoFit/>
          </a:bodyPr>
          <a:p>
            <a:r>
              <a:rPr lang="zh-CN">
                <a:solidFill>
                  <a:schemeClr val="tx1">
                    <a:lumMod val="75000"/>
                    <a:lumOff val="25000"/>
                  </a:schemeClr>
                </a:solidFill>
                <a:latin typeface="微软雅黑" panose="020B0503020204020204" pitchFamily="34" charset="-122"/>
                <a:ea typeface="微软雅黑" panose="020B0503020204020204" pitchFamily="34" charset="-122"/>
                <a:sym typeface="+mn-ea"/>
              </a:rPr>
              <a:t>Core advantages</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Tree>
    <p:custDataLst>
      <p:tags r:id="rId21"/>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í$lïḑé"/>
          <p:cNvSpPr/>
          <p:nvPr>
            <p:custDataLst>
              <p:tags r:id="rId1"/>
            </p:custDataLst>
          </p:nvPr>
        </p:nvSpPr>
        <p:spPr bwMode="auto">
          <a:xfrm>
            <a:off x="760730" y="1017905"/>
            <a:ext cx="5132070" cy="393065"/>
          </a:xfrm>
          <a:prstGeom prst="rect">
            <a:avLst/>
          </a:prstGeom>
          <a:gradFill>
            <a:gsLst>
              <a:gs pos="100000">
                <a:schemeClr val="bg1">
                  <a:alpha val="80000"/>
                </a:schemeClr>
              </a:gs>
              <a:gs pos="0">
                <a:schemeClr val="bg2">
                  <a:lumMod val="50000"/>
                </a:schemeClr>
              </a:gs>
            </a:gsLst>
            <a:lin ang="0" scaled="0"/>
          </a:gradFill>
          <a:ln>
            <a:noFill/>
          </a:ln>
        </p:spPr>
        <p:txBody>
          <a:bodyPr lIns="90000" tIns="46800" rIns="90000" bIns="46800">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50000"/>
              </a:lnSpc>
              <a:spcBef>
                <a:spcPct val="0"/>
              </a:spcBef>
              <a:spcAft>
                <a:spcPct val="0"/>
              </a:spcAft>
              <a:buClrTx/>
              <a:buSzTx/>
              <a:buFontTx/>
              <a:buNone/>
              <a:defRPr/>
            </a:pPr>
            <a:endParaRPr kumimoji="0" lang="en-US" altLang="zh-CN"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3" name="文本框 5"/>
          <p:cNvSpPr txBox="1"/>
          <p:nvPr>
            <p:custDataLst>
              <p:tags r:id="rId2"/>
            </p:custDataLst>
          </p:nvPr>
        </p:nvSpPr>
        <p:spPr>
          <a:xfrm>
            <a:off x="760730" y="1017905"/>
            <a:ext cx="5452110" cy="386080"/>
          </a:xfrm>
          <a:prstGeom prst="rect">
            <a:avLst/>
          </a:prstGeom>
          <a:noFill/>
          <a:ln w="9525">
            <a:noFill/>
          </a:ln>
        </p:spPr>
        <p:txBody>
          <a:bodyPr wrap="square" anchor="t">
            <a:spAutoFit/>
          </a:bodyPr>
          <a:p>
            <a:pPr>
              <a:lnSpc>
                <a:spcPct val="120000"/>
              </a:lnSpc>
            </a:pPr>
            <a:r>
              <a:rPr lang="zh-CN" altLang="en-US" sz="1600" b="1" dirty="0">
                <a:latin typeface="微软雅黑" panose="020B0503020204020204" pitchFamily="34" charset="-122"/>
                <a:ea typeface="微软雅黑" panose="020B0503020204020204" pitchFamily="34" charset="-122"/>
              </a:rPr>
              <a:t>Mold</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monitor configuration and parameters</a:t>
            </a:r>
            <a:endParaRPr lang="zh-CN" altLang="en-US" sz="1600" b="1" dirty="0">
              <a:latin typeface="微软雅黑" panose="020B0503020204020204" pitchFamily="34" charset="-122"/>
              <a:ea typeface="微软雅黑" panose="020B0503020204020204" pitchFamily="34" charset="-122"/>
            </a:endParaRPr>
          </a:p>
        </p:txBody>
      </p:sp>
      <p:sp>
        <p:nvSpPr>
          <p:cNvPr id="10" name="文本框 21"/>
          <p:cNvSpPr txBox="1"/>
          <p:nvPr>
            <p:custDataLst>
              <p:tags r:id="rId3"/>
            </p:custDataLst>
          </p:nvPr>
        </p:nvSpPr>
        <p:spPr>
          <a:xfrm>
            <a:off x="8468995" y="1147445"/>
            <a:ext cx="2388235" cy="275590"/>
          </a:xfrm>
          <a:prstGeom prst="rect">
            <a:avLst/>
          </a:prstGeom>
          <a:noFill/>
          <a:ln w="9525">
            <a:noFill/>
          </a:ln>
        </p:spPr>
        <p:txBody>
          <a:bodyPr wrap="square" anchor="t">
            <a:spAutoFit/>
          </a:bodyPr>
          <a:p>
            <a:pPr>
              <a:lnSpc>
                <a:spcPct val="12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Mold monitor detection screen</a:t>
            </a:r>
            <a:endParaRPr lang="zh-CN" altLang="en-US" sz="10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4" name="组合 43"/>
          <p:cNvGrpSpPr/>
          <p:nvPr/>
        </p:nvGrpSpPr>
        <p:grpSpPr>
          <a:xfrm>
            <a:off x="8176260" y="1516380"/>
            <a:ext cx="3255645" cy="4824730"/>
            <a:chOff x="13548" y="2443"/>
            <a:chExt cx="4496" cy="7917"/>
          </a:xfrm>
        </p:grpSpPr>
        <p:pic>
          <p:nvPicPr>
            <p:cNvPr id="41" name="图片 40" descr="C:/Users/Administrator/AppData/Local/Temp/picturecompress_20220319131515/output_1.pngoutput_1"/>
            <p:cNvPicPr>
              <a:picLocks noChangeAspect="1"/>
            </p:cNvPicPr>
            <p:nvPr/>
          </p:nvPicPr>
          <p:blipFill>
            <a:blip r:embed="rId4"/>
            <a:stretch>
              <a:fillRect/>
            </a:stretch>
          </p:blipFill>
          <p:spPr>
            <a:xfrm>
              <a:off x="13548" y="2443"/>
              <a:ext cx="4472" cy="2498"/>
            </a:xfrm>
            <a:prstGeom prst="rect">
              <a:avLst/>
            </a:prstGeom>
          </p:spPr>
        </p:pic>
        <p:pic>
          <p:nvPicPr>
            <p:cNvPr id="42" name="图片 41" descr="C:/Users/Administrator/AppData/Local/Temp/picturecompress_20220319131542/output_1.jpgoutput_1"/>
            <p:cNvPicPr>
              <a:picLocks noChangeAspect="1"/>
            </p:cNvPicPr>
            <p:nvPr/>
          </p:nvPicPr>
          <p:blipFill>
            <a:blip r:embed="rId5"/>
            <a:stretch>
              <a:fillRect/>
            </a:stretch>
          </p:blipFill>
          <p:spPr>
            <a:xfrm>
              <a:off x="13548" y="5083"/>
              <a:ext cx="4496" cy="2585"/>
            </a:xfrm>
            <a:prstGeom prst="rect">
              <a:avLst/>
            </a:prstGeom>
          </p:spPr>
        </p:pic>
        <p:pic>
          <p:nvPicPr>
            <p:cNvPr id="43" name="图片 42" descr="C:/Users/Administrator/AppData/Local/Temp/picturecompress_20220319131605/output_1.jpgoutput_1"/>
            <p:cNvPicPr>
              <a:picLocks noChangeAspect="1"/>
            </p:cNvPicPr>
            <p:nvPr/>
          </p:nvPicPr>
          <p:blipFill>
            <a:blip r:embed="rId6"/>
            <a:stretch>
              <a:fillRect/>
            </a:stretch>
          </p:blipFill>
          <p:spPr>
            <a:xfrm>
              <a:off x="13548" y="7830"/>
              <a:ext cx="4497" cy="2530"/>
            </a:xfrm>
            <a:prstGeom prst="rect">
              <a:avLst/>
            </a:prstGeom>
          </p:spPr>
        </p:pic>
      </p:grpSp>
      <p:graphicFrame>
        <p:nvGraphicFramePr>
          <p:cNvPr id="11" name="表格 10"/>
          <p:cNvGraphicFramePr/>
          <p:nvPr>
            <p:custDataLst>
              <p:tags r:id="rId7"/>
            </p:custDataLst>
          </p:nvPr>
        </p:nvGraphicFramePr>
        <p:xfrm>
          <a:off x="760730" y="1516380"/>
          <a:ext cx="6692900" cy="4612005"/>
        </p:xfrm>
        <a:graphic>
          <a:graphicData uri="http://schemas.openxmlformats.org/drawingml/2006/table">
            <a:tbl>
              <a:tblPr firstRow="1" bandRow="1">
                <a:tableStyleId>{00A15C55-8517-42AA-B614-E9B94910E393}</a:tableStyleId>
              </a:tblPr>
              <a:tblGrid>
                <a:gridCol w="1892300"/>
                <a:gridCol w="4800600"/>
              </a:tblGrid>
              <a:tr h="518160">
                <a:tc>
                  <a:txBody>
                    <a:bodyPr/>
                    <a:p>
                      <a:pPr>
                        <a:lnSpc>
                          <a:spcPct val="100000"/>
                        </a:lnSpc>
                        <a:buNone/>
                      </a:pPr>
                      <a:r>
                        <a:rPr lang="zh-CN" altLang="en-US" sz="1400"/>
                        <a:t>Name of configuration</a:t>
                      </a:r>
                      <a:endParaRPr lang="zh-CN" altLang="en-US" sz="1400"/>
                    </a:p>
                  </a:txBody>
                  <a:tcPr/>
                </a:tc>
                <a:tc>
                  <a:txBody>
                    <a:bodyPr/>
                    <a:p>
                      <a:pPr>
                        <a:buNone/>
                      </a:pPr>
                      <a:r>
                        <a:rPr lang="zh-CN" altLang="en-US" sz="1400"/>
                        <a:t>Configuration parameters</a:t>
                      </a:r>
                      <a:endParaRPr lang="zh-CN" altLang="en-US" sz="1400"/>
                    </a:p>
                  </a:txBody>
                  <a:tcPr/>
                </a:tc>
              </a:tr>
              <a:tr h="302895">
                <a:tc>
                  <a:txBody>
                    <a:bodyPr/>
                    <a:p>
                      <a:pPr>
                        <a:buNone/>
                      </a:pPr>
                      <a:r>
                        <a:rPr lang="zh-CN" altLang="en-US" sz="1200"/>
                        <a:t>screen size</a:t>
                      </a:r>
                      <a:endParaRPr lang="zh-CN" altLang="en-US" sz="1200"/>
                    </a:p>
                  </a:txBody>
                  <a:tcPr/>
                </a:tc>
                <a:tc>
                  <a:txBody>
                    <a:bodyPr/>
                    <a:p>
                      <a:pPr>
                        <a:buNone/>
                      </a:pPr>
                      <a:r>
                        <a:rPr lang="zh-CN" altLang="en-US" sz="1200"/>
                        <a:t>13.3 </a:t>
                      </a:r>
                      <a:r>
                        <a:rPr lang="en-US" altLang="zh-CN" sz="1200"/>
                        <a:t>I</a:t>
                      </a:r>
                      <a:r>
                        <a:rPr lang="zh-CN" altLang="en-US" sz="1200"/>
                        <a:t>nches</a:t>
                      </a:r>
                      <a:endParaRPr lang="zh-CN" altLang="en-US" sz="1200"/>
                    </a:p>
                  </a:txBody>
                  <a:tcPr/>
                </a:tc>
              </a:tr>
              <a:tr h="302895">
                <a:tc>
                  <a:txBody>
                    <a:bodyPr/>
                    <a:p>
                      <a:pPr>
                        <a:buNone/>
                      </a:pPr>
                      <a:r>
                        <a:rPr lang="zh-CN" altLang="en-US" sz="1200"/>
                        <a:t>CPU model</a:t>
                      </a:r>
                      <a:endParaRPr lang="zh-CN" altLang="en-US" sz="1200"/>
                    </a:p>
                  </a:txBody>
                  <a:tcPr/>
                </a:tc>
                <a:tc>
                  <a:txBody>
                    <a:bodyPr/>
                    <a:p>
                      <a:pPr>
                        <a:buNone/>
                      </a:pPr>
                      <a:r>
                        <a:rPr lang="zh-CN" altLang="en-US" sz="1200"/>
                        <a:t>J6412</a:t>
                      </a:r>
                      <a:endParaRPr lang="zh-CN" altLang="en-US" sz="1200"/>
                    </a:p>
                  </a:txBody>
                  <a:tcPr/>
                </a:tc>
              </a:tr>
              <a:tr h="303530">
                <a:tc>
                  <a:txBody>
                    <a:bodyPr/>
                    <a:p>
                      <a:pPr>
                        <a:buNone/>
                      </a:pPr>
                      <a:r>
                        <a:rPr lang="zh-CN" altLang="en-US" sz="1200"/>
                        <a:t>CPU main frequency</a:t>
                      </a:r>
                      <a:endParaRPr lang="zh-CN" altLang="en-US" sz="1200"/>
                    </a:p>
                  </a:txBody>
                  <a:tcPr/>
                </a:tc>
                <a:tc>
                  <a:txBody>
                    <a:bodyPr/>
                    <a:p>
                      <a:pPr>
                        <a:buNone/>
                      </a:pPr>
                      <a:r>
                        <a:rPr lang="zh-CN" altLang="en-US" sz="1200"/>
                        <a:t>2.6GHz</a:t>
                      </a:r>
                      <a:endParaRPr lang="zh-CN" altLang="en-US" sz="1200"/>
                    </a:p>
                  </a:txBody>
                  <a:tcPr/>
                </a:tc>
              </a:tr>
              <a:tr h="302895">
                <a:tc>
                  <a:txBody>
                    <a:bodyPr/>
                    <a:p>
                      <a:pPr>
                        <a:buNone/>
                      </a:pPr>
                      <a:r>
                        <a:rPr lang="en-US" altLang="zh-CN" sz="1200"/>
                        <a:t>MB RAM</a:t>
                      </a:r>
                      <a:endParaRPr lang="en-US" altLang="zh-CN" sz="1200"/>
                    </a:p>
                  </a:txBody>
                  <a:tcPr/>
                </a:tc>
                <a:tc>
                  <a:txBody>
                    <a:bodyPr/>
                    <a:p>
                      <a:pPr>
                        <a:buNone/>
                      </a:pPr>
                      <a:r>
                        <a:rPr lang="zh-CN" altLang="en-US" sz="1200"/>
                        <a:t>8GB</a:t>
                      </a:r>
                      <a:endParaRPr lang="zh-CN" altLang="en-US" sz="1200"/>
                    </a:p>
                  </a:txBody>
                  <a:tcPr/>
                </a:tc>
              </a:tr>
              <a:tr h="302895">
                <a:tc>
                  <a:txBody>
                    <a:bodyPr/>
                    <a:p>
                      <a:pPr>
                        <a:buNone/>
                      </a:pPr>
                      <a:r>
                        <a:rPr lang="en-US" altLang="zh-CN" sz="1200"/>
                        <a:t>RAM</a:t>
                      </a:r>
                      <a:endParaRPr lang="en-US" altLang="zh-CN" sz="1200"/>
                    </a:p>
                  </a:txBody>
                  <a:tcPr/>
                </a:tc>
                <a:tc>
                  <a:txBody>
                    <a:bodyPr/>
                    <a:p>
                      <a:pPr>
                        <a:buNone/>
                      </a:pPr>
                      <a:r>
                        <a:rPr lang="zh-CN" altLang="en-US" sz="1200"/>
                        <a:t>M.2-2280 256GB</a:t>
                      </a:r>
                      <a:endParaRPr lang="zh-CN" altLang="en-US" sz="1200"/>
                    </a:p>
                  </a:txBody>
                  <a:tcPr/>
                </a:tc>
              </a:tr>
              <a:tr h="302895">
                <a:tc>
                  <a:txBody>
                    <a:bodyPr/>
                    <a:p>
                      <a:pPr>
                        <a:buNone/>
                      </a:pPr>
                      <a:r>
                        <a:rPr lang="en-US" altLang="zh-CN" sz="1200"/>
                        <a:t>O</a:t>
                      </a:r>
                      <a:r>
                        <a:rPr lang="zh-CN" altLang="en-US" sz="1200"/>
                        <a:t>perating system</a:t>
                      </a:r>
                      <a:endParaRPr lang="zh-CN" altLang="en-US" sz="1200"/>
                    </a:p>
                  </a:txBody>
                  <a:tcPr/>
                </a:tc>
                <a:tc>
                  <a:txBody>
                    <a:bodyPr/>
                    <a:p>
                      <a:pPr>
                        <a:buNone/>
                      </a:pPr>
                      <a:r>
                        <a:rPr lang="zh-CN" altLang="en-US" sz="1200"/>
                        <a:t>Linux</a:t>
                      </a:r>
                      <a:endParaRPr lang="zh-CN" altLang="en-US" sz="1200"/>
                    </a:p>
                  </a:txBody>
                  <a:tcPr/>
                </a:tc>
              </a:tr>
              <a:tr h="302895">
                <a:tc>
                  <a:txBody>
                    <a:bodyPr/>
                    <a:p>
                      <a:pPr>
                        <a:buNone/>
                      </a:pPr>
                      <a:r>
                        <a:rPr lang="zh-CN" altLang="en-US" sz="1200"/>
                        <a:t>Graphics card</a:t>
                      </a:r>
                      <a:endParaRPr lang="zh-CN" altLang="en-US" sz="1200"/>
                    </a:p>
                  </a:txBody>
                  <a:tcPr/>
                </a:tc>
                <a:tc>
                  <a:txBody>
                    <a:bodyPr/>
                    <a:p>
                      <a:pPr>
                        <a:buNone/>
                      </a:pPr>
                      <a:r>
                        <a:rPr lang="zh-CN" altLang="en-US" sz="1200"/>
                        <a:t>IntelUHD Graphics for 10th Gen IntelProcessors</a:t>
                      </a:r>
                      <a:endParaRPr lang="zh-CN" altLang="en-US" sz="1200"/>
                    </a:p>
                  </a:txBody>
                  <a:tcPr/>
                </a:tc>
              </a:tr>
              <a:tr h="303530">
                <a:tc>
                  <a:txBody>
                    <a:bodyPr/>
                    <a:p>
                      <a:pPr>
                        <a:buNone/>
                      </a:pPr>
                      <a:r>
                        <a:rPr lang="zh-CN" altLang="en-US" sz="1200"/>
                        <a:t>rated voltage</a:t>
                      </a:r>
                      <a:endParaRPr lang="zh-CN" altLang="en-US" sz="1200"/>
                    </a:p>
                  </a:txBody>
                  <a:tcPr/>
                </a:tc>
                <a:tc>
                  <a:txBody>
                    <a:bodyPr/>
                    <a:p>
                      <a:pPr>
                        <a:buNone/>
                      </a:pPr>
                      <a:r>
                        <a:rPr lang="zh-CN" altLang="en-US" sz="1200"/>
                        <a:t>DC 12V</a:t>
                      </a:r>
                      <a:r>
                        <a:rPr lang="en-US" altLang="zh-CN" sz="1200"/>
                        <a:t>-</a:t>
                      </a:r>
                      <a:r>
                        <a:rPr lang="zh-CN" altLang="en-US" sz="1200"/>
                        <a:t>35V(wide voltage)</a:t>
                      </a:r>
                      <a:endParaRPr lang="zh-CN" altLang="en-US" sz="1200"/>
                    </a:p>
                  </a:txBody>
                  <a:tcPr/>
                </a:tc>
              </a:tr>
              <a:tr h="457200">
                <a:tc>
                  <a:txBody>
                    <a:bodyPr/>
                    <a:p>
                      <a:pPr>
                        <a:buNone/>
                      </a:pPr>
                      <a:r>
                        <a:rPr lang="zh-CN" altLang="en-US" sz="1200"/>
                        <a:t>Whole machine weight</a:t>
                      </a:r>
                      <a:endParaRPr lang="zh-CN" altLang="en-US" sz="1200"/>
                    </a:p>
                  </a:txBody>
                  <a:tcPr/>
                </a:tc>
                <a:tc>
                  <a:txBody>
                    <a:bodyPr/>
                    <a:p>
                      <a:pPr>
                        <a:buNone/>
                      </a:pPr>
                      <a:r>
                        <a:rPr lang="zh-CN" altLang="en-US" sz="1200"/>
                        <a:t>1.6</a:t>
                      </a:r>
                      <a:r>
                        <a:rPr lang="en-US" altLang="zh-CN" sz="1200"/>
                        <a:t>kg</a:t>
                      </a:r>
                      <a:endParaRPr lang="en-US" altLang="zh-CN" sz="1200"/>
                    </a:p>
                    <a:p>
                      <a:pPr>
                        <a:buNone/>
                      </a:pPr>
                      <a:endParaRPr lang="en-US" altLang="zh-CN" sz="1200"/>
                    </a:p>
                  </a:txBody>
                  <a:tcPr/>
                </a:tc>
              </a:tr>
              <a:tr h="302895">
                <a:tc>
                  <a:txBody>
                    <a:bodyPr/>
                    <a:p>
                      <a:pPr>
                        <a:buNone/>
                      </a:pPr>
                      <a:r>
                        <a:rPr lang="en-US" altLang="zh-CN" sz="1200"/>
                        <a:t>C</a:t>
                      </a:r>
                      <a:r>
                        <a:rPr lang="zh-CN" altLang="en-US" sz="1200"/>
                        <a:t>amera</a:t>
                      </a:r>
                      <a:endParaRPr lang="zh-CN" altLang="en-US" sz="1200"/>
                    </a:p>
                  </a:txBody>
                  <a:tcPr/>
                </a:tc>
                <a:tc>
                  <a:txBody>
                    <a:bodyPr/>
                    <a:p>
                      <a:pPr>
                        <a:buNone/>
                      </a:pPr>
                      <a:r>
                        <a:rPr lang="zh-CN" altLang="en-US" sz="1200"/>
                        <a:t>6 million pixels (Ethernet camera)</a:t>
                      </a:r>
                      <a:endParaRPr lang="zh-CN" altLang="en-US" sz="1200"/>
                    </a:p>
                  </a:txBody>
                  <a:tcPr/>
                </a:tc>
              </a:tr>
              <a:tr h="303530">
                <a:tc>
                  <a:txBody>
                    <a:bodyPr/>
                    <a:p>
                      <a:pPr>
                        <a:buNone/>
                      </a:pPr>
                      <a:r>
                        <a:rPr lang="en-US" altLang="zh-CN" sz="1200"/>
                        <a:t>L</a:t>
                      </a:r>
                      <a:r>
                        <a:rPr lang="zh-CN" altLang="en-US" sz="1200"/>
                        <a:t>ens</a:t>
                      </a:r>
                      <a:endParaRPr lang="zh-CN" altLang="en-US" sz="1200"/>
                    </a:p>
                  </a:txBody>
                  <a:tcPr/>
                </a:tc>
                <a:tc>
                  <a:txBody>
                    <a:bodyPr/>
                    <a:p>
                      <a:pPr>
                        <a:buNone/>
                      </a:pPr>
                      <a:r>
                        <a:rPr lang="zh-CN" altLang="en-US" sz="1200"/>
                        <a:t>6 million pixels (customized)</a:t>
                      </a:r>
                      <a:endParaRPr lang="zh-CN" altLang="en-US" sz="1200"/>
                    </a:p>
                  </a:txBody>
                  <a:tcPr/>
                </a:tc>
              </a:tr>
              <a:tr h="302895">
                <a:tc>
                  <a:txBody>
                    <a:bodyPr/>
                    <a:p>
                      <a:pPr>
                        <a:buNone/>
                      </a:pPr>
                      <a:r>
                        <a:rPr lang="zh-CN" altLang="en-US" sz="1200"/>
                        <a:t>Screen resolution</a:t>
                      </a:r>
                      <a:endParaRPr lang="zh-CN" altLang="en-US" sz="1200"/>
                    </a:p>
                  </a:txBody>
                  <a:tcPr/>
                </a:tc>
                <a:tc>
                  <a:txBody>
                    <a:bodyPr/>
                    <a:p>
                      <a:pPr>
                        <a:buNone/>
                      </a:pPr>
                      <a:r>
                        <a:rPr lang="zh-CN" altLang="en-US" sz="1200"/>
                        <a:t>1920*1080</a:t>
                      </a:r>
                      <a:endParaRPr lang="zh-CN" altLang="en-US" sz="1200"/>
                    </a:p>
                  </a:txBody>
                  <a:tcPr/>
                </a:tc>
              </a:tr>
              <a:tr h="302895">
                <a:tc>
                  <a:txBody>
                    <a:bodyPr/>
                    <a:p>
                      <a:pPr>
                        <a:buNone/>
                      </a:pPr>
                      <a:r>
                        <a:rPr lang="zh-CN" altLang="en-US" sz="1200"/>
                        <a:t>Frame rate</a:t>
                      </a:r>
                      <a:endParaRPr lang="zh-CN" altLang="en-US" sz="1200"/>
                    </a:p>
                  </a:txBody>
                  <a:tcPr/>
                </a:tc>
                <a:tc>
                  <a:txBody>
                    <a:bodyPr/>
                    <a:p>
                      <a:pPr>
                        <a:buNone/>
                      </a:pPr>
                      <a:r>
                        <a:rPr lang="zh-CN" altLang="en-US" sz="1200"/>
                        <a:t>20</a:t>
                      </a:r>
                      <a:endParaRPr lang="zh-CN" altLang="en-US" sz="1200"/>
                    </a:p>
                  </a:txBody>
                  <a:tcPr/>
                </a:tc>
              </a:tr>
            </a:tbl>
          </a:graphicData>
        </a:graphic>
      </p:graphicFrame>
      <p:sp>
        <p:nvSpPr>
          <p:cNvPr id="4" name="文本框 3"/>
          <p:cNvSpPr txBox="1"/>
          <p:nvPr/>
        </p:nvSpPr>
        <p:spPr>
          <a:xfrm>
            <a:off x="2507615" y="366395"/>
            <a:ext cx="2975610" cy="368300"/>
          </a:xfrm>
          <a:prstGeom prst="rect">
            <a:avLst/>
          </a:prstGeom>
          <a:solidFill>
            <a:schemeClr val="bg1"/>
          </a:solidFill>
        </p:spPr>
        <p:txBody>
          <a:bodyPr wrap="square" rtlCol="0" anchor="t">
            <a:spAutoFit/>
          </a:bodyPr>
          <a:p>
            <a:r>
              <a:rPr lang="en-US" altLang="zh-CN">
                <a:solidFill>
                  <a:schemeClr val="tx1">
                    <a:lumMod val="75000"/>
                    <a:lumOff val="25000"/>
                  </a:schemeClr>
                </a:solidFill>
                <a:latin typeface="微软雅黑" panose="020B0503020204020204" pitchFamily="34" charset="-122"/>
                <a:ea typeface="微软雅黑" panose="020B0503020204020204" pitchFamily="34" charset="-122"/>
                <a:sym typeface="+mn-ea"/>
              </a:rPr>
              <a:t>C</a:t>
            </a:r>
            <a:r>
              <a:rPr lang="zh-CN">
                <a:solidFill>
                  <a:schemeClr val="tx1">
                    <a:lumMod val="75000"/>
                    <a:lumOff val="25000"/>
                  </a:schemeClr>
                </a:solidFill>
                <a:latin typeface="微软雅黑" panose="020B0503020204020204" pitchFamily="34" charset="-122"/>
                <a:ea typeface="微软雅黑" panose="020B0503020204020204" pitchFamily="34" charset="-122"/>
                <a:sym typeface="+mn-ea"/>
              </a:rPr>
              <a:t>onfiguration parameter</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椭圆 13"/>
          <p:cNvSpPr/>
          <p:nvPr/>
        </p:nvSpPr>
        <p:spPr>
          <a:xfrm>
            <a:off x="8213252" y="749208"/>
            <a:ext cx="2173972" cy="2173972"/>
          </a:xfrm>
          <a:prstGeom prst="ellipse">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35"/>
          </a:p>
        </p:txBody>
      </p:sp>
      <p:sp>
        <p:nvSpPr>
          <p:cNvPr id="16" name="任意多边形 15"/>
          <p:cNvSpPr/>
          <p:nvPr/>
        </p:nvSpPr>
        <p:spPr>
          <a:xfrm>
            <a:off x="-5080" y="808990"/>
            <a:ext cx="5930265" cy="2732405"/>
          </a:xfrm>
          <a:custGeom>
            <a:avLst/>
            <a:gdLst>
              <a:gd name="connsiteX0" fmla="*/ 0 w 6899"/>
              <a:gd name="connsiteY0" fmla="*/ 0 h 8114"/>
              <a:gd name="connsiteX1" fmla="*/ 3911 w 6899"/>
              <a:gd name="connsiteY1" fmla="*/ 20 h 8114"/>
              <a:gd name="connsiteX2" fmla="*/ 6899 w 6899"/>
              <a:gd name="connsiteY2" fmla="*/ 8114 h 8114"/>
              <a:gd name="connsiteX3" fmla="*/ 0 w 6899"/>
              <a:gd name="connsiteY3" fmla="*/ 8114 h 8114"/>
              <a:gd name="connsiteX4" fmla="*/ 0 w 6899"/>
              <a:gd name="connsiteY4" fmla="*/ 0 h 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 h="8114">
                <a:moveTo>
                  <a:pt x="0" y="0"/>
                </a:moveTo>
                <a:lnTo>
                  <a:pt x="3911" y="20"/>
                </a:lnTo>
                <a:lnTo>
                  <a:pt x="6899" y="8114"/>
                </a:lnTo>
                <a:lnTo>
                  <a:pt x="0" y="8114"/>
                </a:lnTo>
                <a:lnTo>
                  <a:pt x="0" y="0"/>
                </a:lnTo>
                <a:close/>
              </a:path>
            </a:pathLst>
          </a:custGeom>
          <a:blipFill rotWithShape="1">
            <a:blip r:embed="rId1"/>
            <a:stretch>
              <a:fillRect l="-47000" t="-47000" r="-56000" b="-4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7" name="圆角矩形 16"/>
          <p:cNvSpPr/>
          <p:nvPr/>
        </p:nvSpPr>
        <p:spPr>
          <a:xfrm>
            <a:off x="176415" y="1326563"/>
            <a:ext cx="5759162" cy="1627092"/>
          </a:xfrm>
          <a:prstGeom prst="roundRect">
            <a:avLst>
              <a:gd name="adj" fmla="val 4301"/>
            </a:avLst>
          </a:prstGeom>
          <a:solidFill>
            <a:schemeClr val="bg1"/>
          </a:solidFill>
          <a:ln>
            <a:noFill/>
          </a:ln>
          <a:effectLst>
            <a:outerShdw blurRad="50800" dist="50800" dir="54000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9" name="文本框 18"/>
          <p:cNvSpPr txBox="1"/>
          <p:nvPr/>
        </p:nvSpPr>
        <p:spPr>
          <a:xfrm>
            <a:off x="195580" y="1325880"/>
            <a:ext cx="5720080" cy="1587500"/>
          </a:xfrm>
          <a:prstGeom prst="rect">
            <a:avLst/>
          </a:prstGeom>
          <a:noFill/>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just">
              <a:lnSpc>
                <a:spcPct val="120000"/>
              </a:lnSpc>
            </a:pPr>
            <a:r>
              <a:rPr sz="1200" b="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Nowadays, the global industry is constantly advancing towards the era of 4.0 intelligence. Traditional injection molding/stamping workshops are also facing pressing problems during in mold production. However, due to insufficient layout in the early stage of the workshop or hardware equipment update costs, even if commonly used mold monitors are installed on the market and initial in mold monitoring visualization is achieved, they cannot truly transform into intelligence.</a:t>
            </a:r>
            <a:endParaRPr sz="1200" b="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圆角矩形 19"/>
          <p:cNvSpPr/>
          <p:nvPr/>
        </p:nvSpPr>
        <p:spPr>
          <a:xfrm>
            <a:off x="158213" y="3658842"/>
            <a:ext cx="1662648" cy="680636"/>
          </a:xfrm>
          <a:prstGeom prst="roundRect">
            <a:avLst>
              <a:gd name="adj" fmla="val 756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latin typeface="微软雅黑" panose="020B0503020204020204" pitchFamily="34" charset="-122"/>
                <a:ea typeface="微软雅黑" panose="020B0503020204020204" pitchFamily="34" charset="-122"/>
                <a:sym typeface="+mn-ea"/>
              </a:rPr>
              <a:t>One person is responsible for one terminal</a:t>
            </a:r>
            <a:endParaRPr lang="zh-CN" altLang="en-US" sz="1000">
              <a:solidFill>
                <a:schemeClr val="tx1"/>
              </a:solidFill>
              <a:latin typeface="微软雅黑" panose="020B0503020204020204" pitchFamily="34" charset="-122"/>
              <a:ea typeface="微软雅黑" panose="020B0503020204020204" pitchFamily="34" charset="-122"/>
              <a:sym typeface="+mn-ea"/>
            </a:endParaRPr>
          </a:p>
        </p:txBody>
      </p:sp>
      <p:sp>
        <p:nvSpPr>
          <p:cNvPr id="25" name="圆角矩形 24"/>
          <p:cNvSpPr/>
          <p:nvPr/>
        </p:nvSpPr>
        <p:spPr>
          <a:xfrm>
            <a:off x="1995253" y="3658842"/>
            <a:ext cx="1662648" cy="680636"/>
          </a:xfrm>
          <a:prstGeom prst="roundRect">
            <a:avLst>
              <a:gd name="adj" fmla="val 756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latin typeface="微软雅黑" panose="020B0503020204020204" pitchFamily="34" charset="-122"/>
                <a:ea typeface="微软雅黑" panose="020B0503020204020204" pitchFamily="34" charset="-122"/>
                <a:sym typeface="+mn-ea"/>
              </a:rPr>
              <a:t>When the mold is abnormal, it can only be operated on-site</a:t>
            </a:r>
            <a:endParaRPr lang="zh-CN" altLang="en-US" sz="1000">
              <a:solidFill>
                <a:schemeClr val="tx1"/>
              </a:solidFill>
              <a:latin typeface="微软雅黑" panose="020B0503020204020204" pitchFamily="34" charset="-122"/>
              <a:ea typeface="微软雅黑" panose="020B0503020204020204" pitchFamily="34" charset="-122"/>
              <a:sym typeface="+mn-ea"/>
            </a:endParaRPr>
          </a:p>
        </p:txBody>
      </p:sp>
      <p:sp>
        <p:nvSpPr>
          <p:cNvPr id="27" name="圆角矩形 26"/>
          <p:cNvSpPr/>
          <p:nvPr/>
        </p:nvSpPr>
        <p:spPr>
          <a:xfrm>
            <a:off x="1995253" y="5189426"/>
            <a:ext cx="1662648" cy="680636"/>
          </a:xfrm>
          <a:prstGeom prst="roundRect">
            <a:avLst>
              <a:gd name="adj" fmla="val 756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latin typeface="微软雅黑" panose="020B0503020204020204" pitchFamily="34" charset="-122"/>
                <a:ea typeface="微软雅黑" panose="020B0503020204020204" pitchFamily="34" charset="-122"/>
              </a:rPr>
              <a:t>No data report statistics</a:t>
            </a:r>
            <a:endParaRPr lang="zh-CN" altLang="en-US" sz="1000">
              <a:solidFill>
                <a:schemeClr val="tx1"/>
              </a:solidFill>
              <a:latin typeface="微软雅黑" panose="020B0503020204020204" pitchFamily="34" charset="-122"/>
              <a:ea typeface="微软雅黑" panose="020B0503020204020204" pitchFamily="34" charset="-122"/>
            </a:endParaRPr>
          </a:p>
        </p:txBody>
      </p:sp>
      <p:sp>
        <p:nvSpPr>
          <p:cNvPr id="28" name="圆角矩形 27"/>
          <p:cNvSpPr/>
          <p:nvPr/>
        </p:nvSpPr>
        <p:spPr>
          <a:xfrm>
            <a:off x="158213" y="4424134"/>
            <a:ext cx="1662648" cy="680636"/>
          </a:xfrm>
          <a:prstGeom prst="roundRect">
            <a:avLst>
              <a:gd name="adj" fmla="val 756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latin typeface="微软雅黑" panose="020B0503020204020204" pitchFamily="34" charset="-122"/>
                <a:ea typeface="微软雅黑" panose="020B0503020204020204" pitchFamily="34" charset="-122"/>
                <a:sym typeface="+mn-ea"/>
              </a:rPr>
              <a:t>The cost of upgrading equipment to intelligence is high</a:t>
            </a:r>
            <a:endParaRPr lang="zh-CN" altLang="en-US" sz="1000">
              <a:solidFill>
                <a:schemeClr val="tx1"/>
              </a:solidFill>
              <a:latin typeface="微软雅黑" panose="020B0503020204020204" pitchFamily="34" charset="-122"/>
              <a:ea typeface="微软雅黑" panose="020B0503020204020204" pitchFamily="34" charset="-122"/>
              <a:sym typeface="+mn-ea"/>
            </a:endParaRPr>
          </a:p>
        </p:txBody>
      </p:sp>
      <p:sp>
        <p:nvSpPr>
          <p:cNvPr id="29" name="圆角矩形 28"/>
          <p:cNvSpPr/>
          <p:nvPr/>
        </p:nvSpPr>
        <p:spPr>
          <a:xfrm>
            <a:off x="1995253" y="4424134"/>
            <a:ext cx="1662648" cy="680636"/>
          </a:xfrm>
          <a:prstGeom prst="roundRect">
            <a:avLst>
              <a:gd name="adj" fmla="val 756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latin typeface="微软雅黑" panose="020B0503020204020204" pitchFamily="34" charset="-122"/>
                <a:ea typeface="微软雅黑" panose="020B0503020204020204" pitchFamily="34" charset="-122"/>
              </a:rPr>
              <a:t>Difficult to establish MES </a:t>
            </a:r>
            <a:endParaRPr lang="zh-CN" altLang="en-US" sz="1000">
              <a:solidFill>
                <a:schemeClr val="tx1"/>
              </a:solidFill>
              <a:latin typeface="微软雅黑" panose="020B0503020204020204" pitchFamily="34" charset="-122"/>
              <a:ea typeface="微软雅黑" panose="020B0503020204020204" pitchFamily="34" charset="-122"/>
            </a:endParaRPr>
          </a:p>
        </p:txBody>
      </p:sp>
      <p:sp>
        <p:nvSpPr>
          <p:cNvPr id="30" name="圆角矩形 29"/>
          <p:cNvSpPr/>
          <p:nvPr/>
        </p:nvSpPr>
        <p:spPr>
          <a:xfrm>
            <a:off x="158213" y="5954718"/>
            <a:ext cx="1662648" cy="680636"/>
          </a:xfrm>
          <a:prstGeom prst="roundRect">
            <a:avLst>
              <a:gd name="adj" fmla="val 756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latin typeface="微软雅黑" panose="020B0503020204020204" pitchFamily="34" charset="-122"/>
                <a:ea typeface="微软雅黑" panose="020B0503020204020204" pitchFamily="34" charset="-122"/>
                <a:sym typeface="+mn-ea"/>
              </a:rPr>
              <a:t>The cost of modifying the terminal to achieve remote visualization is very high</a:t>
            </a:r>
            <a:endParaRPr lang="zh-CN" altLang="en-US" sz="1000">
              <a:solidFill>
                <a:schemeClr val="tx1"/>
              </a:solidFill>
              <a:latin typeface="微软雅黑" panose="020B0503020204020204" pitchFamily="34" charset="-122"/>
              <a:ea typeface="微软雅黑" panose="020B0503020204020204" pitchFamily="34" charset="-122"/>
              <a:sym typeface="+mn-ea"/>
            </a:endParaRPr>
          </a:p>
        </p:txBody>
      </p:sp>
      <p:sp>
        <p:nvSpPr>
          <p:cNvPr id="31" name="圆角矩形 30"/>
          <p:cNvSpPr/>
          <p:nvPr/>
        </p:nvSpPr>
        <p:spPr>
          <a:xfrm>
            <a:off x="158213" y="5189426"/>
            <a:ext cx="1662648" cy="680636"/>
          </a:xfrm>
          <a:prstGeom prst="roundRect">
            <a:avLst>
              <a:gd name="adj" fmla="val 756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latin typeface="微软雅黑" panose="020B0503020204020204" pitchFamily="34" charset="-122"/>
                <a:ea typeface="微软雅黑" panose="020B0503020204020204" pitchFamily="34" charset="-122"/>
                <a:sym typeface="+mn-ea"/>
              </a:rPr>
              <a:t>Expansion window without network port</a:t>
            </a:r>
            <a:endParaRPr lang="zh-CN" altLang="en-US" sz="1000">
              <a:solidFill>
                <a:schemeClr val="tx1"/>
              </a:solidFill>
              <a:latin typeface="微软雅黑" panose="020B0503020204020204" pitchFamily="34" charset="-122"/>
              <a:ea typeface="微软雅黑" panose="020B0503020204020204" pitchFamily="34" charset="-122"/>
              <a:sym typeface="+mn-ea"/>
            </a:endParaRPr>
          </a:p>
        </p:txBody>
      </p:sp>
      <p:sp>
        <p:nvSpPr>
          <p:cNvPr id="35" name="圆角矩形 34"/>
          <p:cNvSpPr/>
          <p:nvPr/>
        </p:nvSpPr>
        <p:spPr>
          <a:xfrm>
            <a:off x="6152720" y="2804632"/>
            <a:ext cx="5759162" cy="1386669"/>
          </a:xfrm>
          <a:prstGeom prst="roundRect">
            <a:avLst>
              <a:gd name="adj" fmla="val 4301"/>
            </a:avLst>
          </a:prstGeom>
          <a:solidFill>
            <a:schemeClr val="bg1">
              <a:lumMod val="65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2" name="圆角矩形 31"/>
          <p:cNvSpPr/>
          <p:nvPr/>
        </p:nvSpPr>
        <p:spPr>
          <a:xfrm>
            <a:off x="1995253" y="5954718"/>
            <a:ext cx="1662648" cy="680636"/>
          </a:xfrm>
          <a:prstGeom prst="roundRect">
            <a:avLst>
              <a:gd name="adj" fmla="val 756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335">
                <a:solidFill>
                  <a:schemeClr val="tx1"/>
                </a:solidFill>
                <a:latin typeface="微软雅黑" panose="020B0503020204020204" pitchFamily="34" charset="-122"/>
                <a:ea typeface="微软雅黑" panose="020B0503020204020204" pitchFamily="34" charset="-122"/>
                <a:sym typeface="+mn-ea"/>
              </a:rPr>
              <a:t>.........</a:t>
            </a:r>
            <a:endParaRPr lang="en-US" altLang="zh-CN" sz="1335">
              <a:solidFill>
                <a:schemeClr val="tx1"/>
              </a:solidFill>
              <a:latin typeface="微软雅黑" panose="020B0503020204020204" pitchFamily="34" charset="-122"/>
              <a:ea typeface="微软雅黑" panose="020B0503020204020204" pitchFamily="34" charset="-122"/>
              <a:sym typeface="+mn-ea"/>
            </a:endParaRPr>
          </a:p>
        </p:txBody>
      </p:sp>
      <p:sp>
        <p:nvSpPr>
          <p:cNvPr id="33" name="文本框 32"/>
          <p:cNvSpPr txBox="1"/>
          <p:nvPr/>
        </p:nvSpPr>
        <p:spPr>
          <a:xfrm>
            <a:off x="6152515" y="2872105"/>
            <a:ext cx="5760085" cy="1209675"/>
          </a:xfrm>
          <a:prstGeom prst="rect">
            <a:avLst/>
          </a:prstGeom>
          <a:noFill/>
          <a:ln w="12700">
            <a:noFill/>
          </a:ln>
        </p:spPr>
        <p:txBody>
          <a:bodyPr wrap="square" rtlCol="0">
            <a:noAutofit/>
          </a:bodyPr>
          <a:p>
            <a:pPr algn="just"/>
            <a:r>
              <a:rPr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In response to this pain point, our company has upgraded and transformed our third-generation mold monitor, adding network modules and developing a big data management system, enabling users to achieve a truly intelligent transformation in injection molding/stamping production. In response to the new workshop, the equipment can be directly adapted to provide big data collection and management for the workshop.</a:t>
            </a:r>
            <a:endParaRPr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4" name="矩形 33"/>
          <p:cNvSpPr/>
          <p:nvPr/>
        </p:nvSpPr>
        <p:spPr>
          <a:xfrm>
            <a:off x="9094523" y="5803155"/>
            <a:ext cx="2870692" cy="612911"/>
          </a:xfrm>
          <a:prstGeom prst="rect">
            <a:avLst/>
          </a:prstGeom>
          <a:gradFill>
            <a:gsLst>
              <a:gs pos="0">
                <a:srgbClr val="0060EA"/>
              </a:gs>
              <a:gs pos="100000">
                <a:srgbClr val="00C0FA"/>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a:latin typeface="微软雅黑" panose="020B0503020204020204" pitchFamily="34" charset="-122"/>
                <a:ea typeface="微软雅黑" panose="020B0503020204020204" pitchFamily="34" charset="-122"/>
                <a:cs typeface="微软雅黑" panose="020B0503020204020204" pitchFamily="34" charset="-122"/>
              </a:rPr>
              <a:t>Create</a:t>
            </a:r>
            <a:r>
              <a:rPr lang="en-US">
                <a:latin typeface="微软雅黑" panose="020B0503020204020204" pitchFamily="34" charset="-122"/>
                <a:ea typeface="微软雅黑" panose="020B0503020204020204" pitchFamily="34" charset="-122"/>
                <a:cs typeface="微软雅黑" panose="020B0503020204020204" pitchFamily="34" charset="-122"/>
              </a:rPr>
              <a:t> </a:t>
            </a:r>
            <a:r>
              <a:rPr lang="en-US" b="1">
                <a:latin typeface="微软雅黑" panose="020B0503020204020204" pitchFamily="34" charset="-122"/>
                <a:ea typeface="微软雅黑" panose="020B0503020204020204" pitchFamily="34" charset="-122"/>
                <a:cs typeface="微软雅黑" panose="020B0503020204020204" pitchFamily="34" charset="-122"/>
              </a:rPr>
              <a:t>M</a:t>
            </a:r>
            <a:r>
              <a:rPr lang="en-US">
                <a:latin typeface="微软雅黑" panose="020B0503020204020204" pitchFamily="34" charset="-122"/>
                <a:ea typeface="微软雅黑" panose="020B0503020204020204" pitchFamily="34" charset="-122"/>
                <a:cs typeface="微软雅黑" panose="020B0503020204020204" pitchFamily="34" charset="-122"/>
              </a:rPr>
              <a:t>anufacturing </a:t>
            </a:r>
            <a:r>
              <a:rPr lang="en-US" b="1">
                <a:latin typeface="微软雅黑" panose="020B0503020204020204" pitchFamily="34" charset="-122"/>
                <a:ea typeface="微软雅黑" panose="020B0503020204020204" pitchFamily="34" charset="-122"/>
                <a:cs typeface="微软雅黑" panose="020B0503020204020204" pitchFamily="34" charset="-122"/>
              </a:rPr>
              <a:t>E</a:t>
            </a:r>
            <a:r>
              <a:rPr lang="en-US">
                <a:latin typeface="微软雅黑" panose="020B0503020204020204" pitchFamily="34" charset="-122"/>
                <a:ea typeface="微软雅黑" panose="020B0503020204020204" pitchFamily="34" charset="-122"/>
                <a:cs typeface="微软雅黑" panose="020B0503020204020204" pitchFamily="34" charset="-122"/>
              </a:rPr>
              <a:t>xecution </a:t>
            </a:r>
            <a:r>
              <a:rPr lang="en-US" b="1">
                <a:latin typeface="微软雅黑" panose="020B0503020204020204" pitchFamily="34" charset="-122"/>
                <a:ea typeface="微软雅黑" panose="020B0503020204020204" pitchFamily="34" charset="-122"/>
                <a:cs typeface="微软雅黑" panose="020B0503020204020204" pitchFamily="34" charset="-122"/>
              </a:rPr>
              <a:t>S</a:t>
            </a:r>
            <a:r>
              <a:rPr lang="en-US">
                <a:latin typeface="微软雅黑" panose="020B0503020204020204" pitchFamily="34" charset="-122"/>
                <a:ea typeface="微软雅黑" panose="020B0503020204020204" pitchFamily="34" charset="-122"/>
                <a:cs typeface="微软雅黑" panose="020B0503020204020204" pitchFamily="34" charset="-122"/>
              </a:rPr>
              <a:t>ystem</a:t>
            </a:r>
            <a:endParaRPr 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圆角矩形 35"/>
          <p:cNvSpPr/>
          <p:nvPr/>
        </p:nvSpPr>
        <p:spPr>
          <a:xfrm>
            <a:off x="6152720" y="4326751"/>
            <a:ext cx="1347727" cy="602752"/>
          </a:xfrm>
          <a:prstGeom prst="roundRect">
            <a:avLst>
              <a:gd name="adj" fmla="val 7560"/>
            </a:avLst>
          </a:prstGeom>
          <a:solidFill>
            <a:schemeClr val="bg1">
              <a:lumMod val="6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a:solidFill>
                  <a:schemeClr val="bg1"/>
                </a:solidFill>
                <a:latin typeface="微软雅黑" panose="020B0503020204020204" pitchFamily="34" charset="-122"/>
                <a:ea typeface="微软雅黑" panose="020B0503020204020204" pitchFamily="34" charset="-122"/>
              </a:rPr>
              <a:t>Monitor multiple terminals simultaneously</a:t>
            </a:r>
            <a:endParaRPr lang="zh-CN" altLang="en-US" sz="1000" b="1">
              <a:solidFill>
                <a:schemeClr val="bg1"/>
              </a:solidFill>
              <a:latin typeface="微软雅黑" panose="020B0503020204020204" pitchFamily="34" charset="-122"/>
              <a:ea typeface="微软雅黑" panose="020B0503020204020204" pitchFamily="34" charset="-122"/>
            </a:endParaRPr>
          </a:p>
        </p:txBody>
      </p:sp>
      <p:sp>
        <p:nvSpPr>
          <p:cNvPr id="37" name="圆角矩形 36"/>
          <p:cNvSpPr/>
          <p:nvPr/>
        </p:nvSpPr>
        <p:spPr>
          <a:xfrm>
            <a:off x="7623198" y="4326751"/>
            <a:ext cx="1347727" cy="602752"/>
          </a:xfrm>
          <a:prstGeom prst="roundRect">
            <a:avLst>
              <a:gd name="adj" fmla="val 7560"/>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a:solidFill>
                  <a:schemeClr val="bg1"/>
                </a:solidFill>
                <a:latin typeface="微软雅黑" panose="020B0503020204020204" pitchFamily="34" charset="-122"/>
                <a:ea typeface="微软雅黑" panose="020B0503020204020204" pitchFamily="34" charset="-122"/>
              </a:rPr>
              <a:t>Integrate a production detail diagram</a:t>
            </a:r>
            <a:endParaRPr lang="zh-CN" altLang="en-US" sz="1000" b="1">
              <a:solidFill>
                <a:schemeClr val="bg1"/>
              </a:solidFill>
              <a:latin typeface="微软雅黑" panose="020B0503020204020204" pitchFamily="34" charset="-122"/>
              <a:ea typeface="微软雅黑" panose="020B0503020204020204" pitchFamily="34" charset="-122"/>
            </a:endParaRPr>
          </a:p>
        </p:txBody>
      </p:sp>
      <p:sp>
        <p:nvSpPr>
          <p:cNvPr id="38" name="圆角矩形 37"/>
          <p:cNvSpPr/>
          <p:nvPr/>
        </p:nvSpPr>
        <p:spPr>
          <a:xfrm>
            <a:off x="9093677" y="4326751"/>
            <a:ext cx="1347727" cy="602752"/>
          </a:xfrm>
          <a:prstGeom prst="roundRect">
            <a:avLst>
              <a:gd name="adj" fmla="val 7560"/>
            </a:avLst>
          </a:prstGeom>
          <a:solidFill>
            <a:schemeClr val="bg1">
              <a:lumMod val="6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bg1"/>
                </a:solidFill>
                <a:latin typeface="微软雅黑" panose="020B0503020204020204" pitchFamily="34" charset="-122"/>
                <a:ea typeface="微软雅黑" panose="020B0503020204020204" pitchFamily="34" charset="-122"/>
              </a:rPr>
              <a:t>T</a:t>
            </a:r>
            <a:r>
              <a:rPr lang="zh-CN" altLang="en-US" sz="1000" b="1">
                <a:solidFill>
                  <a:schemeClr val="bg1"/>
                </a:solidFill>
                <a:latin typeface="微软雅黑" panose="020B0503020204020204" pitchFamily="34" charset="-122"/>
                <a:ea typeface="微软雅黑" panose="020B0503020204020204" pitchFamily="34" charset="-122"/>
              </a:rPr>
              <a:t>est report</a:t>
            </a:r>
            <a:endParaRPr lang="zh-CN" altLang="en-US" sz="1000" b="1">
              <a:solidFill>
                <a:schemeClr val="bg1"/>
              </a:solidFill>
              <a:latin typeface="微软雅黑" panose="020B0503020204020204" pitchFamily="34" charset="-122"/>
              <a:ea typeface="微软雅黑" panose="020B0503020204020204" pitchFamily="34" charset="-122"/>
            </a:endParaRPr>
          </a:p>
        </p:txBody>
      </p:sp>
      <p:sp>
        <p:nvSpPr>
          <p:cNvPr id="39" name="圆角矩形 38"/>
          <p:cNvSpPr/>
          <p:nvPr/>
        </p:nvSpPr>
        <p:spPr>
          <a:xfrm>
            <a:off x="10564155" y="4326751"/>
            <a:ext cx="1347727" cy="602752"/>
          </a:xfrm>
          <a:prstGeom prst="roundRect">
            <a:avLst>
              <a:gd name="adj" fmla="val 7560"/>
            </a:avLst>
          </a:prstGeom>
          <a:solidFill>
            <a:schemeClr val="bg1">
              <a:lumMod val="6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a:solidFill>
                  <a:schemeClr val="bg1"/>
                </a:solidFill>
                <a:latin typeface="微软雅黑" panose="020B0503020204020204" pitchFamily="34" charset="-122"/>
                <a:ea typeface="微软雅黑" panose="020B0503020204020204" pitchFamily="34" charset="-122"/>
              </a:rPr>
              <a:t>Remote parameter setting</a:t>
            </a:r>
            <a:endParaRPr lang="zh-CN" altLang="en-US" sz="1000" b="1">
              <a:solidFill>
                <a:schemeClr val="bg1"/>
              </a:solidFill>
              <a:latin typeface="微软雅黑" panose="020B0503020204020204" pitchFamily="34" charset="-122"/>
              <a:ea typeface="微软雅黑" panose="020B0503020204020204" pitchFamily="34" charset="-122"/>
            </a:endParaRPr>
          </a:p>
        </p:txBody>
      </p:sp>
      <p:sp>
        <p:nvSpPr>
          <p:cNvPr id="42" name="圆角矩形 41"/>
          <p:cNvSpPr/>
          <p:nvPr/>
        </p:nvSpPr>
        <p:spPr>
          <a:xfrm>
            <a:off x="6152720" y="5064953"/>
            <a:ext cx="1347727" cy="602752"/>
          </a:xfrm>
          <a:prstGeom prst="roundRect">
            <a:avLst>
              <a:gd name="adj" fmla="val 7560"/>
            </a:avLst>
          </a:prstGeom>
          <a:solidFill>
            <a:schemeClr val="bg1">
              <a:lumMod val="6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000" b="1">
                <a:solidFill>
                  <a:schemeClr val="bg1"/>
                </a:solidFill>
                <a:latin typeface="微软雅黑" panose="020B0503020204020204" pitchFamily="34" charset="-122"/>
                <a:ea typeface="微软雅黑" panose="020B0503020204020204" pitchFamily="34" charset="-122"/>
                <a:sym typeface="+mn-ea"/>
              </a:rPr>
              <a:t>Detecting video/NG video backtracking</a:t>
            </a:r>
            <a:endParaRPr sz="1000" b="1">
              <a:solidFill>
                <a:schemeClr val="bg1"/>
              </a:solidFill>
              <a:latin typeface="微软雅黑" panose="020B0503020204020204" pitchFamily="34" charset="-122"/>
              <a:ea typeface="微软雅黑" panose="020B0503020204020204" pitchFamily="34" charset="-122"/>
              <a:sym typeface="+mn-ea"/>
            </a:endParaRPr>
          </a:p>
        </p:txBody>
      </p:sp>
      <p:sp>
        <p:nvSpPr>
          <p:cNvPr id="45" name="圆角矩形 44"/>
          <p:cNvSpPr/>
          <p:nvPr/>
        </p:nvSpPr>
        <p:spPr>
          <a:xfrm>
            <a:off x="7623198" y="5064953"/>
            <a:ext cx="1347727" cy="602752"/>
          </a:xfrm>
          <a:prstGeom prst="roundRect">
            <a:avLst>
              <a:gd name="adj" fmla="val 7560"/>
            </a:avLst>
          </a:prstGeom>
          <a:solidFill>
            <a:schemeClr val="bg1">
              <a:lumMod val="6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000" b="1">
                <a:solidFill>
                  <a:schemeClr val="bg1"/>
                </a:solidFill>
                <a:latin typeface="微软雅黑" panose="020B0503020204020204" pitchFamily="34" charset="-122"/>
                <a:ea typeface="微软雅黑" panose="020B0503020204020204" pitchFamily="34" charset="-122"/>
                <a:sym typeface="+mn-ea"/>
              </a:rPr>
              <a:t>Generate a report of detected NG data</a:t>
            </a:r>
            <a:endParaRPr sz="1000" b="1">
              <a:solidFill>
                <a:schemeClr val="bg1"/>
              </a:solidFill>
              <a:latin typeface="微软雅黑" panose="020B0503020204020204" pitchFamily="34" charset="-122"/>
              <a:ea typeface="微软雅黑" panose="020B0503020204020204" pitchFamily="34" charset="-122"/>
              <a:sym typeface="+mn-ea"/>
            </a:endParaRPr>
          </a:p>
        </p:txBody>
      </p:sp>
      <p:sp>
        <p:nvSpPr>
          <p:cNvPr id="46" name="圆角矩形 45"/>
          <p:cNvSpPr/>
          <p:nvPr/>
        </p:nvSpPr>
        <p:spPr>
          <a:xfrm>
            <a:off x="9093677" y="5064953"/>
            <a:ext cx="1347727" cy="602752"/>
          </a:xfrm>
          <a:prstGeom prst="roundRect">
            <a:avLst>
              <a:gd name="adj" fmla="val 7560"/>
            </a:avLst>
          </a:prstGeom>
          <a:solidFill>
            <a:schemeClr val="bg1">
              <a:lumMod val="6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000" b="1">
                <a:solidFill>
                  <a:schemeClr val="bg1"/>
                </a:solidFill>
                <a:latin typeface="微软雅黑" panose="020B0503020204020204" pitchFamily="34" charset="-122"/>
                <a:ea typeface="微软雅黑" panose="020B0503020204020204" pitchFamily="34" charset="-122"/>
                <a:sym typeface="+mn-ea"/>
              </a:rPr>
              <a:t>NG records for statistical analysis</a:t>
            </a:r>
            <a:endParaRPr sz="1000" b="1">
              <a:solidFill>
                <a:schemeClr val="bg1"/>
              </a:solidFill>
              <a:latin typeface="微软雅黑" panose="020B0503020204020204" pitchFamily="34" charset="-122"/>
              <a:ea typeface="微软雅黑" panose="020B0503020204020204" pitchFamily="34" charset="-122"/>
              <a:sym typeface="+mn-ea"/>
            </a:endParaRPr>
          </a:p>
        </p:txBody>
      </p:sp>
      <p:sp>
        <p:nvSpPr>
          <p:cNvPr id="47" name="圆角矩形 46"/>
          <p:cNvSpPr/>
          <p:nvPr/>
        </p:nvSpPr>
        <p:spPr>
          <a:xfrm>
            <a:off x="10564155" y="5064953"/>
            <a:ext cx="1347727" cy="602752"/>
          </a:xfrm>
          <a:prstGeom prst="roundRect">
            <a:avLst>
              <a:gd name="adj" fmla="val 7560"/>
            </a:avLst>
          </a:prstGeom>
          <a:solidFill>
            <a:schemeClr val="bg1">
              <a:lumMod val="6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a:solidFill>
                  <a:schemeClr val="bg1"/>
                </a:solidFill>
                <a:latin typeface="微软雅黑" panose="020B0503020204020204" pitchFamily="34" charset="-122"/>
                <a:ea typeface="微软雅黑" panose="020B0503020204020204" pitchFamily="34" charset="-122"/>
              </a:rPr>
              <a:t>Traceability of operation records for a single terminal</a:t>
            </a:r>
            <a:endParaRPr lang="zh-CN" altLang="en-US" sz="1000" b="1">
              <a:solidFill>
                <a:schemeClr val="bg1"/>
              </a:solidFill>
              <a:latin typeface="微软雅黑" panose="020B0503020204020204" pitchFamily="34" charset="-122"/>
              <a:ea typeface="微软雅黑" panose="020B0503020204020204" pitchFamily="34" charset="-122"/>
            </a:endParaRPr>
          </a:p>
        </p:txBody>
      </p:sp>
      <p:sp>
        <p:nvSpPr>
          <p:cNvPr id="48" name="圆角矩形 47"/>
          <p:cNvSpPr/>
          <p:nvPr/>
        </p:nvSpPr>
        <p:spPr>
          <a:xfrm>
            <a:off x="6152720" y="5803155"/>
            <a:ext cx="1347727" cy="602752"/>
          </a:xfrm>
          <a:prstGeom prst="roundRect">
            <a:avLst>
              <a:gd name="adj" fmla="val 7560"/>
            </a:avLst>
          </a:prstGeom>
          <a:solidFill>
            <a:schemeClr val="bg1">
              <a:lumMod val="6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a:solidFill>
                  <a:schemeClr val="bg1"/>
                </a:solidFill>
                <a:latin typeface="微软雅黑" panose="020B0503020204020204" pitchFamily="34" charset="-122"/>
                <a:ea typeface="微软雅黑" panose="020B0503020204020204" pitchFamily="34" charset="-122"/>
              </a:rPr>
              <a:t>System software update log</a:t>
            </a:r>
            <a:endParaRPr lang="zh-CN" altLang="en-US" sz="1000" b="1">
              <a:solidFill>
                <a:schemeClr val="bg1"/>
              </a:solidFill>
              <a:latin typeface="微软雅黑" panose="020B0503020204020204" pitchFamily="34" charset="-122"/>
              <a:ea typeface="微软雅黑" panose="020B0503020204020204" pitchFamily="34" charset="-122"/>
            </a:endParaRPr>
          </a:p>
        </p:txBody>
      </p:sp>
      <p:sp>
        <p:nvSpPr>
          <p:cNvPr id="49" name="右箭头 48"/>
          <p:cNvSpPr/>
          <p:nvPr/>
        </p:nvSpPr>
        <p:spPr>
          <a:xfrm>
            <a:off x="3838575" y="4807585"/>
            <a:ext cx="2058670" cy="774700"/>
          </a:xfrm>
          <a:prstGeom prst="rightArrow">
            <a:avLst/>
          </a:prstGeom>
          <a:gradFill>
            <a:gsLst>
              <a:gs pos="0">
                <a:schemeClr val="bg1">
                  <a:lumMod val="75000"/>
                </a:schemeClr>
              </a:gs>
              <a:gs pos="100000">
                <a:schemeClr val="accent1"/>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50" name="文本框 49"/>
          <p:cNvSpPr txBox="1"/>
          <p:nvPr/>
        </p:nvSpPr>
        <p:spPr>
          <a:xfrm>
            <a:off x="3619500" y="4331970"/>
            <a:ext cx="2860040" cy="645160"/>
          </a:xfrm>
          <a:prstGeom prst="rect">
            <a:avLst/>
          </a:prstGeom>
          <a:noFill/>
        </p:spPr>
        <p:txBody>
          <a:bodyPr wrap="square" rtlCol="0">
            <a:spAutoFit/>
          </a:bodyPr>
          <a:p>
            <a:r>
              <a:rPr lang="zh-CN" altLang="en-US" b="1">
                <a:latin typeface="微软雅黑" panose="020B0503020204020204" pitchFamily="34" charset="-122"/>
                <a:ea typeface="微软雅黑" panose="020B0503020204020204" pitchFamily="34" charset="-122"/>
              </a:rPr>
              <a:t>Transforming </a:t>
            </a:r>
            <a:endParaRPr lang="zh-CN" altLang="en-US" b="1">
              <a:latin typeface="微软雅黑" panose="020B0503020204020204" pitchFamily="34" charset="-122"/>
              <a:ea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rPr>
              <a:t>towards intellig</a:t>
            </a:r>
            <a:r>
              <a:rPr lang="en-US" altLang="zh-CN" b="1">
                <a:latin typeface="微软雅黑" panose="020B0503020204020204" pitchFamily="34" charset="-122"/>
                <a:ea typeface="微软雅黑" panose="020B0503020204020204" pitchFamily="34" charset="-122"/>
              </a:rPr>
              <a:t> </a:t>
            </a:r>
            <a:r>
              <a:rPr lang="zh-CN" altLang="en-US" b="1">
                <a:latin typeface="微软雅黑" panose="020B0503020204020204" pitchFamily="34" charset="-122"/>
                <a:ea typeface="微软雅黑" panose="020B0503020204020204" pitchFamily="34" charset="-122"/>
              </a:rPr>
              <a:t>ence</a:t>
            </a:r>
            <a:endParaRPr lang="zh-CN" altLang="en-US" b="1">
              <a:latin typeface="微软雅黑" panose="020B0503020204020204" pitchFamily="34" charset="-122"/>
              <a:ea typeface="微软雅黑" panose="020B0503020204020204" pitchFamily="34" charset="-122"/>
            </a:endParaRPr>
          </a:p>
        </p:txBody>
      </p:sp>
      <p:sp>
        <p:nvSpPr>
          <p:cNvPr id="51" name="椭圆 50"/>
          <p:cNvSpPr/>
          <p:nvPr/>
        </p:nvSpPr>
        <p:spPr>
          <a:xfrm>
            <a:off x="9049633" y="5746422"/>
            <a:ext cx="203175" cy="203175"/>
          </a:xfrm>
          <a:prstGeom prst="ellipse">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40" name="圆角矩形 39"/>
          <p:cNvSpPr/>
          <p:nvPr/>
        </p:nvSpPr>
        <p:spPr>
          <a:xfrm>
            <a:off x="7623198" y="5813314"/>
            <a:ext cx="1347727" cy="602752"/>
          </a:xfrm>
          <a:prstGeom prst="roundRect">
            <a:avLst>
              <a:gd name="adj" fmla="val 7560"/>
            </a:avLst>
          </a:prstGeom>
          <a:solidFill>
            <a:schemeClr val="bg1">
              <a:lumMod val="6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a:solidFill>
                  <a:schemeClr val="bg1"/>
                </a:solidFill>
                <a:latin typeface="微软雅黑" panose="020B0503020204020204" pitchFamily="34" charset="-122"/>
                <a:ea typeface="微软雅黑" panose="020B0503020204020204" pitchFamily="34" charset="-122"/>
                <a:sym typeface="+mn-ea"/>
              </a:rPr>
              <a:t>Comparison of data from all terminals</a:t>
            </a:r>
            <a:endParaRPr lang="zh-CN" altLang="en-US" sz="1000" b="1">
              <a:solidFill>
                <a:schemeClr val="bg1"/>
              </a:solidFill>
              <a:latin typeface="微软雅黑" panose="020B0503020204020204" pitchFamily="34" charset="-122"/>
              <a:ea typeface="微软雅黑" panose="020B0503020204020204" pitchFamily="34" charset="-122"/>
              <a:sym typeface="+mn-ea"/>
            </a:endParaRPr>
          </a:p>
        </p:txBody>
      </p:sp>
      <p:pic>
        <p:nvPicPr>
          <p:cNvPr id="41" name="图片 40" descr="C:/Users/Administrator/Desktop/图片1.png图片1"/>
          <p:cNvPicPr>
            <a:picLocks noChangeAspect="1"/>
          </p:cNvPicPr>
          <p:nvPr/>
        </p:nvPicPr>
        <p:blipFill>
          <a:blip r:embed="rId2"/>
          <a:srcRect l="17" r="17"/>
          <a:stretch>
            <a:fillRect/>
          </a:stretch>
        </p:blipFill>
        <p:spPr>
          <a:xfrm>
            <a:off x="6870700" y="615315"/>
            <a:ext cx="4557395" cy="2208530"/>
          </a:xfrm>
          <a:prstGeom prst="rect">
            <a:avLst/>
          </a:prstGeom>
        </p:spPr>
      </p:pic>
      <p:sp>
        <p:nvSpPr>
          <p:cNvPr id="4" name="圆角右箭头 3"/>
          <p:cNvSpPr/>
          <p:nvPr/>
        </p:nvSpPr>
        <p:spPr>
          <a:xfrm rot="5400000">
            <a:off x="6037580" y="2362200"/>
            <a:ext cx="339725" cy="544830"/>
          </a:xfrm>
          <a:prstGeom prst="bentArrow">
            <a:avLst>
              <a:gd name="adj1" fmla="val 39813"/>
              <a:gd name="adj2" fmla="val 41495"/>
              <a:gd name="adj3" fmla="val 25607"/>
              <a:gd name="adj4" fmla="val 32523"/>
            </a:avLst>
          </a:prstGeom>
          <a:gradFill>
            <a:gsLst>
              <a:gs pos="0">
                <a:srgbClr val="D9D9D9"/>
              </a:gs>
              <a:gs pos="100000">
                <a:schemeClr val="accent1"/>
              </a:gs>
            </a:gsLst>
            <a:lin ang="1968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 name="文本框 1"/>
          <p:cNvSpPr txBox="1"/>
          <p:nvPr/>
        </p:nvSpPr>
        <p:spPr>
          <a:xfrm>
            <a:off x="2462530" y="323215"/>
            <a:ext cx="3551555" cy="368300"/>
          </a:xfrm>
          <a:prstGeom prst="rect">
            <a:avLst/>
          </a:prstGeom>
          <a:solidFill>
            <a:schemeClr val="bg1"/>
          </a:solidFill>
        </p:spPr>
        <p:txBody>
          <a:bodyPr wrap="square" rtlCol="0" anchor="t">
            <a:spAutoFit/>
          </a:bodyPr>
          <a:p>
            <a:pPr lvl="0" fontAlgn="auto"/>
            <a:r>
              <a:rPr lang="zh-CN">
                <a:solidFill>
                  <a:schemeClr val="tx1">
                    <a:lumMod val="75000"/>
                    <a:lumOff val="25000"/>
                  </a:schemeClr>
                </a:solidFill>
                <a:latin typeface="微软雅黑" panose="020B0503020204020204" pitchFamily="34" charset="-122"/>
                <a:ea typeface="微软雅黑" panose="020B0503020204020204" pitchFamily="34" charset="-122"/>
                <a:sym typeface="+mn-ea"/>
              </a:rPr>
              <a:t>Big Data Management System</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44" name="肘形连接符 443"/>
          <p:cNvCxnSpPr/>
          <p:nvPr/>
        </p:nvCxnSpPr>
        <p:spPr>
          <a:xfrm rot="5400000">
            <a:off x="7848384" y="2241697"/>
            <a:ext cx="2402543" cy="1484023"/>
          </a:xfrm>
          <a:prstGeom prst="bentConnector3">
            <a:avLst>
              <a:gd name="adj1" fmla="val 61863"/>
            </a:avLst>
          </a:prstGeom>
          <a:ln w="19050">
            <a:solidFill>
              <a:srgbClr val="D9D9D9"/>
            </a:solidFill>
          </a:ln>
        </p:spPr>
        <p:style>
          <a:lnRef idx="2">
            <a:schemeClr val="accent1"/>
          </a:lnRef>
          <a:fillRef idx="0">
            <a:srgbClr val="FFFFFF"/>
          </a:fillRef>
          <a:effectRef idx="0">
            <a:srgbClr val="FFFFFF"/>
          </a:effectRef>
          <a:fontRef idx="minor">
            <a:schemeClr val="tx1"/>
          </a:fontRef>
        </p:style>
      </p:cxnSp>
      <p:sp>
        <p:nvSpPr>
          <p:cNvPr id="51" name="五边形 50"/>
          <p:cNvSpPr/>
          <p:nvPr>
            <p:custDataLst>
              <p:tags r:id="rId1"/>
            </p:custDataLst>
          </p:nvPr>
        </p:nvSpPr>
        <p:spPr>
          <a:xfrm>
            <a:off x="1313770" y="4854187"/>
            <a:ext cx="663705" cy="721271"/>
          </a:xfrm>
          <a:prstGeom prst="pentagon">
            <a:avLst/>
          </a:prstGeom>
          <a:gradFill>
            <a:gsLst>
              <a:gs pos="15000">
                <a:srgbClr val="FAA10F">
                  <a:alpha val="28000"/>
                </a:srgbClr>
              </a:gs>
              <a:gs pos="90000">
                <a:srgbClr val="F6861E">
                  <a:alpha val="29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Normal" panose="020B0400000000000000" charset="-122"/>
            </a:endParaRPr>
          </a:p>
        </p:txBody>
      </p:sp>
      <p:sp>
        <p:nvSpPr>
          <p:cNvPr id="64" name="文本框 63"/>
          <p:cNvSpPr txBox="1"/>
          <p:nvPr>
            <p:custDataLst>
              <p:tags r:id="rId2"/>
            </p:custDataLst>
          </p:nvPr>
        </p:nvSpPr>
        <p:spPr>
          <a:xfrm>
            <a:off x="208280" y="855980"/>
            <a:ext cx="10254615" cy="337185"/>
          </a:xfrm>
          <a:prstGeom prst="rect">
            <a:avLst/>
          </a:prstGeom>
          <a:noFill/>
        </p:spPr>
        <p:txBody>
          <a:bodyPr wrap="square" rtlCol="0">
            <a:spAutoFit/>
          </a:bodyPr>
          <a:p>
            <a:pPr algn="l"/>
            <a:r>
              <a:rPr lang="zh-CN" altLang="en-US" sz="1600" b="1" u="sng">
                <a:solidFill>
                  <a:schemeClr val="tx1"/>
                </a:solidFill>
                <a:latin typeface="微软雅黑" panose="020B0503020204020204" pitchFamily="34" charset="-122"/>
                <a:ea typeface="微软雅黑" panose="020B0503020204020204" pitchFamily="34" charset="-122"/>
                <a:sym typeface="+mn-ea"/>
              </a:rPr>
              <a:t>Remote visualization of molds on user terminals and real-time monitoring of integrated interfaces</a:t>
            </a:r>
            <a:endParaRPr lang="zh-CN" altLang="en-US" sz="1600" b="1" u="sng">
              <a:solidFill>
                <a:schemeClr val="tx1"/>
              </a:solidFill>
              <a:latin typeface="微软雅黑" panose="020B0503020204020204" pitchFamily="34" charset="-122"/>
              <a:ea typeface="微软雅黑" panose="020B0503020204020204" pitchFamily="34" charset="-122"/>
              <a:sym typeface="+mn-ea"/>
            </a:endParaRPr>
          </a:p>
        </p:txBody>
      </p:sp>
      <p:grpSp>
        <p:nvGrpSpPr>
          <p:cNvPr id="527" name="组合 526"/>
          <p:cNvGrpSpPr/>
          <p:nvPr/>
        </p:nvGrpSpPr>
        <p:grpSpPr>
          <a:xfrm rot="0">
            <a:off x="2691127" y="1543707"/>
            <a:ext cx="585821" cy="1063282"/>
            <a:chOff x="1048" y="4169"/>
            <a:chExt cx="1036" cy="1972"/>
          </a:xfrm>
        </p:grpSpPr>
        <p:grpSp>
          <p:nvGrpSpPr>
            <p:cNvPr id="528" name="组合 527"/>
            <p:cNvGrpSpPr/>
            <p:nvPr/>
          </p:nvGrpSpPr>
          <p:grpSpPr>
            <a:xfrm rot="0">
              <a:off x="1048" y="4169"/>
              <a:ext cx="1036" cy="729"/>
              <a:chOff x="1874" y="2871"/>
              <a:chExt cx="1635" cy="1151"/>
            </a:xfrm>
          </p:grpSpPr>
          <p:grpSp>
            <p:nvGrpSpPr>
              <p:cNvPr id="529" name="组合 528"/>
              <p:cNvGrpSpPr/>
              <p:nvPr/>
            </p:nvGrpSpPr>
            <p:grpSpPr>
              <a:xfrm rot="0">
                <a:off x="1874" y="3374"/>
                <a:ext cx="1076" cy="648"/>
                <a:chOff x="12197" y="890"/>
                <a:chExt cx="1076" cy="648"/>
              </a:xfrm>
            </p:grpSpPr>
            <p:sp>
              <p:nvSpPr>
                <p:cNvPr id="530" name="矩形 529"/>
                <p:cNvSpPr/>
                <p:nvPr>
                  <p:custDataLst>
                    <p:tags r:id="rId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531" name="矩形 530"/>
                <p:cNvSpPr/>
                <p:nvPr>
                  <p:custDataLst>
                    <p:tags r:id="rId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532" name="矩形 531"/>
                <p:cNvSpPr/>
                <p:nvPr>
                  <p:custDataLst>
                    <p:tags r:id="rId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533" name="矩形 532"/>
                <p:cNvSpPr/>
                <p:nvPr>
                  <p:custDataLst>
                    <p:tags r:id="rId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534" name="矩形 533"/>
                <p:cNvSpPr/>
                <p:nvPr>
                  <p:custDataLst>
                    <p:tags r:id="rId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535" name="剪去同侧角的矩形 534"/>
                <p:cNvSpPr/>
                <p:nvPr>
                  <p:custDataLst>
                    <p:tags r:id="rId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536" name="矩形 535"/>
                <p:cNvSpPr/>
                <p:nvPr>
                  <p:custDataLst>
                    <p:tags r:id="rId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537" name="组合 536"/>
              <p:cNvGrpSpPr/>
              <p:nvPr/>
            </p:nvGrpSpPr>
            <p:grpSpPr>
              <a:xfrm rot="18420000">
                <a:off x="2504" y="2942"/>
                <a:ext cx="305" cy="162"/>
                <a:chOff x="9284" y="1177"/>
                <a:chExt cx="583" cy="300"/>
              </a:xfrm>
            </p:grpSpPr>
            <p:sp>
              <p:nvSpPr>
                <p:cNvPr id="538" name="圆角矩形 537"/>
                <p:cNvSpPr/>
                <p:nvPr>
                  <p:custDataLst>
                    <p:tags r:id="rId10"/>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539" name="流程图: 手动操作 538"/>
                <p:cNvSpPr/>
                <p:nvPr>
                  <p:custDataLst>
                    <p:tags r:id="rId11"/>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540" name="组合 539"/>
              <p:cNvGrpSpPr/>
              <p:nvPr/>
            </p:nvGrpSpPr>
            <p:grpSpPr>
              <a:xfrm>
                <a:off x="2959" y="3332"/>
                <a:ext cx="550" cy="402"/>
                <a:chOff x="2095" y="5223"/>
                <a:chExt cx="550" cy="402"/>
              </a:xfrm>
            </p:grpSpPr>
            <p:sp>
              <p:nvSpPr>
                <p:cNvPr id="541" name="圆角矩形 540"/>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542" name="矩形 541"/>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543" name="直接连接符 542"/>
              <p:cNvCxnSpPr/>
              <p:nvPr/>
            </p:nvCxnSpPr>
            <p:spPr>
              <a:xfrm flipH="1">
                <a:off x="2811"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544" name="直接连接符 543"/>
              <p:cNvCxnSpPr/>
              <p:nvPr/>
            </p:nvCxnSpPr>
            <p:spPr>
              <a:xfrm>
                <a:off x="2714"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545" name="直接连接符 544"/>
              <p:cNvCxnSpPr/>
              <p:nvPr/>
            </p:nvCxnSpPr>
            <p:spPr>
              <a:xfrm>
                <a:off x="2731"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pic>
          <p:nvPicPr>
            <p:cNvPr id="546" name="图片 545" descr="32313535393238333b32313535393238323b5de54eba"/>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2" y="5229"/>
              <a:ext cx="912" cy="912"/>
            </a:xfrm>
            <a:prstGeom prst="rect">
              <a:avLst/>
            </a:prstGeom>
          </p:spPr>
        </p:pic>
      </p:grpSp>
      <p:sp>
        <p:nvSpPr>
          <p:cNvPr id="547" name="文本框 546"/>
          <p:cNvSpPr txBox="1"/>
          <p:nvPr>
            <p:custDataLst>
              <p:tags r:id="rId14"/>
            </p:custDataLst>
          </p:nvPr>
        </p:nvSpPr>
        <p:spPr>
          <a:xfrm>
            <a:off x="385092" y="2801274"/>
            <a:ext cx="3199158" cy="334392"/>
          </a:xfrm>
          <a:prstGeom prst="rect">
            <a:avLst/>
          </a:prstGeom>
          <a:solidFill>
            <a:schemeClr val="tx1">
              <a:alpha val="20000"/>
            </a:schemeClr>
          </a:solidFill>
        </p:spPr>
        <p:txBody>
          <a:bodyPr wrap="square" rtlCol="0" anchor="ctr" anchorCtr="1">
            <a:noAutofit/>
          </a:bodyPr>
          <a:p>
            <a:pPr algn="ctr"/>
            <a:r>
              <a:rPr lang="zh-CN" sz="10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User's terminal device×</a:t>
            </a:r>
            <a:r>
              <a:rPr lang="en-US" altLang="zh-CN" sz="10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N ▷ </a:t>
            </a:r>
            <a:r>
              <a:rPr sz="10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Monitoring/operation workstation</a:t>
            </a:r>
            <a:r>
              <a:rPr lang="en-US" altLang="zh-CN" sz="10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N</a:t>
            </a:r>
            <a:endParaRPr lang="en-US" altLang="zh-CN" sz="1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4" name="肘形连接符 3"/>
          <p:cNvCxnSpPr/>
          <p:nvPr/>
        </p:nvCxnSpPr>
        <p:spPr>
          <a:xfrm rot="5400000" flipV="1">
            <a:off x="5796317" y="1673653"/>
            <a:ext cx="1837040" cy="3185613"/>
          </a:xfrm>
          <a:prstGeom prst="bentConnector3">
            <a:avLst>
              <a:gd name="adj1" fmla="val 49988"/>
            </a:avLst>
          </a:prstGeom>
          <a:ln w="19050">
            <a:solidFill>
              <a:srgbClr val="D9D9D9"/>
            </a:solidFill>
          </a:ln>
        </p:spPr>
        <p:style>
          <a:lnRef idx="2">
            <a:schemeClr val="accent1"/>
          </a:lnRef>
          <a:fillRef idx="0">
            <a:srgbClr val="FFFFFF"/>
          </a:fillRef>
          <a:effectRef idx="0">
            <a:srgbClr val="FFFFFF"/>
          </a:effectRef>
          <a:fontRef idx="minor">
            <a:schemeClr val="tx1"/>
          </a:fontRef>
        </p:style>
      </p:cxnSp>
      <p:grpSp>
        <p:nvGrpSpPr>
          <p:cNvPr id="122" name="组合 121"/>
          <p:cNvGrpSpPr/>
          <p:nvPr/>
        </p:nvGrpSpPr>
        <p:grpSpPr>
          <a:xfrm rot="0">
            <a:off x="4500230" y="2108786"/>
            <a:ext cx="746668" cy="525715"/>
            <a:chOff x="1874" y="2871"/>
            <a:chExt cx="1635" cy="1151"/>
          </a:xfrm>
        </p:grpSpPr>
        <p:grpSp>
          <p:nvGrpSpPr>
            <p:cNvPr id="17" name="组合 16"/>
            <p:cNvGrpSpPr/>
            <p:nvPr/>
          </p:nvGrpSpPr>
          <p:grpSpPr>
            <a:xfrm rot="0">
              <a:off x="1874" y="3374"/>
              <a:ext cx="1076" cy="648"/>
              <a:chOff x="12197" y="890"/>
              <a:chExt cx="1076" cy="648"/>
            </a:xfrm>
          </p:grpSpPr>
          <p:sp>
            <p:nvSpPr>
              <p:cNvPr id="6" name="矩形 5"/>
              <p:cNvSpPr/>
              <p:nvPr>
                <p:custDataLst>
                  <p:tags r:id="rId1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7" name="矩形 6"/>
              <p:cNvSpPr/>
              <p:nvPr>
                <p:custDataLst>
                  <p:tags r:id="rId1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5" name="矩形 4"/>
              <p:cNvSpPr/>
              <p:nvPr>
                <p:custDataLst>
                  <p:tags r:id="rId1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8" name="矩形 7"/>
              <p:cNvSpPr/>
              <p:nvPr>
                <p:custDataLst>
                  <p:tags r:id="rId1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9" name="矩形 8"/>
              <p:cNvSpPr/>
              <p:nvPr>
                <p:custDataLst>
                  <p:tags r:id="rId1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14" name="剪去同侧角的矩形 13"/>
              <p:cNvSpPr/>
              <p:nvPr>
                <p:custDataLst>
                  <p:tags r:id="rId2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2" name="矩形 21"/>
              <p:cNvSpPr/>
              <p:nvPr>
                <p:custDataLst>
                  <p:tags r:id="rId2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24" name="组合 23"/>
            <p:cNvGrpSpPr/>
            <p:nvPr/>
          </p:nvGrpSpPr>
          <p:grpSpPr>
            <a:xfrm rot="18420000">
              <a:off x="2504" y="2942"/>
              <a:ext cx="305" cy="162"/>
              <a:chOff x="9284" y="1177"/>
              <a:chExt cx="583" cy="300"/>
            </a:xfrm>
          </p:grpSpPr>
          <p:sp>
            <p:nvSpPr>
              <p:cNvPr id="26" name="圆角矩形 25"/>
              <p:cNvSpPr/>
              <p:nvPr>
                <p:custDataLst>
                  <p:tags r:id="rId22"/>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7" name="流程图: 手动操作 26"/>
              <p:cNvSpPr/>
              <p:nvPr>
                <p:custDataLst>
                  <p:tags r:id="rId23"/>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30" name="组合 29"/>
            <p:cNvGrpSpPr/>
            <p:nvPr/>
          </p:nvGrpSpPr>
          <p:grpSpPr>
            <a:xfrm>
              <a:off x="2959" y="3332"/>
              <a:ext cx="550" cy="402"/>
              <a:chOff x="2095" y="5223"/>
              <a:chExt cx="550" cy="402"/>
            </a:xfrm>
          </p:grpSpPr>
          <p:sp>
            <p:nvSpPr>
              <p:cNvPr id="31" name="圆角矩形 30"/>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32" name="矩形 31"/>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34" name="直接连接符 33"/>
            <p:cNvCxnSpPr/>
            <p:nvPr/>
          </p:nvCxnSpPr>
          <p:spPr>
            <a:xfrm flipH="1">
              <a:off x="2811"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7" name="直接连接符 36"/>
            <p:cNvCxnSpPr/>
            <p:nvPr/>
          </p:nvCxnSpPr>
          <p:spPr>
            <a:xfrm>
              <a:off x="2714"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8" name="直接连接符 37"/>
            <p:cNvCxnSpPr/>
            <p:nvPr/>
          </p:nvCxnSpPr>
          <p:spPr>
            <a:xfrm>
              <a:off x="2731"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cxnSp>
        <p:nvCxnSpPr>
          <p:cNvPr id="308" name="肘形连接符 307"/>
          <p:cNvCxnSpPr/>
          <p:nvPr/>
        </p:nvCxnSpPr>
        <p:spPr>
          <a:xfrm rot="5400000" flipV="1">
            <a:off x="6335577" y="2212913"/>
            <a:ext cx="1850585" cy="2093548"/>
          </a:xfrm>
          <a:prstGeom prst="bentConnector3">
            <a:avLst>
              <a:gd name="adj1" fmla="val 50000"/>
            </a:avLst>
          </a:prstGeom>
          <a:ln w="19050">
            <a:solidFill>
              <a:srgbClr val="D9D9D9"/>
            </a:solidFill>
          </a:ln>
        </p:spPr>
        <p:style>
          <a:lnRef idx="2">
            <a:schemeClr val="accent1"/>
          </a:lnRef>
          <a:fillRef idx="0">
            <a:srgbClr val="FFFFFF"/>
          </a:fillRef>
          <a:effectRef idx="0">
            <a:srgbClr val="FFFFFF"/>
          </a:effectRef>
          <a:fontRef idx="minor">
            <a:schemeClr val="tx1"/>
          </a:fontRef>
        </p:style>
      </p:cxnSp>
      <p:cxnSp>
        <p:nvCxnSpPr>
          <p:cNvPr id="309" name="肘形连接符 308"/>
          <p:cNvCxnSpPr/>
          <p:nvPr/>
        </p:nvCxnSpPr>
        <p:spPr>
          <a:xfrm rot="5400000" flipV="1">
            <a:off x="6884149" y="2760639"/>
            <a:ext cx="1845505" cy="1002330"/>
          </a:xfrm>
          <a:prstGeom prst="bentConnector3">
            <a:avLst>
              <a:gd name="adj1" fmla="val 50000"/>
            </a:avLst>
          </a:prstGeom>
          <a:ln w="19050">
            <a:solidFill>
              <a:srgbClr val="D9D9D9"/>
            </a:solidFill>
          </a:ln>
        </p:spPr>
        <p:style>
          <a:lnRef idx="2">
            <a:schemeClr val="accent1"/>
          </a:lnRef>
          <a:fillRef idx="0">
            <a:srgbClr val="FFFFFF"/>
          </a:fillRef>
          <a:effectRef idx="0">
            <a:srgbClr val="FFFFFF"/>
          </a:effectRef>
          <a:fontRef idx="minor">
            <a:schemeClr val="tx1"/>
          </a:fontRef>
        </p:style>
      </p:cxnSp>
      <p:cxnSp>
        <p:nvCxnSpPr>
          <p:cNvPr id="310" name="肘形连接符 309"/>
          <p:cNvCxnSpPr/>
          <p:nvPr/>
        </p:nvCxnSpPr>
        <p:spPr>
          <a:xfrm rot="5400000">
            <a:off x="7433568" y="3212703"/>
            <a:ext cx="1845505" cy="97355"/>
          </a:xfrm>
          <a:prstGeom prst="bentConnector3">
            <a:avLst>
              <a:gd name="adj1" fmla="val 50012"/>
            </a:avLst>
          </a:prstGeom>
          <a:ln w="19050">
            <a:solidFill>
              <a:srgbClr val="D9D9D9"/>
            </a:solidFill>
          </a:ln>
        </p:spPr>
        <p:style>
          <a:lnRef idx="2">
            <a:schemeClr val="accent1"/>
          </a:lnRef>
          <a:fillRef idx="0">
            <a:srgbClr val="FFFFFF"/>
          </a:fillRef>
          <a:effectRef idx="0">
            <a:srgbClr val="FFFFFF"/>
          </a:effectRef>
          <a:fontRef idx="minor">
            <a:schemeClr val="tx1"/>
          </a:fontRef>
        </p:style>
      </p:cxnSp>
      <p:cxnSp>
        <p:nvCxnSpPr>
          <p:cNvPr id="311" name="肘形连接符 310"/>
          <p:cNvCxnSpPr/>
          <p:nvPr/>
        </p:nvCxnSpPr>
        <p:spPr>
          <a:xfrm rot="5400000">
            <a:off x="7987220" y="2664978"/>
            <a:ext cx="1825188" cy="1201272"/>
          </a:xfrm>
          <a:prstGeom prst="bentConnector3">
            <a:avLst>
              <a:gd name="adj1" fmla="val 50070"/>
            </a:avLst>
          </a:prstGeom>
          <a:ln w="19050">
            <a:solidFill>
              <a:srgbClr val="D9D9D9"/>
            </a:solidFill>
          </a:ln>
        </p:spPr>
        <p:style>
          <a:lnRef idx="2">
            <a:schemeClr val="accent1"/>
          </a:lnRef>
          <a:fillRef idx="0">
            <a:srgbClr val="FFFFFF"/>
          </a:fillRef>
          <a:effectRef idx="0">
            <a:srgbClr val="FFFFFF"/>
          </a:effectRef>
          <a:fontRef idx="minor">
            <a:schemeClr val="tx1"/>
          </a:fontRef>
        </p:style>
      </p:cxnSp>
      <p:cxnSp>
        <p:nvCxnSpPr>
          <p:cNvPr id="312" name="肘形连接符 311"/>
          <p:cNvCxnSpPr/>
          <p:nvPr/>
        </p:nvCxnSpPr>
        <p:spPr>
          <a:xfrm rot="5400000">
            <a:off x="8533252" y="2114712"/>
            <a:ext cx="1845505" cy="2295877"/>
          </a:xfrm>
          <a:prstGeom prst="bentConnector3">
            <a:avLst>
              <a:gd name="adj1" fmla="val 50000"/>
            </a:avLst>
          </a:prstGeom>
          <a:ln w="19050">
            <a:solidFill>
              <a:srgbClr val="D9D9D9"/>
            </a:solidFill>
          </a:ln>
        </p:spPr>
        <p:style>
          <a:lnRef idx="2">
            <a:schemeClr val="accent1"/>
          </a:lnRef>
          <a:fillRef idx="0">
            <a:srgbClr val="FFFFFF"/>
          </a:fillRef>
          <a:effectRef idx="0">
            <a:srgbClr val="FFFFFF"/>
          </a:effectRef>
          <a:fontRef idx="minor">
            <a:schemeClr val="tx1"/>
          </a:fontRef>
        </p:style>
      </p:cxnSp>
      <p:cxnSp>
        <p:nvCxnSpPr>
          <p:cNvPr id="313" name="肘形连接符 312"/>
          <p:cNvCxnSpPr/>
          <p:nvPr/>
        </p:nvCxnSpPr>
        <p:spPr>
          <a:xfrm rot="5400000">
            <a:off x="9074206" y="1564447"/>
            <a:ext cx="1853971" cy="3387942"/>
          </a:xfrm>
          <a:prstGeom prst="bentConnector3">
            <a:avLst>
              <a:gd name="adj1" fmla="val 50541"/>
            </a:avLst>
          </a:prstGeom>
          <a:ln w="19050">
            <a:solidFill>
              <a:srgbClr val="D9D9D9"/>
            </a:solidFill>
          </a:ln>
        </p:spPr>
        <p:style>
          <a:lnRef idx="2">
            <a:schemeClr val="accent1"/>
          </a:lnRef>
          <a:fillRef idx="0">
            <a:srgbClr val="FFFFFF"/>
          </a:fillRef>
          <a:effectRef idx="0">
            <a:srgbClr val="FFFFFF"/>
          </a:effectRef>
          <a:fontRef idx="minor">
            <a:schemeClr val="tx1"/>
          </a:fontRef>
        </p:style>
      </p:cxnSp>
      <p:grpSp>
        <p:nvGrpSpPr>
          <p:cNvPr id="386" name="组合 385"/>
          <p:cNvGrpSpPr/>
          <p:nvPr/>
        </p:nvGrpSpPr>
        <p:grpSpPr>
          <a:xfrm rot="0">
            <a:off x="9169867" y="1442542"/>
            <a:ext cx="746668" cy="527408"/>
            <a:chOff x="1874" y="2871"/>
            <a:chExt cx="1635" cy="1151"/>
          </a:xfrm>
        </p:grpSpPr>
        <p:grpSp>
          <p:nvGrpSpPr>
            <p:cNvPr id="387" name="组合 386"/>
            <p:cNvGrpSpPr/>
            <p:nvPr/>
          </p:nvGrpSpPr>
          <p:grpSpPr>
            <a:xfrm rot="0">
              <a:off x="1874" y="3374"/>
              <a:ext cx="1076" cy="648"/>
              <a:chOff x="12197" y="890"/>
              <a:chExt cx="1076" cy="648"/>
            </a:xfrm>
          </p:grpSpPr>
          <p:sp>
            <p:nvSpPr>
              <p:cNvPr id="388" name="矩形 387"/>
              <p:cNvSpPr/>
              <p:nvPr>
                <p:custDataLst>
                  <p:tags r:id="rId2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89" name="矩形 388"/>
              <p:cNvSpPr/>
              <p:nvPr>
                <p:custDataLst>
                  <p:tags r:id="rId2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90" name="矩形 389"/>
              <p:cNvSpPr/>
              <p:nvPr>
                <p:custDataLst>
                  <p:tags r:id="rId2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91" name="矩形 390"/>
              <p:cNvSpPr/>
              <p:nvPr>
                <p:custDataLst>
                  <p:tags r:id="rId2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92" name="矩形 391"/>
              <p:cNvSpPr/>
              <p:nvPr>
                <p:custDataLst>
                  <p:tags r:id="rId2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93" name="剪去同侧角的矩形 392"/>
              <p:cNvSpPr/>
              <p:nvPr>
                <p:custDataLst>
                  <p:tags r:id="rId2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94" name="矩形 393"/>
              <p:cNvSpPr/>
              <p:nvPr>
                <p:custDataLst>
                  <p:tags r:id="rId3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395" name="组合 394"/>
            <p:cNvGrpSpPr/>
            <p:nvPr/>
          </p:nvGrpSpPr>
          <p:grpSpPr>
            <a:xfrm rot="18420000">
              <a:off x="2504" y="2942"/>
              <a:ext cx="305" cy="162"/>
              <a:chOff x="9284" y="1177"/>
              <a:chExt cx="583" cy="300"/>
            </a:xfrm>
          </p:grpSpPr>
          <p:sp>
            <p:nvSpPr>
              <p:cNvPr id="396" name="圆角矩形 395"/>
              <p:cNvSpPr/>
              <p:nvPr>
                <p:custDataLst>
                  <p:tags r:id="rId31"/>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97" name="流程图: 手动操作 396"/>
              <p:cNvSpPr/>
              <p:nvPr>
                <p:custDataLst>
                  <p:tags r:id="rId32"/>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398" name="组合 397"/>
            <p:cNvGrpSpPr/>
            <p:nvPr/>
          </p:nvGrpSpPr>
          <p:grpSpPr>
            <a:xfrm>
              <a:off x="2959" y="3332"/>
              <a:ext cx="550" cy="402"/>
              <a:chOff x="2095" y="5223"/>
              <a:chExt cx="550" cy="402"/>
            </a:xfrm>
          </p:grpSpPr>
          <p:sp>
            <p:nvSpPr>
              <p:cNvPr id="399" name="圆角矩形 398"/>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400" name="矩形 399"/>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401" name="直接连接符 400"/>
            <p:cNvCxnSpPr/>
            <p:nvPr/>
          </p:nvCxnSpPr>
          <p:spPr>
            <a:xfrm flipH="1">
              <a:off x="2811"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402" name="直接连接符 401"/>
            <p:cNvCxnSpPr/>
            <p:nvPr/>
          </p:nvCxnSpPr>
          <p:spPr>
            <a:xfrm>
              <a:off x="2714"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403" name="直接连接符 402"/>
            <p:cNvCxnSpPr/>
            <p:nvPr/>
          </p:nvCxnSpPr>
          <p:spPr>
            <a:xfrm>
              <a:off x="2731"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cxnSp>
        <p:nvCxnSpPr>
          <p:cNvPr id="440" name="肘形连接符 439"/>
          <p:cNvCxnSpPr/>
          <p:nvPr/>
        </p:nvCxnSpPr>
        <p:spPr>
          <a:xfrm rot="5400000" flipV="1">
            <a:off x="5660020" y="1537357"/>
            <a:ext cx="2402543" cy="2892703"/>
          </a:xfrm>
          <a:prstGeom prst="bentConnector3">
            <a:avLst>
              <a:gd name="adj1" fmla="val 61948"/>
            </a:avLst>
          </a:prstGeom>
          <a:ln w="19050">
            <a:solidFill>
              <a:srgbClr val="D9D9D9"/>
            </a:solidFill>
          </a:ln>
        </p:spPr>
        <p:style>
          <a:lnRef idx="2">
            <a:schemeClr val="accent1"/>
          </a:lnRef>
          <a:fillRef idx="0">
            <a:srgbClr val="FFFFFF"/>
          </a:fillRef>
          <a:effectRef idx="0">
            <a:srgbClr val="FFFFFF"/>
          </a:effectRef>
          <a:fontRef idx="minor">
            <a:schemeClr val="tx1"/>
          </a:fontRef>
        </p:style>
      </p:cxnSp>
      <p:cxnSp>
        <p:nvCxnSpPr>
          <p:cNvPr id="441" name="肘形连接符 440"/>
          <p:cNvCxnSpPr/>
          <p:nvPr/>
        </p:nvCxnSpPr>
        <p:spPr>
          <a:xfrm rot="5400000" flipV="1">
            <a:off x="6204360" y="2081696"/>
            <a:ext cx="2427940" cy="1779474"/>
          </a:xfrm>
          <a:prstGeom prst="bentConnector3">
            <a:avLst>
              <a:gd name="adj1" fmla="val 62248"/>
            </a:avLst>
          </a:prstGeom>
          <a:ln w="19050">
            <a:solidFill>
              <a:srgbClr val="D9D9D9"/>
            </a:solidFill>
          </a:ln>
        </p:spPr>
        <p:style>
          <a:lnRef idx="2">
            <a:schemeClr val="accent1"/>
          </a:lnRef>
          <a:fillRef idx="0">
            <a:srgbClr val="FFFFFF"/>
          </a:fillRef>
          <a:effectRef idx="0">
            <a:srgbClr val="FFFFFF"/>
          </a:effectRef>
          <a:fontRef idx="minor">
            <a:schemeClr val="tx1"/>
          </a:fontRef>
        </p:style>
      </p:cxnSp>
      <p:cxnSp>
        <p:nvCxnSpPr>
          <p:cNvPr id="442" name="肘形连接符 441"/>
          <p:cNvCxnSpPr/>
          <p:nvPr/>
        </p:nvCxnSpPr>
        <p:spPr>
          <a:xfrm rot="5400000" flipV="1">
            <a:off x="6747006" y="2624343"/>
            <a:ext cx="2400004" cy="706033"/>
          </a:xfrm>
          <a:prstGeom prst="bentConnector3">
            <a:avLst>
              <a:gd name="adj1" fmla="val 61998"/>
            </a:avLst>
          </a:prstGeom>
          <a:ln w="19050">
            <a:solidFill>
              <a:srgbClr val="D9D9D9"/>
            </a:solidFill>
          </a:ln>
        </p:spPr>
        <p:style>
          <a:lnRef idx="2">
            <a:schemeClr val="accent1"/>
          </a:lnRef>
          <a:fillRef idx="0">
            <a:srgbClr val="FFFFFF"/>
          </a:fillRef>
          <a:effectRef idx="0">
            <a:srgbClr val="FFFFFF"/>
          </a:effectRef>
          <a:fontRef idx="minor">
            <a:schemeClr val="tx1"/>
          </a:fontRef>
        </p:style>
      </p:cxnSp>
      <p:cxnSp>
        <p:nvCxnSpPr>
          <p:cNvPr id="443" name="肘形连接符 442"/>
          <p:cNvCxnSpPr/>
          <p:nvPr/>
        </p:nvCxnSpPr>
        <p:spPr>
          <a:xfrm rot="5400000">
            <a:off x="7304044" y="2780957"/>
            <a:ext cx="2405930" cy="400424"/>
          </a:xfrm>
          <a:prstGeom prst="bentConnector3">
            <a:avLst>
              <a:gd name="adj1" fmla="val 61624"/>
            </a:avLst>
          </a:prstGeom>
          <a:ln w="19050">
            <a:solidFill>
              <a:srgbClr val="D9D9D9"/>
            </a:solidFill>
          </a:ln>
        </p:spPr>
        <p:style>
          <a:lnRef idx="2">
            <a:schemeClr val="accent1"/>
          </a:lnRef>
          <a:fillRef idx="0">
            <a:srgbClr val="FFFFFF"/>
          </a:fillRef>
          <a:effectRef idx="0">
            <a:srgbClr val="FFFFFF"/>
          </a:effectRef>
          <a:fontRef idx="minor">
            <a:schemeClr val="tx1"/>
          </a:fontRef>
        </p:style>
      </p:cxnSp>
      <p:cxnSp>
        <p:nvCxnSpPr>
          <p:cNvPr id="445" name="肘形连接符 444"/>
          <p:cNvCxnSpPr/>
          <p:nvPr/>
        </p:nvCxnSpPr>
        <p:spPr>
          <a:xfrm rot="5400000">
            <a:off x="8407115" y="1734606"/>
            <a:ext cx="2350903" cy="2549845"/>
          </a:xfrm>
          <a:prstGeom prst="bentConnector3">
            <a:avLst>
              <a:gd name="adj1" fmla="val 60955"/>
            </a:avLst>
          </a:prstGeom>
          <a:ln w="19050">
            <a:solidFill>
              <a:srgbClr val="D9D9D9"/>
            </a:solidFill>
          </a:ln>
        </p:spPr>
        <p:style>
          <a:lnRef idx="2">
            <a:schemeClr val="accent1"/>
          </a:lnRef>
          <a:fillRef idx="0">
            <a:srgbClr val="FFFFFF"/>
          </a:fillRef>
          <a:effectRef idx="0">
            <a:srgbClr val="FFFFFF"/>
          </a:effectRef>
          <a:fontRef idx="minor">
            <a:schemeClr val="tx1"/>
          </a:fontRef>
        </p:style>
      </p:cxnSp>
      <p:cxnSp>
        <p:nvCxnSpPr>
          <p:cNvPr id="446" name="肘形连接符 445"/>
          <p:cNvCxnSpPr/>
          <p:nvPr/>
        </p:nvCxnSpPr>
        <p:spPr>
          <a:xfrm rot="5400000">
            <a:off x="8950608" y="1164870"/>
            <a:ext cx="2376300" cy="3663921"/>
          </a:xfrm>
          <a:prstGeom prst="bentConnector3">
            <a:avLst>
              <a:gd name="adj1" fmla="val 61541"/>
            </a:avLst>
          </a:prstGeom>
          <a:ln w="19050">
            <a:solidFill>
              <a:srgbClr val="D9D9D9"/>
            </a:solidFill>
          </a:ln>
        </p:spPr>
        <p:style>
          <a:lnRef idx="2">
            <a:schemeClr val="accent1"/>
          </a:lnRef>
          <a:fillRef idx="0">
            <a:srgbClr val="FFFFFF"/>
          </a:fillRef>
          <a:effectRef idx="0">
            <a:srgbClr val="FFFFFF"/>
          </a:effectRef>
          <a:fontRef idx="minor">
            <a:schemeClr val="tx1"/>
          </a:fontRef>
        </p:style>
      </p:cxnSp>
      <p:grpSp>
        <p:nvGrpSpPr>
          <p:cNvPr id="58" name="组合 57"/>
          <p:cNvGrpSpPr/>
          <p:nvPr/>
        </p:nvGrpSpPr>
        <p:grpSpPr>
          <a:xfrm rot="0">
            <a:off x="7964363" y="3406566"/>
            <a:ext cx="686562" cy="534181"/>
            <a:chOff x="15059" y="642"/>
            <a:chExt cx="900" cy="570"/>
          </a:xfrm>
        </p:grpSpPr>
        <p:sp>
          <p:nvSpPr>
            <p:cNvPr id="59" name="圆角矩形 58"/>
            <p:cNvSpPr/>
            <p:nvPr>
              <p:custDataLst>
                <p:tags r:id="rId33"/>
              </p:custDataLst>
            </p:nvPr>
          </p:nvSpPr>
          <p:spPr>
            <a:xfrm>
              <a:off x="15059" y="642"/>
              <a:ext cx="900" cy="570"/>
            </a:xfrm>
            <a:prstGeom prst="roundRect">
              <a:avLst>
                <a:gd name="adj" fmla="val 1263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33" name="矩形 132"/>
            <p:cNvSpPr/>
            <p:nvPr>
              <p:custDataLst>
                <p:tags r:id="rId34"/>
              </p:custDataLst>
            </p:nvPr>
          </p:nvSpPr>
          <p:spPr>
            <a:xfrm>
              <a:off x="15114" y="698"/>
              <a:ext cx="789" cy="455"/>
            </a:xfrm>
            <a:prstGeom prst="rect">
              <a:avLst/>
            </a:prstGeom>
            <a:gradFill>
              <a:gsLst>
                <a:gs pos="0">
                  <a:schemeClr val="accent1">
                    <a:lumMod val="5000"/>
                    <a:lumOff val="95000"/>
                  </a:schemeClr>
                </a:gs>
                <a:gs pos="29000">
                  <a:schemeClr val="tx1">
                    <a:lumMod val="50000"/>
                    <a:lumOff val="50000"/>
                  </a:schemeClr>
                </a:gs>
                <a:gs pos="100000">
                  <a:schemeClr val="tx1">
                    <a:lumMod val="85000"/>
                    <a:lumOff val="15000"/>
                  </a:schemeClr>
                </a:gs>
              </a:gsLst>
              <a:lin ang="8100000" scaled="0"/>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pic>
        <p:nvPicPr>
          <p:cNvPr id="60" name="图片 59" descr="32313535393238333b32313535393238323b5de54eba"/>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64363" y="3939054"/>
            <a:ext cx="657779" cy="657779"/>
          </a:xfrm>
          <a:prstGeom prst="rect">
            <a:avLst/>
          </a:prstGeom>
        </p:spPr>
      </p:pic>
      <p:pic>
        <p:nvPicPr>
          <p:cNvPr id="553" name="图片 552" descr="截图"/>
          <p:cNvPicPr>
            <a:picLocks noChangeAspect="1"/>
          </p:cNvPicPr>
          <p:nvPr/>
        </p:nvPicPr>
        <p:blipFill>
          <a:blip r:embed="rId35"/>
          <a:stretch>
            <a:fillRect/>
          </a:stretch>
        </p:blipFill>
        <p:spPr>
          <a:xfrm>
            <a:off x="349536" y="3530164"/>
            <a:ext cx="5137786" cy="2913020"/>
          </a:xfrm>
          <a:prstGeom prst="rect">
            <a:avLst/>
          </a:prstGeom>
        </p:spPr>
      </p:pic>
      <p:cxnSp>
        <p:nvCxnSpPr>
          <p:cNvPr id="65" name="肘形连接符 64"/>
          <p:cNvCxnSpPr/>
          <p:nvPr/>
        </p:nvCxnSpPr>
        <p:spPr>
          <a:xfrm rot="10800000" flipV="1">
            <a:off x="5485629" y="4148155"/>
            <a:ext cx="2669210" cy="838097"/>
          </a:xfrm>
          <a:prstGeom prst="bentConnector3">
            <a:avLst>
              <a:gd name="adj1" fmla="val 75673"/>
            </a:avLst>
          </a:prstGeom>
          <a:ln>
            <a:solidFill>
              <a:srgbClr val="D9D9D9"/>
            </a:solidFill>
            <a:prstDash val="sysDash"/>
            <a:tailEnd type="arrow"/>
          </a:ln>
        </p:spPr>
        <p:style>
          <a:lnRef idx="2">
            <a:schemeClr val="accent1"/>
          </a:lnRef>
          <a:fillRef idx="0">
            <a:srgbClr val="FFFFFF"/>
          </a:fillRef>
          <a:effectRef idx="0">
            <a:srgbClr val="FFFFFF"/>
          </a:effectRef>
          <a:fontRef idx="minor">
            <a:schemeClr val="tx1"/>
          </a:fontRef>
        </p:style>
      </p:cxnSp>
      <p:sp>
        <p:nvSpPr>
          <p:cNvPr id="66" name="右箭头 65"/>
          <p:cNvSpPr/>
          <p:nvPr/>
        </p:nvSpPr>
        <p:spPr>
          <a:xfrm>
            <a:off x="3343275" y="1966595"/>
            <a:ext cx="1125220" cy="51816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35">
              <a:latin typeface="微软雅黑" panose="020B0503020204020204" pitchFamily="34" charset="-122"/>
              <a:ea typeface="微软雅黑" panose="020B0503020204020204" pitchFamily="34" charset="-122"/>
            </a:endParaRPr>
          </a:p>
        </p:txBody>
      </p:sp>
      <p:sp>
        <p:nvSpPr>
          <p:cNvPr id="67" name="文本框 66"/>
          <p:cNvSpPr txBox="1"/>
          <p:nvPr/>
        </p:nvSpPr>
        <p:spPr>
          <a:xfrm>
            <a:off x="3499485" y="2084070"/>
            <a:ext cx="783590" cy="245110"/>
          </a:xfrm>
          <a:prstGeom prst="rect">
            <a:avLst/>
          </a:prstGeom>
          <a:noFill/>
        </p:spPr>
        <p:txBody>
          <a:bodyPr wrap="square" rtlCol="0">
            <a:spAutoFit/>
          </a:bodyPr>
          <a:p>
            <a:r>
              <a:rPr lang="zh-CN" altLang="en-US" sz="1000" b="1">
                <a:solidFill>
                  <a:schemeClr val="bg1"/>
                </a:solidFill>
                <a:latin typeface="微软雅黑" panose="020B0503020204020204" pitchFamily="34" charset="-122"/>
                <a:ea typeface="微软雅黑" panose="020B0503020204020204" pitchFamily="34" charset="-122"/>
              </a:rPr>
              <a:t>upgrade</a:t>
            </a:r>
            <a:endParaRPr lang="zh-CN" altLang="en-US" sz="1000" b="1">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6706235" y="5786120"/>
            <a:ext cx="3460115" cy="634365"/>
          </a:xfrm>
          <a:prstGeom prst="rect">
            <a:avLst/>
          </a:prstGeom>
          <a:gradFill>
            <a:gsLst>
              <a:gs pos="0">
                <a:srgbClr val="0060EA"/>
              </a:gs>
              <a:gs pos="100000">
                <a:srgbClr val="00C0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r"/>
            <a:r>
              <a:rPr 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Significant reduction</a:t>
            </a:r>
            <a:endParaRPr 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r"/>
            <a:r>
              <a:rPr 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in labor costs</a:t>
            </a:r>
            <a:endParaRPr 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矩形 14"/>
          <p:cNvSpPr/>
          <p:nvPr/>
        </p:nvSpPr>
        <p:spPr>
          <a:xfrm>
            <a:off x="6705600" y="5057140"/>
            <a:ext cx="3460115" cy="634365"/>
          </a:xfrm>
          <a:prstGeom prst="rect">
            <a:avLst/>
          </a:prstGeom>
          <a:gradFill>
            <a:gsLst>
              <a:gs pos="0">
                <a:srgbClr val="0060EA"/>
              </a:gs>
              <a:gs pos="100000">
                <a:srgbClr val="00C0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r"/>
            <a:r>
              <a:rPr 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Intuitive display of live </a:t>
            </a:r>
            <a:endParaRPr 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r"/>
            <a:r>
              <a:rPr 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in mold conditions</a:t>
            </a:r>
            <a:endParaRPr 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72" name="组合 271"/>
          <p:cNvGrpSpPr/>
          <p:nvPr/>
        </p:nvGrpSpPr>
        <p:grpSpPr>
          <a:xfrm rot="0">
            <a:off x="9981720" y="2108786"/>
            <a:ext cx="746668" cy="525715"/>
            <a:chOff x="4267" y="2871"/>
            <a:chExt cx="1635" cy="1151"/>
          </a:xfrm>
        </p:grpSpPr>
        <p:grpSp>
          <p:nvGrpSpPr>
            <p:cNvPr id="273" name="组合 272"/>
            <p:cNvGrpSpPr/>
            <p:nvPr/>
          </p:nvGrpSpPr>
          <p:grpSpPr>
            <a:xfrm rot="0">
              <a:off x="4267" y="3374"/>
              <a:ext cx="1076" cy="648"/>
              <a:chOff x="12197" y="890"/>
              <a:chExt cx="1076" cy="648"/>
            </a:xfrm>
          </p:grpSpPr>
          <p:sp>
            <p:nvSpPr>
              <p:cNvPr id="274" name="矩形 273"/>
              <p:cNvSpPr/>
              <p:nvPr>
                <p:custDataLst>
                  <p:tags r:id="rId36"/>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75" name="矩形 274"/>
              <p:cNvSpPr/>
              <p:nvPr>
                <p:custDataLst>
                  <p:tags r:id="rId37"/>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76" name="矩形 275"/>
              <p:cNvSpPr/>
              <p:nvPr>
                <p:custDataLst>
                  <p:tags r:id="rId38"/>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77" name="矩形 276"/>
              <p:cNvSpPr/>
              <p:nvPr>
                <p:custDataLst>
                  <p:tags r:id="rId39"/>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78" name="矩形 277"/>
              <p:cNvSpPr/>
              <p:nvPr>
                <p:custDataLst>
                  <p:tags r:id="rId40"/>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79" name="剪去同侧角的矩形 278"/>
              <p:cNvSpPr/>
              <p:nvPr>
                <p:custDataLst>
                  <p:tags r:id="rId41"/>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80" name="矩形 279"/>
              <p:cNvSpPr/>
              <p:nvPr>
                <p:custDataLst>
                  <p:tags r:id="rId42"/>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281" name="组合 280"/>
            <p:cNvGrpSpPr/>
            <p:nvPr/>
          </p:nvGrpSpPr>
          <p:grpSpPr>
            <a:xfrm rot="18420000">
              <a:off x="4897" y="2942"/>
              <a:ext cx="305" cy="162"/>
              <a:chOff x="9284" y="1177"/>
              <a:chExt cx="583" cy="300"/>
            </a:xfrm>
          </p:grpSpPr>
          <p:sp>
            <p:nvSpPr>
              <p:cNvPr id="282" name="圆角矩形 281"/>
              <p:cNvSpPr/>
              <p:nvPr>
                <p:custDataLst>
                  <p:tags r:id="rId43"/>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83" name="流程图: 手动操作 282"/>
              <p:cNvSpPr/>
              <p:nvPr>
                <p:custDataLst>
                  <p:tags r:id="rId44"/>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284" name="组合 283"/>
            <p:cNvGrpSpPr/>
            <p:nvPr/>
          </p:nvGrpSpPr>
          <p:grpSpPr>
            <a:xfrm>
              <a:off x="5352" y="3332"/>
              <a:ext cx="550" cy="402"/>
              <a:chOff x="2095" y="5223"/>
              <a:chExt cx="550" cy="402"/>
            </a:xfrm>
          </p:grpSpPr>
          <p:sp>
            <p:nvSpPr>
              <p:cNvPr id="285" name="圆角矩形 284"/>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286" name="矩形 285"/>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287" name="直接连接符 286"/>
            <p:cNvCxnSpPr/>
            <p:nvPr/>
          </p:nvCxnSpPr>
          <p:spPr>
            <a:xfrm flipH="1">
              <a:off x="5204"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288" name="直接连接符 287"/>
            <p:cNvCxnSpPr/>
            <p:nvPr/>
          </p:nvCxnSpPr>
          <p:spPr>
            <a:xfrm>
              <a:off x="5107"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289" name="直接连接符 288"/>
            <p:cNvCxnSpPr/>
            <p:nvPr/>
          </p:nvCxnSpPr>
          <p:spPr>
            <a:xfrm>
              <a:off x="5124"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grpSp>
        <p:nvGrpSpPr>
          <p:cNvPr id="290" name="组合 289"/>
          <p:cNvGrpSpPr/>
          <p:nvPr/>
        </p:nvGrpSpPr>
        <p:grpSpPr>
          <a:xfrm rot="0">
            <a:off x="11073785" y="2108786"/>
            <a:ext cx="746668" cy="525715"/>
            <a:chOff x="4267" y="2871"/>
            <a:chExt cx="1635" cy="1151"/>
          </a:xfrm>
        </p:grpSpPr>
        <p:grpSp>
          <p:nvGrpSpPr>
            <p:cNvPr id="291" name="组合 290"/>
            <p:cNvGrpSpPr/>
            <p:nvPr/>
          </p:nvGrpSpPr>
          <p:grpSpPr>
            <a:xfrm rot="0">
              <a:off x="4267" y="3374"/>
              <a:ext cx="1076" cy="648"/>
              <a:chOff x="12197" y="890"/>
              <a:chExt cx="1076" cy="648"/>
            </a:xfrm>
          </p:grpSpPr>
          <p:sp>
            <p:nvSpPr>
              <p:cNvPr id="292" name="矩形 291"/>
              <p:cNvSpPr/>
              <p:nvPr>
                <p:custDataLst>
                  <p:tags r:id="rId4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93" name="矩形 292"/>
              <p:cNvSpPr/>
              <p:nvPr>
                <p:custDataLst>
                  <p:tags r:id="rId4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94" name="矩形 293"/>
              <p:cNvSpPr/>
              <p:nvPr>
                <p:custDataLst>
                  <p:tags r:id="rId4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95" name="矩形 294"/>
              <p:cNvSpPr/>
              <p:nvPr>
                <p:custDataLst>
                  <p:tags r:id="rId4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96" name="矩形 295"/>
              <p:cNvSpPr/>
              <p:nvPr>
                <p:custDataLst>
                  <p:tags r:id="rId4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97" name="剪去同侧角的矩形 296"/>
              <p:cNvSpPr/>
              <p:nvPr>
                <p:custDataLst>
                  <p:tags r:id="rId5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98" name="矩形 297"/>
              <p:cNvSpPr/>
              <p:nvPr>
                <p:custDataLst>
                  <p:tags r:id="rId5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299" name="组合 298"/>
            <p:cNvGrpSpPr/>
            <p:nvPr/>
          </p:nvGrpSpPr>
          <p:grpSpPr>
            <a:xfrm rot="18420000">
              <a:off x="4897" y="2942"/>
              <a:ext cx="305" cy="162"/>
              <a:chOff x="9284" y="1177"/>
              <a:chExt cx="583" cy="300"/>
            </a:xfrm>
          </p:grpSpPr>
          <p:sp>
            <p:nvSpPr>
              <p:cNvPr id="300" name="圆角矩形 299"/>
              <p:cNvSpPr/>
              <p:nvPr>
                <p:custDataLst>
                  <p:tags r:id="rId52"/>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01" name="流程图: 手动操作 300"/>
              <p:cNvSpPr/>
              <p:nvPr>
                <p:custDataLst>
                  <p:tags r:id="rId53"/>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302" name="组合 301"/>
            <p:cNvGrpSpPr/>
            <p:nvPr/>
          </p:nvGrpSpPr>
          <p:grpSpPr>
            <a:xfrm>
              <a:off x="5352" y="3332"/>
              <a:ext cx="550" cy="402"/>
              <a:chOff x="2095" y="5223"/>
              <a:chExt cx="550" cy="402"/>
            </a:xfrm>
          </p:grpSpPr>
          <p:sp>
            <p:nvSpPr>
              <p:cNvPr id="303" name="圆角矩形 302"/>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304" name="矩形 303"/>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305" name="直接连接符 304"/>
            <p:cNvCxnSpPr/>
            <p:nvPr/>
          </p:nvCxnSpPr>
          <p:spPr>
            <a:xfrm flipH="1">
              <a:off x="5204"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06" name="直接连接符 305"/>
            <p:cNvCxnSpPr/>
            <p:nvPr/>
          </p:nvCxnSpPr>
          <p:spPr>
            <a:xfrm>
              <a:off x="5107"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07" name="直接连接符 306"/>
            <p:cNvCxnSpPr/>
            <p:nvPr/>
          </p:nvCxnSpPr>
          <p:spPr>
            <a:xfrm>
              <a:off x="5124"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grpSp>
        <p:nvGrpSpPr>
          <p:cNvPr id="254" name="组合 253"/>
          <p:cNvGrpSpPr/>
          <p:nvPr/>
        </p:nvGrpSpPr>
        <p:grpSpPr>
          <a:xfrm rot="0">
            <a:off x="8874417" y="2108786"/>
            <a:ext cx="746668" cy="525715"/>
            <a:chOff x="4267" y="2871"/>
            <a:chExt cx="1635" cy="1151"/>
          </a:xfrm>
        </p:grpSpPr>
        <p:grpSp>
          <p:nvGrpSpPr>
            <p:cNvPr id="255" name="组合 254"/>
            <p:cNvGrpSpPr/>
            <p:nvPr/>
          </p:nvGrpSpPr>
          <p:grpSpPr>
            <a:xfrm rot="0">
              <a:off x="4267" y="3374"/>
              <a:ext cx="1076" cy="648"/>
              <a:chOff x="12197" y="890"/>
              <a:chExt cx="1076" cy="648"/>
            </a:xfrm>
          </p:grpSpPr>
          <p:sp>
            <p:nvSpPr>
              <p:cNvPr id="256" name="矩形 255"/>
              <p:cNvSpPr/>
              <p:nvPr>
                <p:custDataLst>
                  <p:tags r:id="rId5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57" name="矩形 256"/>
              <p:cNvSpPr/>
              <p:nvPr>
                <p:custDataLst>
                  <p:tags r:id="rId5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58" name="矩形 257"/>
              <p:cNvSpPr/>
              <p:nvPr>
                <p:custDataLst>
                  <p:tags r:id="rId5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59" name="矩形 258"/>
              <p:cNvSpPr/>
              <p:nvPr>
                <p:custDataLst>
                  <p:tags r:id="rId5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60" name="矩形 259"/>
              <p:cNvSpPr/>
              <p:nvPr>
                <p:custDataLst>
                  <p:tags r:id="rId5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61" name="剪去同侧角的矩形 260"/>
              <p:cNvSpPr/>
              <p:nvPr>
                <p:custDataLst>
                  <p:tags r:id="rId5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62" name="矩形 261"/>
              <p:cNvSpPr/>
              <p:nvPr>
                <p:custDataLst>
                  <p:tags r:id="rId6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263" name="组合 262"/>
            <p:cNvGrpSpPr/>
            <p:nvPr/>
          </p:nvGrpSpPr>
          <p:grpSpPr>
            <a:xfrm rot="18420000">
              <a:off x="4897" y="2942"/>
              <a:ext cx="305" cy="162"/>
              <a:chOff x="9284" y="1177"/>
              <a:chExt cx="583" cy="300"/>
            </a:xfrm>
          </p:grpSpPr>
          <p:sp>
            <p:nvSpPr>
              <p:cNvPr id="264" name="圆角矩形 263"/>
              <p:cNvSpPr/>
              <p:nvPr>
                <p:custDataLst>
                  <p:tags r:id="rId61"/>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65" name="流程图: 手动操作 264"/>
              <p:cNvSpPr/>
              <p:nvPr>
                <p:custDataLst>
                  <p:tags r:id="rId62"/>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266" name="组合 265"/>
            <p:cNvGrpSpPr/>
            <p:nvPr/>
          </p:nvGrpSpPr>
          <p:grpSpPr>
            <a:xfrm>
              <a:off x="5352" y="3332"/>
              <a:ext cx="550" cy="402"/>
              <a:chOff x="2095" y="5223"/>
              <a:chExt cx="550" cy="402"/>
            </a:xfrm>
          </p:grpSpPr>
          <p:sp>
            <p:nvSpPr>
              <p:cNvPr id="267" name="圆角矩形 266"/>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268" name="矩形 267"/>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269" name="直接连接符 268"/>
            <p:cNvCxnSpPr/>
            <p:nvPr/>
          </p:nvCxnSpPr>
          <p:spPr>
            <a:xfrm flipH="1">
              <a:off x="5204"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270" name="直接连接符 269"/>
            <p:cNvCxnSpPr/>
            <p:nvPr/>
          </p:nvCxnSpPr>
          <p:spPr>
            <a:xfrm>
              <a:off x="5107"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271" name="直接连接符 270"/>
            <p:cNvCxnSpPr/>
            <p:nvPr/>
          </p:nvCxnSpPr>
          <p:spPr>
            <a:xfrm>
              <a:off x="5124"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grpSp>
        <p:nvGrpSpPr>
          <p:cNvPr id="236" name="组合 235"/>
          <p:cNvGrpSpPr/>
          <p:nvPr/>
        </p:nvGrpSpPr>
        <p:grpSpPr>
          <a:xfrm rot="0">
            <a:off x="7783198" y="2108786"/>
            <a:ext cx="746668" cy="525715"/>
            <a:chOff x="4267" y="2871"/>
            <a:chExt cx="1635" cy="1151"/>
          </a:xfrm>
        </p:grpSpPr>
        <p:grpSp>
          <p:nvGrpSpPr>
            <p:cNvPr id="237" name="组合 236"/>
            <p:cNvGrpSpPr/>
            <p:nvPr/>
          </p:nvGrpSpPr>
          <p:grpSpPr>
            <a:xfrm rot="0">
              <a:off x="4267" y="3374"/>
              <a:ext cx="1076" cy="648"/>
              <a:chOff x="12197" y="890"/>
              <a:chExt cx="1076" cy="648"/>
            </a:xfrm>
          </p:grpSpPr>
          <p:sp>
            <p:nvSpPr>
              <p:cNvPr id="238" name="矩形 237"/>
              <p:cNvSpPr/>
              <p:nvPr>
                <p:custDataLst>
                  <p:tags r:id="rId6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39" name="矩形 238"/>
              <p:cNvSpPr/>
              <p:nvPr>
                <p:custDataLst>
                  <p:tags r:id="rId6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40" name="矩形 239"/>
              <p:cNvSpPr/>
              <p:nvPr>
                <p:custDataLst>
                  <p:tags r:id="rId6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41" name="矩形 240"/>
              <p:cNvSpPr/>
              <p:nvPr>
                <p:custDataLst>
                  <p:tags r:id="rId6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42" name="矩形 241"/>
              <p:cNvSpPr/>
              <p:nvPr>
                <p:custDataLst>
                  <p:tags r:id="rId6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43" name="剪去同侧角的矩形 242"/>
              <p:cNvSpPr/>
              <p:nvPr>
                <p:custDataLst>
                  <p:tags r:id="rId6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44" name="矩形 243"/>
              <p:cNvSpPr/>
              <p:nvPr>
                <p:custDataLst>
                  <p:tags r:id="rId6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245" name="组合 244"/>
            <p:cNvGrpSpPr/>
            <p:nvPr/>
          </p:nvGrpSpPr>
          <p:grpSpPr>
            <a:xfrm rot="18420000">
              <a:off x="4897" y="2942"/>
              <a:ext cx="305" cy="162"/>
              <a:chOff x="9284" y="1177"/>
              <a:chExt cx="583" cy="300"/>
            </a:xfrm>
          </p:grpSpPr>
          <p:sp>
            <p:nvSpPr>
              <p:cNvPr id="246" name="圆角矩形 245"/>
              <p:cNvSpPr/>
              <p:nvPr>
                <p:custDataLst>
                  <p:tags r:id="rId70"/>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47" name="流程图: 手动操作 246"/>
              <p:cNvSpPr/>
              <p:nvPr>
                <p:custDataLst>
                  <p:tags r:id="rId71"/>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248" name="组合 247"/>
            <p:cNvGrpSpPr/>
            <p:nvPr/>
          </p:nvGrpSpPr>
          <p:grpSpPr>
            <a:xfrm>
              <a:off x="5352" y="3332"/>
              <a:ext cx="550" cy="402"/>
              <a:chOff x="2095" y="5223"/>
              <a:chExt cx="550" cy="402"/>
            </a:xfrm>
          </p:grpSpPr>
          <p:sp>
            <p:nvSpPr>
              <p:cNvPr id="249" name="圆角矩形 248"/>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250" name="矩形 249"/>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251" name="直接连接符 250"/>
            <p:cNvCxnSpPr/>
            <p:nvPr/>
          </p:nvCxnSpPr>
          <p:spPr>
            <a:xfrm flipH="1">
              <a:off x="5204"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252" name="直接连接符 251"/>
            <p:cNvCxnSpPr/>
            <p:nvPr/>
          </p:nvCxnSpPr>
          <p:spPr>
            <a:xfrm>
              <a:off x="5107"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253" name="直接连接符 252"/>
            <p:cNvCxnSpPr/>
            <p:nvPr/>
          </p:nvCxnSpPr>
          <p:spPr>
            <a:xfrm>
              <a:off x="5124"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grpSp>
        <p:nvGrpSpPr>
          <p:cNvPr id="123" name="组合 122"/>
          <p:cNvGrpSpPr/>
          <p:nvPr/>
        </p:nvGrpSpPr>
        <p:grpSpPr>
          <a:xfrm rot="0">
            <a:off x="6684361" y="2108786"/>
            <a:ext cx="746668" cy="525715"/>
            <a:chOff x="4267" y="2871"/>
            <a:chExt cx="1635" cy="1151"/>
          </a:xfrm>
        </p:grpSpPr>
        <p:grpSp>
          <p:nvGrpSpPr>
            <p:cNvPr id="124" name="组合 123"/>
            <p:cNvGrpSpPr/>
            <p:nvPr/>
          </p:nvGrpSpPr>
          <p:grpSpPr>
            <a:xfrm rot="0">
              <a:off x="4267" y="3374"/>
              <a:ext cx="1076" cy="648"/>
              <a:chOff x="12197" y="890"/>
              <a:chExt cx="1076" cy="648"/>
            </a:xfrm>
          </p:grpSpPr>
          <p:sp>
            <p:nvSpPr>
              <p:cNvPr id="54" name="矩形 53"/>
              <p:cNvSpPr/>
              <p:nvPr>
                <p:custDataLst>
                  <p:tags r:id="rId72"/>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55" name="矩形 54"/>
              <p:cNvSpPr/>
              <p:nvPr>
                <p:custDataLst>
                  <p:tags r:id="rId73"/>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127" name="矩形 126"/>
              <p:cNvSpPr/>
              <p:nvPr>
                <p:custDataLst>
                  <p:tags r:id="rId74"/>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56" name="矩形 55"/>
              <p:cNvSpPr/>
              <p:nvPr>
                <p:custDataLst>
                  <p:tags r:id="rId75"/>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57" name="矩形 56"/>
              <p:cNvSpPr/>
              <p:nvPr>
                <p:custDataLst>
                  <p:tags r:id="rId76"/>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130" name="剪去同侧角的矩形 129"/>
              <p:cNvSpPr/>
              <p:nvPr>
                <p:custDataLst>
                  <p:tags r:id="rId77"/>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16" name="矩形 215"/>
              <p:cNvSpPr/>
              <p:nvPr>
                <p:custDataLst>
                  <p:tags r:id="rId78"/>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227" name="组合 226"/>
            <p:cNvGrpSpPr/>
            <p:nvPr/>
          </p:nvGrpSpPr>
          <p:grpSpPr>
            <a:xfrm rot="18420000">
              <a:off x="4897" y="2942"/>
              <a:ext cx="305" cy="162"/>
              <a:chOff x="9284" y="1177"/>
              <a:chExt cx="583" cy="300"/>
            </a:xfrm>
          </p:grpSpPr>
          <p:sp>
            <p:nvSpPr>
              <p:cNvPr id="228" name="圆角矩形 227"/>
              <p:cNvSpPr/>
              <p:nvPr>
                <p:custDataLst>
                  <p:tags r:id="rId79"/>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229" name="流程图: 手动操作 228"/>
              <p:cNvSpPr/>
              <p:nvPr>
                <p:custDataLst>
                  <p:tags r:id="rId80"/>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230" name="组合 229"/>
            <p:cNvGrpSpPr/>
            <p:nvPr/>
          </p:nvGrpSpPr>
          <p:grpSpPr>
            <a:xfrm>
              <a:off x="5352" y="3332"/>
              <a:ext cx="550" cy="402"/>
              <a:chOff x="2095" y="5223"/>
              <a:chExt cx="550" cy="402"/>
            </a:xfrm>
          </p:grpSpPr>
          <p:sp>
            <p:nvSpPr>
              <p:cNvPr id="231" name="圆角矩形 230"/>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232" name="矩形 231"/>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233" name="直接连接符 232"/>
            <p:cNvCxnSpPr/>
            <p:nvPr/>
          </p:nvCxnSpPr>
          <p:spPr>
            <a:xfrm flipH="1">
              <a:off x="5204"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234" name="直接连接符 233"/>
            <p:cNvCxnSpPr/>
            <p:nvPr/>
          </p:nvCxnSpPr>
          <p:spPr>
            <a:xfrm>
              <a:off x="5107"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235" name="直接连接符 234"/>
            <p:cNvCxnSpPr/>
            <p:nvPr/>
          </p:nvCxnSpPr>
          <p:spPr>
            <a:xfrm>
              <a:off x="5124"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grpSp>
        <p:nvGrpSpPr>
          <p:cNvPr id="121" name="组合 120"/>
          <p:cNvGrpSpPr/>
          <p:nvPr/>
        </p:nvGrpSpPr>
        <p:grpSpPr>
          <a:xfrm rot="0">
            <a:off x="5593142" y="2108786"/>
            <a:ext cx="746668" cy="525715"/>
            <a:chOff x="4267" y="2871"/>
            <a:chExt cx="1635" cy="1151"/>
          </a:xfrm>
        </p:grpSpPr>
        <p:grpSp>
          <p:nvGrpSpPr>
            <p:cNvPr id="39" name="组合 38"/>
            <p:cNvGrpSpPr/>
            <p:nvPr/>
          </p:nvGrpSpPr>
          <p:grpSpPr>
            <a:xfrm rot="0">
              <a:off x="4267" y="3374"/>
              <a:ext cx="1076" cy="648"/>
              <a:chOff x="12197" y="890"/>
              <a:chExt cx="1076" cy="648"/>
            </a:xfrm>
          </p:grpSpPr>
          <p:sp>
            <p:nvSpPr>
              <p:cNvPr id="40" name="矩形 39"/>
              <p:cNvSpPr/>
              <p:nvPr>
                <p:custDataLst>
                  <p:tags r:id="rId81"/>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1" name="矩形 40"/>
              <p:cNvSpPr/>
              <p:nvPr>
                <p:custDataLst>
                  <p:tags r:id="rId82"/>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2" name="矩形 41"/>
              <p:cNvSpPr/>
              <p:nvPr>
                <p:custDataLst>
                  <p:tags r:id="rId83"/>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3" name="矩形 42"/>
              <p:cNvSpPr/>
              <p:nvPr>
                <p:custDataLst>
                  <p:tags r:id="rId84"/>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4" name="矩形 43"/>
              <p:cNvSpPr/>
              <p:nvPr>
                <p:custDataLst>
                  <p:tags r:id="rId85"/>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5" name="剪去同侧角的矩形 44"/>
              <p:cNvSpPr/>
              <p:nvPr>
                <p:custDataLst>
                  <p:tags r:id="rId86"/>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6" name="矩形 45"/>
              <p:cNvSpPr/>
              <p:nvPr>
                <p:custDataLst>
                  <p:tags r:id="rId87"/>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47" name="组合 46"/>
            <p:cNvGrpSpPr/>
            <p:nvPr/>
          </p:nvGrpSpPr>
          <p:grpSpPr>
            <a:xfrm rot="18420000">
              <a:off x="4897" y="2942"/>
              <a:ext cx="305" cy="162"/>
              <a:chOff x="9284" y="1177"/>
              <a:chExt cx="583" cy="300"/>
            </a:xfrm>
          </p:grpSpPr>
          <p:sp>
            <p:nvSpPr>
              <p:cNvPr id="48" name="圆角矩形 47"/>
              <p:cNvSpPr/>
              <p:nvPr>
                <p:custDataLst>
                  <p:tags r:id="rId88"/>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9" name="流程图: 手动操作 48"/>
              <p:cNvSpPr/>
              <p:nvPr>
                <p:custDataLst>
                  <p:tags r:id="rId89"/>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50" name="组合 49"/>
            <p:cNvGrpSpPr/>
            <p:nvPr/>
          </p:nvGrpSpPr>
          <p:grpSpPr>
            <a:xfrm>
              <a:off x="5352" y="3332"/>
              <a:ext cx="550" cy="402"/>
              <a:chOff x="2095" y="5223"/>
              <a:chExt cx="550" cy="402"/>
            </a:xfrm>
          </p:grpSpPr>
          <p:sp>
            <p:nvSpPr>
              <p:cNvPr id="52" name="圆角矩形 51"/>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53" name="矩形 52"/>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118" name="直接连接符 117"/>
            <p:cNvCxnSpPr/>
            <p:nvPr/>
          </p:nvCxnSpPr>
          <p:spPr>
            <a:xfrm flipH="1">
              <a:off x="5204"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119" name="直接连接符 118"/>
            <p:cNvCxnSpPr/>
            <p:nvPr/>
          </p:nvCxnSpPr>
          <p:spPr>
            <a:xfrm>
              <a:off x="5107"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120" name="直接连接符 119"/>
            <p:cNvCxnSpPr/>
            <p:nvPr/>
          </p:nvCxnSpPr>
          <p:spPr>
            <a:xfrm>
              <a:off x="5124"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grpSp>
        <p:nvGrpSpPr>
          <p:cNvPr id="332" name="组合 331"/>
          <p:cNvGrpSpPr/>
          <p:nvPr/>
        </p:nvGrpSpPr>
        <p:grpSpPr>
          <a:xfrm rot="0">
            <a:off x="5907217" y="1442542"/>
            <a:ext cx="746668" cy="527408"/>
            <a:chOff x="1874" y="2871"/>
            <a:chExt cx="1635" cy="1151"/>
          </a:xfrm>
        </p:grpSpPr>
        <p:grpSp>
          <p:nvGrpSpPr>
            <p:cNvPr id="333" name="组合 332"/>
            <p:cNvGrpSpPr/>
            <p:nvPr/>
          </p:nvGrpSpPr>
          <p:grpSpPr>
            <a:xfrm rot="0">
              <a:off x="1874" y="3374"/>
              <a:ext cx="1076" cy="648"/>
              <a:chOff x="12197" y="890"/>
              <a:chExt cx="1076" cy="648"/>
            </a:xfrm>
          </p:grpSpPr>
          <p:sp>
            <p:nvSpPr>
              <p:cNvPr id="334" name="矩形 333"/>
              <p:cNvSpPr/>
              <p:nvPr>
                <p:custDataLst>
                  <p:tags r:id="rId90"/>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35" name="矩形 334"/>
              <p:cNvSpPr/>
              <p:nvPr>
                <p:custDataLst>
                  <p:tags r:id="rId91"/>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36" name="矩形 335"/>
              <p:cNvSpPr/>
              <p:nvPr>
                <p:custDataLst>
                  <p:tags r:id="rId92"/>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37" name="矩形 336"/>
              <p:cNvSpPr/>
              <p:nvPr>
                <p:custDataLst>
                  <p:tags r:id="rId93"/>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38" name="矩形 337"/>
              <p:cNvSpPr/>
              <p:nvPr>
                <p:custDataLst>
                  <p:tags r:id="rId94"/>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39" name="剪去同侧角的矩形 338"/>
              <p:cNvSpPr/>
              <p:nvPr>
                <p:custDataLst>
                  <p:tags r:id="rId95"/>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40" name="矩形 339"/>
              <p:cNvSpPr/>
              <p:nvPr>
                <p:custDataLst>
                  <p:tags r:id="rId96"/>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341" name="组合 340"/>
            <p:cNvGrpSpPr/>
            <p:nvPr/>
          </p:nvGrpSpPr>
          <p:grpSpPr>
            <a:xfrm rot="18420000">
              <a:off x="2504" y="2942"/>
              <a:ext cx="305" cy="162"/>
              <a:chOff x="9284" y="1177"/>
              <a:chExt cx="583" cy="300"/>
            </a:xfrm>
          </p:grpSpPr>
          <p:sp>
            <p:nvSpPr>
              <p:cNvPr id="342" name="圆角矩形 341"/>
              <p:cNvSpPr/>
              <p:nvPr>
                <p:custDataLst>
                  <p:tags r:id="rId97"/>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43" name="流程图: 手动操作 342"/>
              <p:cNvSpPr/>
              <p:nvPr>
                <p:custDataLst>
                  <p:tags r:id="rId98"/>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344" name="组合 343"/>
            <p:cNvGrpSpPr/>
            <p:nvPr/>
          </p:nvGrpSpPr>
          <p:grpSpPr>
            <a:xfrm>
              <a:off x="2959" y="3332"/>
              <a:ext cx="550" cy="402"/>
              <a:chOff x="2095" y="5223"/>
              <a:chExt cx="550" cy="402"/>
            </a:xfrm>
          </p:grpSpPr>
          <p:sp>
            <p:nvSpPr>
              <p:cNvPr id="345" name="圆角矩形 344"/>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346" name="矩形 345"/>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347" name="直接连接符 346"/>
            <p:cNvCxnSpPr/>
            <p:nvPr/>
          </p:nvCxnSpPr>
          <p:spPr>
            <a:xfrm flipH="1">
              <a:off x="2811"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48" name="直接连接符 347"/>
            <p:cNvCxnSpPr/>
            <p:nvPr/>
          </p:nvCxnSpPr>
          <p:spPr>
            <a:xfrm>
              <a:off x="2714"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49" name="直接连接符 348"/>
            <p:cNvCxnSpPr/>
            <p:nvPr/>
          </p:nvCxnSpPr>
          <p:spPr>
            <a:xfrm>
              <a:off x="2731"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grpSp>
        <p:nvGrpSpPr>
          <p:cNvPr id="314" name="组合 313"/>
          <p:cNvGrpSpPr/>
          <p:nvPr/>
        </p:nvGrpSpPr>
        <p:grpSpPr>
          <a:xfrm rot="0">
            <a:off x="4793987" y="1444235"/>
            <a:ext cx="746668" cy="525715"/>
            <a:chOff x="1874" y="2871"/>
            <a:chExt cx="1635" cy="1151"/>
          </a:xfrm>
        </p:grpSpPr>
        <p:grpSp>
          <p:nvGrpSpPr>
            <p:cNvPr id="315" name="组合 314"/>
            <p:cNvGrpSpPr/>
            <p:nvPr/>
          </p:nvGrpSpPr>
          <p:grpSpPr>
            <a:xfrm rot="0">
              <a:off x="1874" y="3374"/>
              <a:ext cx="1076" cy="648"/>
              <a:chOff x="12197" y="890"/>
              <a:chExt cx="1076" cy="648"/>
            </a:xfrm>
          </p:grpSpPr>
          <p:sp>
            <p:nvSpPr>
              <p:cNvPr id="316" name="矩形 315"/>
              <p:cNvSpPr/>
              <p:nvPr>
                <p:custDataLst>
                  <p:tags r:id="rId99"/>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17" name="矩形 316"/>
              <p:cNvSpPr/>
              <p:nvPr>
                <p:custDataLst>
                  <p:tags r:id="rId100"/>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18" name="矩形 317"/>
              <p:cNvSpPr/>
              <p:nvPr>
                <p:custDataLst>
                  <p:tags r:id="rId101"/>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19" name="矩形 318"/>
              <p:cNvSpPr/>
              <p:nvPr>
                <p:custDataLst>
                  <p:tags r:id="rId102"/>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20" name="矩形 319"/>
              <p:cNvSpPr/>
              <p:nvPr>
                <p:custDataLst>
                  <p:tags r:id="rId103"/>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21" name="剪去同侧角的矩形 320"/>
              <p:cNvSpPr/>
              <p:nvPr>
                <p:custDataLst>
                  <p:tags r:id="rId104"/>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22" name="矩形 321"/>
              <p:cNvSpPr/>
              <p:nvPr>
                <p:custDataLst>
                  <p:tags r:id="rId105"/>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323" name="组合 322"/>
            <p:cNvGrpSpPr/>
            <p:nvPr/>
          </p:nvGrpSpPr>
          <p:grpSpPr>
            <a:xfrm rot="18420000">
              <a:off x="2504" y="2942"/>
              <a:ext cx="305" cy="162"/>
              <a:chOff x="9284" y="1177"/>
              <a:chExt cx="583" cy="300"/>
            </a:xfrm>
          </p:grpSpPr>
          <p:sp>
            <p:nvSpPr>
              <p:cNvPr id="324" name="圆角矩形 323"/>
              <p:cNvSpPr/>
              <p:nvPr>
                <p:custDataLst>
                  <p:tags r:id="rId106"/>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25" name="流程图: 手动操作 324"/>
              <p:cNvSpPr/>
              <p:nvPr>
                <p:custDataLst>
                  <p:tags r:id="rId107"/>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326" name="组合 325"/>
            <p:cNvGrpSpPr/>
            <p:nvPr/>
          </p:nvGrpSpPr>
          <p:grpSpPr>
            <a:xfrm>
              <a:off x="2959" y="3332"/>
              <a:ext cx="550" cy="402"/>
              <a:chOff x="2095" y="5223"/>
              <a:chExt cx="550" cy="402"/>
            </a:xfrm>
          </p:grpSpPr>
          <p:sp>
            <p:nvSpPr>
              <p:cNvPr id="327" name="圆角矩形 326"/>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328" name="矩形 327"/>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329" name="直接连接符 328"/>
            <p:cNvCxnSpPr/>
            <p:nvPr/>
          </p:nvCxnSpPr>
          <p:spPr>
            <a:xfrm flipH="1">
              <a:off x="2811"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30" name="直接连接符 329"/>
            <p:cNvCxnSpPr/>
            <p:nvPr/>
          </p:nvCxnSpPr>
          <p:spPr>
            <a:xfrm>
              <a:off x="2714"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31" name="直接连接符 330"/>
            <p:cNvCxnSpPr/>
            <p:nvPr/>
          </p:nvCxnSpPr>
          <p:spPr>
            <a:xfrm>
              <a:off x="2731"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grpSp>
        <p:nvGrpSpPr>
          <p:cNvPr id="350" name="组合 349"/>
          <p:cNvGrpSpPr/>
          <p:nvPr/>
        </p:nvGrpSpPr>
        <p:grpSpPr>
          <a:xfrm rot="0">
            <a:off x="6973038" y="1444235"/>
            <a:ext cx="746668" cy="525715"/>
            <a:chOff x="1874" y="2871"/>
            <a:chExt cx="1635" cy="1151"/>
          </a:xfrm>
        </p:grpSpPr>
        <p:grpSp>
          <p:nvGrpSpPr>
            <p:cNvPr id="351" name="组合 350"/>
            <p:cNvGrpSpPr/>
            <p:nvPr/>
          </p:nvGrpSpPr>
          <p:grpSpPr>
            <a:xfrm rot="0">
              <a:off x="1874" y="3374"/>
              <a:ext cx="1076" cy="648"/>
              <a:chOff x="12197" y="890"/>
              <a:chExt cx="1076" cy="648"/>
            </a:xfrm>
          </p:grpSpPr>
          <p:sp>
            <p:nvSpPr>
              <p:cNvPr id="352" name="矩形 351"/>
              <p:cNvSpPr/>
              <p:nvPr>
                <p:custDataLst>
                  <p:tags r:id="rId108"/>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53" name="矩形 352"/>
              <p:cNvSpPr/>
              <p:nvPr>
                <p:custDataLst>
                  <p:tags r:id="rId109"/>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54" name="矩形 353"/>
              <p:cNvSpPr/>
              <p:nvPr>
                <p:custDataLst>
                  <p:tags r:id="rId110"/>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55" name="矩形 354"/>
              <p:cNvSpPr/>
              <p:nvPr>
                <p:custDataLst>
                  <p:tags r:id="rId111"/>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56" name="矩形 355"/>
              <p:cNvSpPr/>
              <p:nvPr>
                <p:custDataLst>
                  <p:tags r:id="rId112"/>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57" name="剪去同侧角的矩形 356"/>
              <p:cNvSpPr/>
              <p:nvPr>
                <p:custDataLst>
                  <p:tags r:id="rId113"/>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58" name="矩形 357"/>
              <p:cNvSpPr/>
              <p:nvPr>
                <p:custDataLst>
                  <p:tags r:id="rId114"/>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359" name="组合 358"/>
            <p:cNvGrpSpPr/>
            <p:nvPr/>
          </p:nvGrpSpPr>
          <p:grpSpPr>
            <a:xfrm rot="18420000">
              <a:off x="2504" y="2942"/>
              <a:ext cx="305" cy="162"/>
              <a:chOff x="9284" y="1177"/>
              <a:chExt cx="583" cy="300"/>
            </a:xfrm>
          </p:grpSpPr>
          <p:sp>
            <p:nvSpPr>
              <p:cNvPr id="360" name="圆角矩形 359"/>
              <p:cNvSpPr/>
              <p:nvPr>
                <p:custDataLst>
                  <p:tags r:id="rId115"/>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61" name="流程图: 手动操作 360"/>
              <p:cNvSpPr/>
              <p:nvPr>
                <p:custDataLst>
                  <p:tags r:id="rId116"/>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362" name="组合 361"/>
            <p:cNvGrpSpPr/>
            <p:nvPr/>
          </p:nvGrpSpPr>
          <p:grpSpPr>
            <a:xfrm>
              <a:off x="2959" y="3332"/>
              <a:ext cx="550" cy="402"/>
              <a:chOff x="2095" y="5223"/>
              <a:chExt cx="550" cy="402"/>
            </a:xfrm>
          </p:grpSpPr>
          <p:sp>
            <p:nvSpPr>
              <p:cNvPr id="363" name="圆角矩形 362"/>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364" name="矩形 363"/>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365" name="直接连接符 364"/>
            <p:cNvCxnSpPr/>
            <p:nvPr/>
          </p:nvCxnSpPr>
          <p:spPr>
            <a:xfrm flipH="1">
              <a:off x="2811"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66" name="直接连接符 365"/>
            <p:cNvCxnSpPr/>
            <p:nvPr/>
          </p:nvCxnSpPr>
          <p:spPr>
            <a:xfrm>
              <a:off x="2714"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67" name="直接连接符 366"/>
            <p:cNvCxnSpPr/>
            <p:nvPr/>
          </p:nvCxnSpPr>
          <p:spPr>
            <a:xfrm>
              <a:off x="2731"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grpSp>
        <p:nvGrpSpPr>
          <p:cNvPr id="368" name="组合 367"/>
          <p:cNvGrpSpPr/>
          <p:nvPr/>
        </p:nvGrpSpPr>
        <p:grpSpPr>
          <a:xfrm rot="0">
            <a:off x="8087114" y="1442542"/>
            <a:ext cx="746668" cy="527408"/>
            <a:chOff x="1874" y="2871"/>
            <a:chExt cx="1635" cy="1151"/>
          </a:xfrm>
        </p:grpSpPr>
        <p:grpSp>
          <p:nvGrpSpPr>
            <p:cNvPr id="369" name="组合 368"/>
            <p:cNvGrpSpPr/>
            <p:nvPr/>
          </p:nvGrpSpPr>
          <p:grpSpPr>
            <a:xfrm rot="0">
              <a:off x="1874" y="3374"/>
              <a:ext cx="1076" cy="648"/>
              <a:chOff x="12197" y="890"/>
              <a:chExt cx="1076" cy="648"/>
            </a:xfrm>
          </p:grpSpPr>
          <p:sp>
            <p:nvSpPr>
              <p:cNvPr id="370" name="矩形 369"/>
              <p:cNvSpPr/>
              <p:nvPr>
                <p:custDataLst>
                  <p:tags r:id="rId117"/>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71" name="矩形 370"/>
              <p:cNvSpPr/>
              <p:nvPr>
                <p:custDataLst>
                  <p:tags r:id="rId118"/>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72" name="矩形 371"/>
              <p:cNvSpPr/>
              <p:nvPr>
                <p:custDataLst>
                  <p:tags r:id="rId119"/>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73" name="矩形 372"/>
              <p:cNvSpPr/>
              <p:nvPr>
                <p:custDataLst>
                  <p:tags r:id="rId120"/>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74" name="矩形 373"/>
              <p:cNvSpPr/>
              <p:nvPr>
                <p:custDataLst>
                  <p:tags r:id="rId121"/>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75" name="剪去同侧角的矩形 374"/>
              <p:cNvSpPr/>
              <p:nvPr>
                <p:custDataLst>
                  <p:tags r:id="rId122"/>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76" name="矩形 375"/>
              <p:cNvSpPr/>
              <p:nvPr>
                <p:custDataLst>
                  <p:tags r:id="rId123"/>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377" name="组合 376"/>
            <p:cNvGrpSpPr/>
            <p:nvPr/>
          </p:nvGrpSpPr>
          <p:grpSpPr>
            <a:xfrm rot="18420000">
              <a:off x="2504" y="2942"/>
              <a:ext cx="305" cy="162"/>
              <a:chOff x="9284" y="1177"/>
              <a:chExt cx="583" cy="300"/>
            </a:xfrm>
          </p:grpSpPr>
          <p:sp>
            <p:nvSpPr>
              <p:cNvPr id="378" name="圆角矩形 377"/>
              <p:cNvSpPr/>
              <p:nvPr>
                <p:custDataLst>
                  <p:tags r:id="rId124"/>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379" name="流程图: 手动操作 378"/>
              <p:cNvSpPr/>
              <p:nvPr>
                <p:custDataLst>
                  <p:tags r:id="rId125"/>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380" name="组合 379"/>
            <p:cNvGrpSpPr/>
            <p:nvPr/>
          </p:nvGrpSpPr>
          <p:grpSpPr>
            <a:xfrm>
              <a:off x="2959" y="3332"/>
              <a:ext cx="550" cy="402"/>
              <a:chOff x="2095" y="5223"/>
              <a:chExt cx="550" cy="402"/>
            </a:xfrm>
          </p:grpSpPr>
          <p:sp>
            <p:nvSpPr>
              <p:cNvPr id="381" name="圆角矩形 380"/>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382" name="矩形 381"/>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383" name="直接连接符 382"/>
            <p:cNvCxnSpPr/>
            <p:nvPr/>
          </p:nvCxnSpPr>
          <p:spPr>
            <a:xfrm flipH="1">
              <a:off x="2811"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84" name="直接连接符 383"/>
            <p:cNvCxnSpPr/>
            <p:nvPr/>
          </p:nvCxnSpPr>
          <p:spPr>
            <a:xfrm>
              <a:off x="2714"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85" name="直接连接符 384"/>
            <p:cNvCxnSpPr/>
            <p:nvPr/>
          </p:nvCxnSpPr>
          <p:spPr>
            <a:xfrm>
              <a:off x="2731"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grpSp>
        <p:nvGrpSpPr>
          <p:cNvPr id="422" name="组合 421"/>
          <p:cNvGrpSpPr/>
          <p:nvPr/>
        </p:nvGrpSpPr>
        <p:grpSpPr>
          <a:xfrm rot="0">
            <a:off x="11349765" y="1442542"/>
            <a:ext cx="746668" cy="527408"/>
            <a:chOff x="1874" y="2871"/>
            <a:chExt cx="1635" cy="1151"/>
          </a:xfrm>
        </p:grpSpPr>
        <p:grpSp>
          <p:nvGrpSpPr>
            <p:cNvPr id="423" name="组合 422"/>
            <p:cNvGrpSpPr/>
            <p:nvPr/>
          </p:nvGrpSpPr>
          <p:grpSpPr>
            <a:xfrm rot="0">
              <a:off x="1874" y="3374"/>
              <a:ext cx="1076" cy="648"/>
              <a:chOff x="12197" y="890"/>
              <a:chExt cx="1076" cy="648"/>
            </a:xfrm>
          </p:grpSpPr>
          <p:sp>
            <p:nvSpPr>
              <p:cNvPr id="424" name="矩形 423"/>
              <p:cNvSpPr/>
              <p:nvPr>
                <p:custDataLst>
                  <p:tags r:id="rId126"/>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25" name="矩形 424"/>
              <p:cNvSpPr/>
              <p:nvPr>
                <p:custDataLst>
                  <p:tags r:id="rId127"/>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26" name="矩形 425"/>
              <p:cNvSpPr/>
              <p:nvPr>
                <p:custDataLst>
                  <p:tags r:id="rId128"/>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27" name="矩形 426"/>
              <p:cNvSpPr/>
              <p:nvPr>
                <p:custDataLst>
                  <p:tags r:id="rId129"/>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28" name="矩形 427"/>
              <p:cNvSpPr/>
              <p:nvPr>
                <p:custDataLst>
                  <p:tags r:id="rId130"/>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29" name="剪去同侧角的矩形 428"/>
              <p:cNvSpPr/>
              <p:nvPr>
                <p:custDataLst>
                  <p:tags r:id="rId131"/>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30" name="矩形 429"/>
              <p:cNvSpPr/>
              <p:nvPr>
                <p:custDataLst>
                  <p:tags r:id="rId132"/>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431" name="组合 430"/>
            <p:cNvGrpSpPr/>
            <p:nvPr/>
          </p:nvGrpSpPr>
          <p:grpSpPr>
            <a:xfrm rot="18420000">
              <a:off x="2504" y="2942"/>
              <a:ext cx="305" cy="162"/>
              <a:chOff x="9284" y="1177"/>
              <a:chExt cx="583" cy="300"/>
            </a:xfrm>
          </p:grpSpPr>
          <p:sp>
            <p:nvSpPr>
              <p:cNvPr id="432" name="圆角矩形 431"/>
              <p:cNvSpPr/>
              <p:nvPr>
                <p:custDataLst>
                  <p:tags r:id="rId133"/>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33" name="流程图: 手动操作 432"/>
              <p:cNvSpPr/>
              <p:nvPr>
                <p:custDataLst>
                  <p:tags r:id="rId134"/>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434" name="组合 433"/>
            <p:cNvGrpSpPr/>
            <p:nvPr/>
          </p:nvGrpSpPr>
          <p:grpSpPr>
            <a:xfrm>
              <a:off x="2959" y="3332"/>
              <a:ext cx="550" cy="402"/>
              <a:chOff x="2095" y="5223"/>
              <a:chExt cx="550" cy="402"/>
            </a:xfrm>
          </p:grpSpPr>
          <p:sp>
            <p:nvSpPr>
              <p:cNvPr id="435" name="圆角矩形 434"/>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436" name="矩形 435"/>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437" name="直接连接符 436"/>
            <p:cNvCxnSpPr/>
            <p:nvPr/>
          </p:nvCxnSpPr>
          <p:spPr>
            <a:xfrm flipH="1">
              <a:off x="2811"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438" name="直接连接符 437"/>
            <p:cNvCxnSpPr/>
            <p:nvPr/>
          </p:nvCxnSpPr>
          <p:spPr>
            <a:xfrm>
              <a:off x="2714"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439" name="直接连接符 438"/>
            <p:cNvCxnSpPr/>
            <p:nvPr/>
          </p:nvCxnSpPr>
          <p:spPr>
            <a:xfrm>
              <a:off x="2731"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grpSp>
        <p:nvGrpSpPr>
          <p:cNvPr id="404" name="组合 403"/>
          <p:cNvGrpSpPr/>
          <p:nvPr/>
        </p:nvGrpSpPr>
        <p:grpSpPr>
          <a:xfrm rot="0">
            <a:off x="10235689" y="1444235"/>
            <a:ext cx="746668" cy="525715"/>
            <a:chOff x="1874" y="2871"/>
            <a:chExt cx="1635" cy="1151"/>
          </a:xfrm>
        </p:grpSpPr>
        <p:grpSp>
          <p:nvGrpSpPr>
            <p:cNvPr id="405" name="组合 404"/>
            <p:cNvGrpSpPr/>
            <p:nvPr/>
          </p:nvGrpSpPr>
          <p:grpSpPr>
            <a:xfrm rot="0">
              <a:off x="1874" y="3374"/>
              <a:ext cx="1076" cy="648"/>
              <a:chOff x="12197" y="890"/>
              <a:chExt cx="1076" cy="648"/>
            </a:xfrm>
          </p:grpSpPr>
          <p:sp>
            <p:nvSpPr>
              <p:cNvPr id="406" name="矩形 405"/>
              <p:cNvSpPr/>
              <p:nvPr>
                <p:custDataLst>
                  <p:tags r:id="rId13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07" name="矩形 406"/>
              <p:cNvSpPr/>
              <p:nvPr>
                <p:custDataLst>
                  <p:tags r:id="rId13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08" name="矩形 407"/>
              <p:cNvSpPr/>
              <p:nvPr>
                <p:custDataLst>
                  <p:tags r:id="rId13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09" name="矩形 408"/>
              <p:cNvSpPr/>
              <p:nvPr>
                <p:custDataLst>
                  <p:tags r:id="rId13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10" name="矩形 409"/>
              <p:cNvSpPr/>
              <p:nvPr>
                <p:custDataLst>
                  <p:tags r:id="rId13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11" name="剪去同侧角的矩形 410"/>
              <p:cNvSpPr/>
              <p:nvPr>
                <p:custDataLst>
                  <p:tags r:id="rId14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12" name="矩形 411"/>
              <p:cNvSpPr/>
              <p:nvPr>
                <p:custDataLst>
                  <p:tags r:id="rId14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413" name="组合 412"/>
            <p:cNvGrpSpPr/>
            <p:nvPr/>
          </p:nvGrpSpPr>
          <p:grpSpPr>
            <a:xfrm rot="18420000">
              <a:off x="2504" y="2942"/>
              <a:ext cx="305" cy="162"/>
              <a:chOff x="9284" y="1177"/>
              <a:chExt cx="583" cy="300"/>
            </a:xfrm>
          </p:grpSpPr>
          <p:sp>
            <p:nvSpPr>
              <p:cNvPr id="414" name="圆角矩形 413"/>
              <p:cNvSpPr/>
              <p:nvPr>
                <p:custDataLst>
                  <p:tags r:id="rId142"/>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415" name="流程图: 手动操作 414"/>
              <p:cNvSpPr/>
              <p:nvPr>
                <p:custDataLst>
                  <p:tags r:id="rId143"/>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416" name="组合 415"/>
            <p:cNvGrpSpPr/>
            <p:nvPr/>
          </p:nvGrpSpPr>
          <p:grpSpPr>
            <a:xfrm>
              <a:off x="2959" y="3332"/>
              <a:ext cx="550" cy="402"/>
              <a:chOff x="2095" y="5223"/>
              <a:chExt cx="550" cy="402"/>
            </a:xfrm>
          </p:grpSpPr>
          <p:sp>
            <p:nvSpPr>
              <p:cNvPr id="417" name="圆角矩形 416"/>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418" name="矩形 417"/>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419" name="直接连接符 418"/>
            <p:cNvCxnSpPr/>
            <p:nvPr/>
          </p:nvCxnSpPr>
          <p:spPr>
            <a:xfrm flipH="1">
              <a:off x="2811"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420" name="直接连接符 419"/>
            <p:cNvCxnSpPr/>
            <p:nvPr/>
          </p:nvCxnSpPr>
          <p:spPr>
            <a:xfrm>
              <a:off x="2714"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421" name="直接连接符 420"/>
            <p:cNvCxnSpPr/>
            <p:nvPr/>
          </p:nvCxnSpPr>
          <p:spPr>
            <a:xfrm>
              <a:off x="2731"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grpSp>
        <p:nvGrpSpPr>
          <p:cNvPr id="23" name="组合 22"/>
          <p:cNvGrpSpPr/>
          <p:nvPr/>
        </p:nvGrpSpPr>
        <p:grpSpPr>
          <a:xfrm rot="0">
            <a:off x="1922449" y="1543707"/>
            <a:ext cx="585821" cy="1063282"/>
            <a:chOff x="1048" y="4169"/>
            <a:chExt cx="1036" cy="1972"/>
          </a:xfrm>
        </p:grpSpPr>
        <p:grpSp>
          <p:nvGrpSpPr>
            <p:cNvPr id="33" name="组合 32"/>
            <p:cNvGrpSpPr/>
            <p:nvPr/>
          </p:nvGrpSpPr>
          <p:grpSpPr>
            <a:xfrm rot="0">
              <a:off x="1048" y="4169"/>
              <a:ext cx="1036" cy="729"/>
              <a:chOff x="1874" y="2871"/>
              <a:chExt cx="1635" cy="1151"/>
            </a:xfrm>
          </p:grpSpPr>
          <p:grpSp>
            <p:nvGrpSpPr>
              <p:cNvPr id="61" name="组合 60"/>
              <p:cNvGrpSpPr/>
              <p:nvPr/>
            </p:nvGrpSpPr>
            <p:grpSpPr>
              <a:xfrm rot="0">
                <a:off x="1874" y="3374"/>
                <a:ext cx="1076" cy="648"/>
                <a:chOff x="12197" y="890"/>
                <a:chExt cx="1076" cy="648"/>
              </a:xfrm>
            </p:grpSpPr>
            <p:sp>
              <p:nvSpPr>
                <p:cNvPr id="62" name="矩形 61"/>
                <p:cNvSpPr/>
                <p:nvPr>
                  <p:custDataLst>
                    <p:tags r:id="rId14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63" name="矩形 62"/>
                <p:cNvSpPr/>
                <p:nvPr>
                  <p:custDataLst>
                    <p:tags r:id="rId14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68" name="矩形 67"/>
                <p:cNvSpPr/>
                <p:nvPr>
                  <p:custDataLst>
                    <p:tags r:id="rId14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69" name="矩形 68"/>
                <p:cNvSpPr/>
                <p:nvPr>
                  <p:custDataLst>
                    <p:tags r:id="rId14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70" name="矩形 69"/>
                <p:cNvSpPr/>
                <p:nvPr>
                  <p:custDataLst>
                    <p:tags r:id="rId14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71" name="剪去同侧角的矩形 70"/>
                <p:cNvSpPr/>
                <p:nvPr>
                  <p:custDataLst>
                    <p:tags r:id="rId14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72" name="矩形 71"/>
                <p:cNvSpPr/>
                <p:nvPr>
                  <p:custDataLst>
                    <p:tags r:id="rId15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73" name="组合 72"/>
              <p:cNvGrpSpPr/>
              <p:nvPr/>
            </p:nvGrpSpPr>
            <p:grpSpPr>
              <a:xfrm rot="18420000">
                <a:off x="2504" y="2942"/>
                <a:ext cx="305" cy="162"/>
                <a:chOff x="9284" y="1177"/>
                <a:chExt cx="583" cy="300"/>
              </a:xfrm>
            </p:grpSpPr>
            <p:sp>
              <p:nvSpPr>
                <p:cNvPr id="74" name="圆角矩形 73"/>
                <p:cNvSpPr/>
                <p:nvPr>
                  <p:custDataLst>
                    <p:tags r:id="rId151"/>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75" name="流程图: 手动操作 74"/>
                <p:cNvSpPr/>
                <p:nvPr>
                  <p:custDataLst>
                    <p:tags r:id="rId152"/>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76" name="组合 75"/>
              <p:cNvGrpSpPr/>
              <p:nvPr/>
            </p:nvGrpSpPr>
            <p:grpSpPr>
              <a:xfrm>
                <a:off x="2959" y="3332"/>
                <a:ext cx="550" cy="402"/>
                <a:chOff x="2095" y="5223"/>
                <a:chExt cx="550" cy="402"/>
              </a:xfrm>
            </p:grpSpPr>
            <p:sp>
              <p:nvSpPr>
                <p:cNvPr id="77" name="圆角矩形 76"/>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78" name="矩形 77"/>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79" name="直接连接符 78"/>
              <p:cNvCxnSpPr/>
              <p:nvPr/>
            </p:nvCxnSpPr>
            <p:spPr>
              <a:xfrm flipH="1">
                <a:off x="2811"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80" name="直接连接符 79"/>
              <p:cNvCxnSpPr/>
              <p:nvPr/>
            </p:nvCxnSpPr>
            <p:spPr>
              <a:xfrm>
                <a:off x="2714"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81" name="直接连接符 80"/>
              <p:cNvCxnSpPr/>
              <p:nvPr/>
            </p:nvCxnSpPr>
            <p:spPr>
              <a:xfrm>
                <a:off x="2731"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pic>
          <p:nvPicPr>
            <p:cNvPr id="82" name="图片 81" descr="32313535393238333b32313535393238323b5de54eba"/>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2" y="5229"/>
              <a:ext cx="912" cy="912"/>
            </a:xfrm>
            <a:prstGeom prst="rect">
              <a:avLst/>
            </a:prstGeom>
          </p:spPr>
        </p:pic>
      </p:grpSp>
      <p:grpSp>
        <p:nvGrpSpPr>
          <p:cNvPr id="83" name="组合 82"/>
          <p:cNvGrpSpPr/>
          <p:nvPr/>
        </p:nvGrpSpPr>
        <p:grpSpPr>
          <a:xfrm rot="0">
            <a:off x="1153770" y="1543707"/>
            <a:ext cx="585821" cy="1063282"/>
            <a:chOff x="1048" y="4169"/>
            <a:chExt cx="1036" cy="1972"/>
          </a:xfrm>
        </p:grpSpPr>
        <p:grpSp>
          <p:nvGrpSpPr>
            <p:cNvPr id="84" name="组合 83"/>
            <p:cNvGrpSpPr/>
            <p:nvPr/>
          </p:nvGrpSpPr>
          <p:grpSpPr>
            <a:xfrm rot="0">
              <a:off x="1048" y="4169"/>
              <a:ext cx="1036" cy="729"/>
              <a:chOff x="1874" y="2871"/>
              <a:chExt cx="1635" cy="1151"/>
            </a:xfrm>
          </p:grpSpPr>
          <p:grpSp>
            <p:nvGrpSpPr>
              <p:cNvPr id="85" name="组合 84"/>
              <p:cNvGrpSpPr/>
              <p:nvPr/>
            </p:nvGrpSpPr>
            <p:grpSpPr>
              <a:xfrm rot="0">
                <a:off x="1874" y="3374"/>
                <a:ext cx="1076" cy="648"/>
                <a:chOff x="12197" y="890"/>
                <a:chExt cx="1076" cy="648"/>
              </a:xfrm>
            </p:grpSpPr>
            <p:sp>
              <p:nvSpPr>
                <p:cNvPr id="86" name="矩形 85"/>
                <p:cNvSpPr/>
                <p:nvPr>
                  <p:custDataLst>
                    <p:tags r:id="rId15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87" name="矩形 86"/>
                <p:cNvSpPr/>
                <p:nvPr>
                  <p:custDataLst>
                    <p:tags r:id="rId15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88" name="矩形 87"/>
                <p:cNvSpPr/>
                <p:nvPr>
                  <p:custDataLst>
                    <p:tags r:id="rId15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89" name="矩形 88"/>
                <p:cNvSpPr/>
                <p:nvPr>
                  <p:custDataLst>
                    <p:tags r:id="rId15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90" name="矩形 89"/>
                <p:cNvSpPr/>
                <p:nvPr>
                  <p:custDataLst>
                    <p:tags r:id="rId15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91" name="剪去同侧角的矩形 90"/>
                <p:cNvSpPr/>
                <p:nvPr>
                  <p:custDataLst>
                    <p:tags r:id="rId15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92" name="矩形 91"/>
                <p:cNvSpPr/>
                <p:nvPr>
                  <p:custDataLst>
                    <p:tags r:id="rId15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93" name="组合 92"/>
              <p:cNvGrpSpPr/>
              <p:nvPr/>
            </p:nvGrpSpPr>
            <p:grpSpPr>
              <a:xfrm rot="18420000">
                <a:off x="2504" y="2942"/>
                <a:ext cx="305" cy="162"/>
                <a:chOff x="9284" y="1177"/>
                <a:chExt cx="583" cy="300"/>
              </a:xfrm>
            </p:grpSpPr>
            <p:sp>
              <p:nvSpPr>
                <p:cNvPr id="94" name="圆角矩形 93"/>
                <p:cNvSpPr/>
                <p:nvPr>
                  <p:custDataLst>
                    <p:tags r:id="rId160"/>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95" name="流程图: 手动操作 94"/>
                <p:cNvSpPr/>
                <p:nvPr>
                  <p:custDataLst>
                    <p:tags r:id="rId161"/>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96" name="组合 95"/>
              <p:cNvGrpSpPr/>
              <p:nvPr/>
            </p:nvGrpSpPr>
            <p:grpSpPr>
              <a:xfrm>
                <a:off x="2959" y="3332"/>
                <a:ext cx="550" cy="402"/>
                <a:chOff x="2095" y="5223"/>
                <a:chExt cx="550" cy="402"/>
              </a:xfrm>
            </p:grpSpPr>
            <p:sp>
              <p:nvSpPr>
                <p:cNvPr id="97" name="圆角矩形 96"/>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98" name="矩形 97"/>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99" name="直接连接符 98"/>
              <p:cNvCxnSpPr/>
              <p:nvPr/>
            </p:nvCxnSpPr>
            <p:spPr>
              <a:xfrm flipH="1">
                <a:off x="2811"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100" name="直接连接符 99"/>
              <p:cNvCxnSpPr/>
              <p:nvPr/>
            </p:nvCxnSpPr>
            <p:spPr>
              <a:xfrm>
                <a:off x="2714"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101" name="直接连接符 100"/>
              <p:cNvCxnSpPr/>
              <p:nvPr/>
            </p:nvCxnSpPr>
            <p:spPr>
              <a:xfrm>
                <a:off x="2731"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pic>
          <p:nvPicPr>
            <p:cNvPr id="102" name="图片 101" descr="32313535393238333b32313535393238323b5de54eba"/>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2" y="5229"/>
              <a:ext cx="912" cy="912"/>
            </a:xfrm>
            <a:prstGeom prst="rect">
              <a:avLst/>
            </a:prstGeom>
          </p:spPr>
        </p:pic>
      </p:grpSp>
      <p:grpSp>
        <p:nvGrpSpPr>
          <p:cNvPr id="103" name="组合 102"/>
          <p:cNvGrpSpPr/>
          <p:nvPr/>
        </p:nvGrpSpPr>
        <p:grpSpPr>
          <a:xfrm rot="0">
            <a:off x="385092" y="1543707"/>
            <a:ext cx="585821" cy="1063282"/>
            <a:chOff x="1048" y="4169"/>
            <a:chExt cx="1036" cy="1972"/>
          </a:xfrm>
        </p:grpSpPr>
        <p:grpSp>
          <p:nvGrpSpPr>
            <p:cNvPr id="104" name="组合 103"/>
            <p:cNvGrpSpPr/>
            <p:nvPr/>
          </p:nvGrpSpPr>
          <p:grpSpPr>
            <a:xfrm rot="0">
              <a:off x="1048" y="4169"/>
              <a:ext cx="1036" cy="729"/>
              <a:chOff x="1874" y="2871"/>
              <a:chExt cx="1635" cy="1151"/>
            </a:xfrm>
          </p:grpSpPr>
          <p:grpSp>
            <p:nvGrpSpPr>
              <p:cNvPr id="105" name="组合 104"/>
              <p:cNvGrpSpPr/>
              <p:nvPr/>
            </p:nvGrpSpPr>
            <p:grpSpPr>
              <a:xfrm rot="0">
                <a:off x="1874" y="3374"/>
                <a:ext cx="1076" cy="648"/>
                <a:chOff x="12197" y="890"/>
                <a:chExt cx="1076" cy="648"/>
              </a:xfrm>
            </p:grpSpPr>
            <p:sp>
              <p:nvSpPr>
                <p:cNvPr id="106" name="矩形 105"/>
                <p:cNvSpPr/>
                <p:nvPr>
                  <p:custDataLst>
                    <p:tags r:id="rId162"/>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107" name="矩形 106"/>
                <p:cNvSpPr/>
                <p:nvPr>
                  <p:custDataLst>
                    <p:tags r:id="rId163"/>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108" name="矩形 107"/>
                <p:cNvSpPr/>
                <p:nvPr>
                  <p:custDataLst>
                    <p:tags r:id="rId164"/>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109" name="矩形 108"/>
                <p:cNvSpPr/>
                <p:nvPr>
                  <p:custDataLst>
                    <p:tags r:id="rId165"/>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110" name="矩形 109"/>
                <p:cNvSpPr/>
                <p:nvPr>
                  <p:custDataLst>
                    <p:tags r:id="rId166"/>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111" name="剪去同侧角的矩形 110"/>
                <p:cNvSpPr/>
                <p:nvPr>
                  <p:custDataLst>
                    <p:tags r:id="rId167"/>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112" name="矩形 111"/>
                <p:cNvSpPr/>
                <p:nvPr>
                  <p:custDataLst>
                    <p:tags r:id="rId168"/>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113" name="组合 112"/>
              <p:cNvGrpSpPr/>
              <p:nvPr/>
            </p:nvGrpSpPr>
            <p:grpSpPr>
              <a:xfrm rot="18420000">
                <a:off x="2504" y="2942"/>
                <a:ext cx="305" cy="162"/>
                <a:chOff x="9284" y="1177"/>
                <a:chExt cx="583" cy="300"/>
              </a:xfrm>
            </p:grpSpPr>
            <p:sp>
              <p:nvSpPr>
                <p:cNvPr id="114" name="圆角矩形 113"/>
                <p:cNvSpPr/>
                <p:nvPr>
                  <p:custDataLst>
                    <p:tags r:id="rId169"/>
                  </p:custDataLst>
                </p:nvPr>
              </p:nvSpPr>
              <p:spPr>
                <a:xfrm>
                  <a:off x="9403" y="1177"/>
                  <a:ext cx="465" cy="3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sp>
              <p:nvSpPr>
                <p:cNvPr id="115" name="流程图: 手动操作 114"/>
                <p:cNvSpPr/>
                <p:nvPr>
                  <p:custDataLst>
                    <p:tags r:id="rId170"/>
                  </p:custDataLst>
                </p:nvPr>
              </p:nvSpPr>
              <p:spPr>
                <a:xfrm rot="16200000">
                  <a:off x="9232" y="1267"/>
                  <a:ext cx="224" cy="120"/>
                </a:xfrm>
                <a:prstGeom prst="flowChartManualOpera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effectLst/>
                  </a:endParaRPr>
                </a:p>
              </p:txBody>
            </p:sp>
          </p:grpSp>
          <p:grpSp>
            <p:nvGrpSpPr>
              <p:cNvPr id="116" name="组合 115"/>
              <p:cNvGrpSpPr/>
              <p:nvPr/>
            </p:nvGrpSpPr>
            <p:grpSpPr>
              <a:xfrm>
                <a:off x="2959" y="3332"/>
                <a:ext cx="550" cy="402"/>
                <a:chOff x="2095" y="5223"/>
                <a:chExt cx="550" cy="402"/>
              </a:xfrm>
            </p:grpSpPr>
            <p:sp>
              <p:nvSpPr>
                <p:cNvPr id="117" name="圆角矩形 116"/>
                <p:cNvSpPr/>
                <p:nvPr/>
              </p:nvSpPr>
              <p:spPr>
                <a:xfrm>
                  <a:off x="2095" y="5223"/>
                  <a:ext cx="551" cy="402"/>
                </a:xfrm>
                <a:prstGeom prst="roundRect">
                  <a:avLst>
                    <a:gd name="adj" fmla="val 10945"/>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
              <p:nvSpPr>
                <p:cNvPr id="125" name="矩形 124"/>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grpSp>
          <p:cxnSp>
            <p:nvCxnSpPr>
              <p:cNvPr id="126" name="直接连接符 125"/>
              <p:cNvCxnSpPr/>
              <p:nvPr/>
            </p:nvCxnSpPr>
            <p:spPr>
              <a:xfrm flipH="1">
                <a:off x="2811" y="3209"/>
                <a:ext cx="2" cy="27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128" name="直接连接符 127"/>
              <p:cNvCxnSpPr/>
              <p:nvPr/>
            </p:nvCxnSpPr>
            <p:spPr>
              <a:xfrm>
                <a:off x="2714" y="3478"/>
                <a:ext cx="199" cy="3"/>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129" name="直接连接符 128"/>
              <p:cNvCxnSpPr/>
              <p:nvPr/>
            </p:nvCxnSpPr>
            <p:spPr>
              <a:xfrm>
                <a:off x="2731" y="3043"/>
                <a:ext cx="85" cy="191"/>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pic>
          <p:nvPicPr>
            <p:cNvPr id="131" name="图片 130" descr="32313535393238333b32313535393238323b5de54eba"/>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2" y="5229"/>
              <a:ext cx="912" cy="912"/>
            </a:xfrm>
            <a:prstGeom prst="rect">
              <a:avLst/>
            </a:prstGeom>
          </p:spPr>
        </p:pic>
      </p:grpSp>
      <p:sp>
        <p:nvSpPr>
          <p:cNvPr id="2" name="文本框 1"/>
          <p:cNvSpPr txBox="1"/>
          <p:nvPr>
            <p:custDataLst>
              <p:tags r:id="rId171"/>
            </p:custDataLst>
          </p:nvPr>
        </p:nvSpPr>
        <p:spPr>
          <a:xfrm>
            <a:off x="8705215" y="4377055"/>
            <a:ext cx="3399790" cy="481965"/>
          </a:xfrm>
          <a:prstGeom prst="rect">
            <a:avLst/>
          </a:prstGeom>
          <a:solidFill>
            <a:schemeClr val="tx1">
              <a:alpha val="20000"/>
            </a:schemeClr>
          </a:solidFill>
        </p:spPr>
        <p:txBody>
          <a:bodyPr wrap="square" rtlCol="0">
            <a:noAutofit/>
          </a:bodyPr>
          <a:p>
            <a:pPr algn="ctr"/>
            <a:r>
              <a:rPr sz="1200">
                <a:latin typeface="微软雅黑" panose="020B0503020204020204" pitchFamily="34" charset="-122"/>
                <a:ea typeface="微软雅黑" panose="020B0503020204020204" pitchFamily="34" charset="-122"/>
                <a:cs typeface="微软雅黑" panose="020B0503020204020204" pitchFamily="34" charset="-122"/>
              </a:rPr>
              <a:t>User's terminal device×N ▷ Monitoring/operation workstation×</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1</a:t>
            </a:r>
            <a:endParaRPr lang="en-US" altLang="zh-CN" sz="14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6868160" y="5842635"/>
            <a:ext cx="654050" cy="508635"/>
            <a:chOff x="10510" y="9310"/>
            <a:chExt cx="700" cy="602"/>
          </a:xfrm>
        </p:grpSpPr>
        <p:pic>
          <p:nvPicPr>
            <p:cNvPr id="18" name="图片 17" descr="人"/>
            <p:cNvPicPr>
              <a:picLocks noChangeAspect="1"/>
            </p:cNvPicPr>
            <p:nvPr/>
          </p:nvPicPr>
          <p:blipFill>
            <a:blip r:embed="rId172">
              <a:extLst>
                <a:ext uri="{96DAC541-7B7A-43D3-8B79-37D633B846F1}">
                  <asvg:svgBlip xmlns:asvg="http://schemas.microsoft.com/office/drawing/2016/SVG/main" r:embed="rId173"/>
                </a:ext>
              </a:extLst>
            </a:blip>
            <a:stretch>
              <a:fillRect/>
            </a:stretch>
          </p:blipFill>
          <p:spPr>
            <a:xfrm>
              <a:off x="10510" y="9310"/>
              <a:ext cx="479" cy="603"/>
            </a:xfrm>
            <a:prstGeom prst="rect">
              <a:avLst/>
            </a:prstGeom>
          </p:spPr>
        </p:pic>
        <p:pic>
          <p:nvPicPr>
            <p:cNvPr id="20" name="图片 19" descr="业绩下降"/>
            <p:cNvPicPr>
              <a:picLocks noChangeAspect="1"/>
            </p:cNvPicPr>
            <p:nvPr/>
          </p:nvPicPr>
          <p:blipFill>
            <a:blip r:embed="rId174">
              <a:extLst>
                <a:ext uri="{96DAC541-7B7A-43D3-8B79-37D633B846F1}">
                  <asvg:svgBlip xmlns:asvg="http://schemas.microsoft.com/office/drawing/2016/SVG/main" r:embed="rId175"/>
                </a:ext>
              </a:extLst>
            </a:blip>
            <a:stretch>
              <a:fillRect/>
            </a:stretch>
          </p:blipFill>
          <p:spPr>
            <a:xfrm>
              <a:off x="10956" y="9378"/>
              <a:ext cx="254" cy="454"/>
            </a:xfrm>
            <a:prstGeom prst="rect">
              <a:avLst/>
            </a:prstGeom>
          </p:spPr>
        </p:pic>
      </p:grpSp>
      <p:pic>
        <p:nvPicPr>
          <p:cNvPr id="16" name="图片 15" descr="活动直播间"/>
          <p:cNvPicPr>
            <a:picLocks noChangeAspect="1"/>
          </p:cNvPicPr>
          <p:nvPr/>
        </p:nvPicPr>
        <p:blipFill>
          <a:blip r:embed="rId176">
            <a:extLst>
              <a:ext uri="{96DAC541-7B7A-43D3-8B79-37D633B846F1}">
                <asvg:svgBlip xmlns:asvg="http://schemas.microsoft.com/office/drawing/2016/SVG/main" r:embed="rId177"/>
              </a:ext>
            </a:extLst>
          </a:blip>
          <a:stretch>
            <a:fillRect/>
          </a:stretch>
        </p:blipFill>
        <p:spPr>
          <a:xfrm>
            <a:off x="6827520" y="5173345"/>
            <a:ext cx="535940" cy="518160"/>
          </a:xfrm>
          <a:prstGeom prst="rect">
            <a:avLst/>
          </a:prstGeom>
        </p:spPr>
      </p:pic>
      <p:sp>
        <p:nvSpPr>
          <p:cNvPr id="11" name="文本框 10"/>
          <p:cNvSpPr txBox="1"/>
          <p:nvPr/>
        </p:nvSpPr>
        <p:spPr>
          <a:xfrm>
            <a:off x="2462530" y="323215"/>
            <a:ext cx="3551555" cy="368300"/>
          </a:xfrm>
          <a:prstGeom prst="rect">
            <a:avLst/>
          </a:prstGeom>
          <a:solidFill>
            <a:schemeClr val="bg1"/>
          </a:solidFill>
        </p:spPr>
        <p:txBody>
          <a:bodyPr wrap="square" rtlCol="0" anchor="t">
            <a:spAutoFit/>
          </a:bodyPr>
          <a:p>
            <a:pPr lvl="0" fontAlgn="auto"/>
            <a:r>
              <a:rPr lang="zh-CN">
                <a:solidFill>
                  <a:schemeClr val="tx1">
                    <a:lumMod val="75000"/>
                    <a:lumOff val="25000"/>
                  </a:schemeClr>
                </a:solidFill>
                <a:latin typeface="微软雅黑" panose="020B0503020204020204" pitchFamily="34" charset="-122"/>
                <a:ea typeface="微软雅黑" panose="020B0503020204020204" pitchFamily="34" charset="-122"/>
                <a:sym typeface="+mn-ea"/>
              </a:rPr>
              <a:t>Big Data Management System</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Tree>
    <p:custDataLst>
      <p:tags r:id="rId178"/>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11179572" y="1177843"/>
            <a:ext cx="356479" cy="95192"/>
            <a:chOff x="4628264" y="1762760"/>
            <a:chExt cx="356522" cy="95204"/>
          </a:xfrm>
        </p:grpSpPr>
        <p:sp>
          <p:nvSpPr>
            <p:cNvPr id="3" name="椭圆 2"/>
            <p:cNvSpPr/>
            <p:nvPr>
              <p:custDataLst>
                <p:tags r:id="rId1"/>
              </p:custDataLst>
            </p:nvPr>
          </p:nvSpPr>
          <p:spPr>
            <a:xfrm>
              <a:off x="4758923" y="1762760"/>
              <a:ext cx="95205" cy="95204"/>
            </a:xfrm>
            <a:prstGeom prst="ellips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Normal" panose="020B0400000000000000" charset="-122"/>
              </a:endParaRPr>
            </a:p>
          </p:txBody>
        </p:sp>
        <p:sp>
          <p:nvSpPr>
            <p:cNvPr id="4" name="椭圆 3"/>
            <p:cNvSpPr/>
            <p:nvPr>
              <p:custDataLst>
                <p:tags r:id="rId2"/>
              </p:custDataLst>
            </p:nvPr>
          </p:nvSpPr>
          <p:spPr>
            <a:xfrm>
              <a:off x="4889581" y="1762760"/>
              <a:ext cx="95205" cy="95204"/>
            </a:xfrm>
            <a:prstGeom prst="ellips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Normal" panose="020B0400000000000000" charset="-122"/>
              </a:endParaRPr>
            </a:p>
          </p:txBody>
        </p:sp>
        <p:sp>
          <p:nvSpPr>
            <p:cNvPr id="5" name="椭圆 4"/>
            <p:cNvSpPr/>
            <p:nvPr>
              <p:custDataLst>
                <p:tags r:id="rId3"/>
              </p:custDataLst>
            </p:nvPr>
          </p:nvSpPr>
          <p:spPr>
            <a:xfrm>
              <a:off x="4628264" y="1762760"/>
              <a:ext cx="95205" cy="95204"/>
            </a:xfrm>
            <a:prstGeom prst="ellips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Normal" panose="020B0400000000000000" charset="-122"/>
              </a:endParaRPr>
            </a:p>
          </p:txBody>
        </p:sp>
      </p:grpSp>
      <p:sp>
        <p:nvSpPr>
          <p:cNvPr id="6" name="矩形 5"/>
          <p:cNvSpPr/>
          <p:nvPr/>
        </p:nvSpPr>
        <p:spPr>
          <a:xfrm>
            <a:off x="2709751" y="1188573"/>
            <a:ext cx="3397254" cy="5705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Remote and up close viewing </a:t>
            </a:r>
            <a:endPara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of mold travel</a:t>
            </a:r>
            <a:endPara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矩形 9"/>
          <p:cNvSpPr/>
          <p:nvPr/>
        </p:nvSpPr>
        <p:spPr>
          <a:xfrm>
            <a:off x="6238222" y="1188573"/>
            <a:ext cx="3394714" cy="5705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Remote operation of mold monitoring parameter settings</a:t>
            </a:r>
            <a:endParaRPr 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3" name="图片 12" descr="2.1实时生产视频"/>
          <p:cNvPicPr>
            <a:picLocks noChangeAspect="1"/>
          </p:cNvPicPr>
          <p:nvPr/>
        </p:nvPicPr>
        <p:blipFill>
          <a:blip r:embed="rId4"/>
          <a:stretch>
            <a:fillRect/>
          </a:stretch>
        </p:blipFill>
        <p:spPr>
          <a:xfrm>
            <a:off x="540013" y="1982649"/>
            <a:ext cx="8443611" cy="4223499"/>
          </a:xfrm>
          <a:prstGeom prst="rect">
            <a:avLst/>
          </a:prstGeom>
          <a:effectLst>
            <a:outerShdw blurRad="50800" dist="38100" dir="2700000" algn="tl" rotWithShape="0">
              <a:prstClr val="black">
                <a:alpha val="40000"/>
              </a:prstClr>
            </a:outerShdw>
          </a:effectLst>
        </p:spPr>
      </p:pic>
      <p:sp>
        <p:nvSpPr>
          <p:cNvPr id="21" name="矩形 20"/>
          <p:cNvSpPr/>
          <p:nvPr/>
        </p:nvSpPr>
        <p:spPr>
          <a:xfrm>
            <a:off x="9161145" y="3903980"/>
            <a:ext cx="2374900" cy="2301875"/>
          </a:xfrm>
          <a:prstGeom prst="rect">
            <a:avLst/>
          </a:prstGeom>
          <a:gradFill>
            <a:gsLst>
              <a:gs pos="0">
                <a:srgbClr val="0060EA"/>
              </a:gs>
              <a:gs pos="100000">
                <a:srgbClr val="00C0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Occasionally there is a false alarm, but the cause can be immediately investigated with human eyes to restore the operation of the production line</a:t>
            </a:r>
            <a:endParaRPr 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9161145" y="1982470"/>
            <a:ext cx="2374900" cy="1600835"/>
          </a:xfrm>
          <a:prstGeom prst="rect">
            <a:avLst/>
          </a:prstGeom>
          <a:gradFill>
            <a:gsLst>
              <a:gs pos="0">
                <a:srgbClr val="0060EA"/>
              </a:gs>
              <a:gs pos="100000">
                <a:srgbClr val="00C0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Adjustable detection sensitivity, alarm area, and detection box adjustment</a:t>
            </a:r>
            <a:endPara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8" name="直角三角形 27"/>
          <p:cNvSpPr/>
          <p:nvPr/>
        </p:nvSpPr>
        <p:spPr>
          <a:xfrm>
            <a:off x="9820873" y="1188573"/>
            <a:ext cx="1710056" cy="558731"/>
          </a:xfrm>
          <a:prstGeom prst="rtTriangle">
            <a:avLst/>
          </a:prstGeom>
          <a:gradFill>
            <a:gsLst>
              <a:gs pos="0">
                <a:srgbClr val="0060EA"/>
              </a:gs>
              <a:gs pos="100000">
                <a:srgbClr val="00C0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nvGrpSpPr>
          <p:cNvPr id="29" name="组合 28"/>
          <p:cNvGrpSpPr/>
          <p:nvPr/>
        </p:nvGrpSpPr>
        <p:grpSpPr>
          <a:xfrm>
            <a:off x="9301931" y="2161065"/>
            <a:ext cx="426667" cy="427514"/>
            <a:chOff x="7771" y="4979"/>
            <a:chExt cx="504" cy="505"/>
          </a:xfrm>
        </p:grpSpPr>
        <p:sp>
          <p:nvSpPr>
            <p:cNvPr id="30" name="矩形 29"/>
            <p:cNvSpPr/>
            <p:nvPr/>
          </p:nvSpPr>
          <p:spPr>
            <a:xfrm>
              <a:off x="7778" y="5208"/>
              <a:ext cx="276" cy="2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pic>
          <p:nvPicPr>
            <p:cNvPr id="31" name="图片 30" descr="正确"/>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1" y="4979"/>
              <a:ext cx="505" cy="505"/>
            </a:xfrm>
            <a:prstGeom prst="rect">
              <a:avLst/>
            </a:prstGeom>
          </p:spPr>
        </p:pic>
      </p:grpSp>
      <p:grpSp>
        <p:nvGrpSpPr>
          <p:cNvPr id="32" name="组合 31"/>
          <p:cNvGrpSpPr/>
          <p:nvPr/>
        </p:nvGrpSpPr>
        <p:grpSpPr>
          <a:xfrm>
            <a:off x="9301927" y="3979623"/>
            <a:ext cx="426667" cy="427514"/>
            <a:chOff x="7771" y="4979"/>
            <a:chExt cx="504" cy="505"/>
          </a:xfrm>
        </p:grpSpPr>
        <p:sp>
          <p:nvSpPr>
            <p:cNvPr id="33" name="矩形 32"/>
            <p:cNvSpPr/>
            <p:nvPr/>
          </p:nvSpPr>
          <p:spPr>
            <a:xfrm>
              <a:off x="7778" y="5208"/>
              <a:ext cx="276" cy="2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pic>
          <p:nvPicPr>
            <p:cNvPr id="34" name="图片 33" descr="正确"/>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1" y="4979"/>
              <a:ext cx="505" cy="505"/>
            </a:xfrm>
            <a:prstGeom prst="rect">
              <a:avLst/>
            </a:prstGeom>
          </p:spPr>
        </p:pic>
      </p:grpSp>
      <p:sp>
        <p:nvSpPr>
          <p:cNvPr id="35" name="矩形 34"/>
          <p:cNvSpPr/>
          <p:nvPr/>
        </p:nvSpPr>
        <p:spPr>
          <a:xfrm>
            <a:off x="529854" y="1188573"/>
            <a:ext cx="2048680" cy="5705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Real time product production video</a:t>
            </a:r>
            <a:endParaRPr 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2462530" y="323215"/>
            <a:ext cx="3551555" cy="368300"/>
          </a:xfrm>
          <a:prstGeom prst="rect">
            <a:avLst/>
          </a:prstGeom>
          <a:solidFill>
            <a:schemeClr val="bg1"/>
          </a:solidFill>
        </p:spPr>
        <p:txBody>
          <a:bodyPr wrap="square" rtlCol="0" anchor="t">
            <a:spAutoFit/>
          </a:bodyPr>
          <a:p>
            <a:pPr lvl="0" fontAlgn="auto"/>
            <a:r>
              <a:rPr lang="zh-CN">
                <a:solidFill>
                  <a:schemeClr val="tx1">
                    <a:lumMod val="75000"/>
                    <a:lumOff val="25000"/>
                  </a:schemeClr>
                </a:solidFill>
                <a:latin typeface="微软雅黑" panose="020B0503020204020204" pitchFamily="34" charset="-122"/>
                <a:ea typeface="微软雅黑" panose="020B0503020204020204" pitchFamily="34" charset="-122"/>
                <a:sym typeface="+mn-ea"/>
              </a:rPr>
              <a:t>Big Data Management System</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custDataLst>
              <p:tags r:id="rId1"/>
            </p:custDataLst>
          </p:nvPr>
        </p:nvSpPr>
        <p:spPr>
          <a:xfrm flipH="1">
            <a:off x="0" y="822325"/>
            <a:ext cx="5026025" cy="561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600" b="1">
                <a:latin typeface="微软雅黑" panose="020B0503020204020204" pitchFamily="34" charset="-122"/>
                <a:ea typeface="微软雅黑" panose="020B0503020204020204" pitchFamily="34" charset="-122"/>
                <a:cs typeface="微软雅黑" panose="020B0503020204020204" pitchFamily="34" charset="-122"/>
                <a:sym typeface="思源黑体" panose="020B0400000000000000" pitchFamily="34" charset="-122"/>
              </a:rPr>
              <a:t>Add thermal imaging temperature detection</a:t>
            </a:r>
            <a:endParaRPr sz="1600" b="1">
              <a:latin typeface="微软雅黑" panose="020B0503020204020204" pitchFamily="34" charset="-122"/>
              <a:ea typeface="微软雅黑" panose="020B0503020204020204" pitchFamily="34" charset="-122"/>
              <a:cs typeface="微软雅黑" panose="020B0503020204020204" pitchFamily="34" charset="-122"/>
              <a:sym typeface="思源黑体" panose="020B0400000000000000" pitchFamily="34" charset="-122"/>
            </a:endParaRPr>
          </a:p>
        </p:txBody>
      </p:sp>
      <p:sp>
        <p:nvSpPr>
          <p:cNvPr id="11" name="矩形 10"/>
          <p:cNvSpPr/>
          <p:nvPr/>
        </p:nvSpPr>
        <p:spPr>
          <a:xfrm>
            <a:off x="217170" y="4116070"/>
            <a:ext cx="4808855" cy="22631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ct val="100000"/>
              </a:lnSpc>
              <a:spcBef>
                <a:spcPts val="0"/>
              </a:spcBef>
              <a:spcAft>
                <a:spcPts val="0"/>
              </a:spcAft>
            </a:pPr>
            <a:r>
              <a:rPr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In some injection molding and stamping industries, some products have precise requirements for mold temperature. Once there is a certain temperature error, it is easy to cause abnormalities in the product. However, the cost of retrofitting the equipment with contact type temperature monitoring remains high.</a:t>
            </a:r>
            <a:endParaRPr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00000"/>
              </a:lnSpc>
              <a:spcBef>
                <a:spcPts val="0"/>
              </a:spcBef>
              <a:spcAft>
                <a:spcPts val="0"/>
              </a:spcAft>
            </a:pPr>
            <a:r>
              <a:rPr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Our self-developed thermal imaging mold monitor MP-T900 is equipped with non-contact thermal imaging recognition, customizable temperature measurement area and alarm range, and compatible with traditional visual inspection systems, making it a perfect solution.</a:t>
            </a:r>
            <a:endParaRPr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12" name="表格 11"/>
          <p:cNvGraphicFramePr/>
          <p:nvPr>
            <p:custDataLst>
              <p:tags r:id="rId2"/>
            </p:custDataLst>
          </p:nvPr>
        </p:nvGraphicFramePr>
        <p:xfrm>
          <a:off x="5165090" y="698500"/>
          <a:ext cx="6356985" cy="5867400"/>
        </p:xfrm>
        <a:graphic>
          <a:graphicData uri="http://schemas.openxmlformats.org/drawingml/2006/table">
            <a:tbl>
              <a:tblPr firstRow="1" bandRow="1">
                <a:tableStyleId>{5C22544A-7EE6-4342-B048-85BDC9FD1C3A}</a:tableStyleId>
              </a:tblPr>
              <a:tblGrid>
                <a:gridCol w="1783080"/>
                <a:gridCol w="4573905"/>
              </a:tblGrid>
              <a:tr h="243840">
                <a:tc>
                  <a:txBody>
                    <a:bodyPr/>
                    <a:p>
                      <a:pPr algn="ctr">
                        <a:lnSpc>
                          <a:spcPct val="100000"/>
                        </a:lnSpc>
                        <a:buNone/>
                      </a:pPr>
                      <a:r>
                        <a:rPr lang="en-US" altLang="zh-CN" sz="1000">
                          <a:latin typeface="微软雅黑" panose="020B0503020204020204" pitchFamily="34" charset="-122"/>
                          <a:ea typeface="微软雅黑" panose="020B0503020204020204" pitchFamily="34" charset="-122"/>
                          <a:sym typeface="+mn-ea"/>
                        </a:rPr>
                        <a:t>M</a:t>
                      </a:r>
                      <a:r>
                        <a:rPr lang="zh-CN" altLang="en-US" sz="1000">
                          <a:latin typeface="微软雅黑" panose="020B0503020204020204" pitchFamily="34" charset="-122"/>
                          <a:ea typeface="微软雅黑" panose="020B0503020204020204" pitchFamily="34" charset="-122"/>
                          <a:sym typeface="+mn-ea"/>
                        </a:rPr>
                        <a:t>odel</a:t>
                      </a:r>
                      <a:endParaRPr lang="en-US" altLang="zh-CN" sz="1000">
                        <a:latin typeface="微软雅黑" panose="020B0503020204020204" pitchFamily="34" charset="-122"/>
                        <a:ea typeface="微软雅黑" panose="020B0503020204020204" pitchFamily="34" charset="-122"/>
                      </a:endParaRPr>
                    </a:p>
                  </a:txBody>
                  <a:tcPr anchor="ctr" anchorCtr="0">
                    <a:solidFill>
                      <a:schemeClr val="accent1"/>
                    </a:solidFill>
                  </a:tcPr>
                </a:tc>
                <a:tc>
                  <a:txBody>
                    <a:bodyPr/>
                    <a:p>
                      <a:pPr algn="ctr">
                        <a:lnSpc>
                          <a:spcPct val="100000"/>
                        </a:lnSpc>
                        <a:buNone/>
                      </a:pPr>
                      <a:r>
                        <a:rPr lang="en-US" altLang="zh-CN" sz="1000">
                          <a:latin typeface="微软雅黑" panose="020B0503020204020204" pitchFamily="34" charset="-122"/>
                          <a:ea typeface="微软雅黑" panose="020B0503020204020204" pitchFamily="34" charset="-122"/>
                          <a:cs typeface="微软雅黑" panose="020B0503020204020204" pitchFamily="34" charset="-122"/>
                        </a:rPr>
                        <a:t>MP-T900  </a:t>
                      </a:r>
                      <a:r>
                        <a:rPr lang="zh-CN" altLang="en-US" sz="1000">
                          <a:latin typeface="微软雅黑" panose="020B0503020204020204" pitchFamily="34" charset="-122"/>
                          <a:ea typeface="微软雅黑" panose="020B0503020204020204" pitchFamily="34" charset="-122"/>
                          <a:cs typeface="微软雅黑" panose="020B0503020204020204" pitchFamily="34" charset="-122"/>
                        </a:rPr>
                        <a:t>Online temperature measurement thermal imager camera</a:t>
                      </a:r>
                      <a:endParaRPr lang="zh-CN" altLang="en-US" sz="1000">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chemeClr val="accent1"/>
                    </a:solidFill>
                  </a:tcPr>
                </a:tc>
              </a:tr>
              <a:tr h="243840">
                <a:tc>
                  <a:txBody>
                    <a:bodyPr/>
                    <a:p>
                      <a:pPr algn="ctr">
                        <a:lnSpc>
                          <a:spcPct val="100000"/>
                        </a:lnSpc>
                        <a:buNone/>
                      </a:pPr>
                      <a:r>
                        <a:rPr lang="en-US" altLang="zh-CN" sz="1000">
                          <a:latin typeface="微软雅黑" panose="020B0503020204020204" pitchFamily="34" charset="-122"/>
                          <a:ea typeface="微软雅黑" panose="020B0503020204020204" pitchFamily="34" charset="-122"/>
                        </a:rPr>
                        <a:t>S</a:t>
                      </a:r>
                      <a:r>
                        <a:rPr lang="zh-CN" altLang="en-US" sz="1000">
                          <a:latin typeface="微软雅黑" panose="020B0503020204020204" pitchFamily="34" charset="-122"/>
                          <a:ea typeface="微软雅黑" panose="020B0503020204020204" pitchFamily="34" charset="-122"/>
                        </a:rPr>
                        <a:t>ensor type</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40000"/>
                        <a:lumOff val="60000"/>
                      </a:schemeClr>
                    </a:solidFill>
                  </a:tcPr>
                </a:tc>
                <a:tc>
                  <a:txBody>
                    <a:bodyPr/>
                    <a:p>
                      <a:pPr algn="ctr">
                        <a:lnSpc>
                          <a:spcPct val="100000"/>
                        </a:lnSpc>
                        <a:buNone/>
                      </a:pPr>
                      <a:r>
                        <a:rPr lang="zh-CN" altLang="en-US" sz="1000">
                          <a:latin typeface="微软雅黑" panose="020B0503020204020204" pitchFamily="34" charset="-122"/>
                          <a:ea typeface="微软雅黑" panose="020B0503020204020204" pitchFamily="34" charset="-122"/>
                        </a:rPr>
                        <a:t>Vanadium oxide uncooled detector</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40000"/>
                        <a:lumOff val="60000"/>
                      </a:schemeClr>
                    </a:solidFill>
                  </a:tcPr>
                </a:tc>
              </a:tr>
              <a:tr h="243840">
                <a:tc>
                  <a:txBody>
                    <a:bodyPr/>
                    <a:p>
                      <a:pPr algn="ctr">
                        <a:lnSpc>
                          <a:spcPct val="100000"/>
                        </a:lnSpc>
                        <a:buNone/>
                      </a:pPr>
                      <a:r>
                        <a:rPr lang="en-US" altLang="zh-CN" sz="1000">
                          <a:latin typeface="微软雅黑" panose="020B0503020204020204" pitchFamily="34" charset="-122"/>
                          <a:ea typeface="微软雅黑" panose="020B0503020204020204" pitchFamily="34" charset="-122"/>
                        </a:rPr>
                        <a:t>R</a:t>
                      </a:r>
                      <a:r>
                        <a:rPr lang="zh-CN" altLang="en-US" sz="1000">
                          <a:latin typeface="微软雅黑" panose="020B0503020204020204" pitchFamily="34" charset="-122"/>
                          <a:ea typeface="微软雅黑" panose="020B0503020204020204" pitchFamily="34" charset="-122"/>
                        </a:rPr>
                        <a:t>esolution</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20000"/>
                        <a:lumOff val="80000"/>
                      </a:schemeClr>
                    </a:solidFill>
                  </a:tcPr>
                </a:tc>
                <a:tc>
                  <a:txBody>
                    <a:bodyPr/>
                    <a:p>
                      <a:pPr algn="ctr">
                        <a:lnSpc>
                          <a:spcPct val="100000"/>
                        </a:lnSpc>
                        <a:buNone/>
                      </a:pPr>
                      <a:r>
                        <a:rPr lang="en-US" altLang="zh-CN" sz="1000">
                          <a:latin typeface="微软雅黑" panose="020B0503020204020204" pitchFamily="34" charset="-122"/>
                          <a:ea typeface="微软雅黑" panose="020B0503020204020204" pitchFamily="34" charset="-122"/>
                        </a:rPr>
                        <a:t>384x288</a:t>
                      </a:r>
                      <a:endParaRPr lang="en-US" altLang="zh-CN" sz="1000">
                        <a:latin typeface="微软雅黑" panose="020B0503020204020204" pitchFamily="34" charset="-122"/>
                        <a:ea typeface="微软雅黑" panose="020B0503020204020204" pitchFamily="34" charset="-122"/>
                      </a:endParaRPr>
                    </a:p>
                  </a:txBody>
                  <a:tcPr anchor="ctr" anchorCtr="0">
                    <a:solidFill>
                      <a:schemeClr val="accent4">
                        <a:lumMod val="20000"/>
                        <a:lumOff val="80000"/>
                      </a:schemeClr>
                    </a:solidFill>
                  </a:tcPr>
                </a:tc>
              </a:tr>
              <a:tr h="243840">
                <a:tc>
                  <a:txBody>
                    <a:bodyPr/>
                    <a:p>
                      <a:pPr algn="ctr">
                        <a:lnSpc>
                          <a:spcPct val="100000"/>
                        </a:lnSpc>
                        <a:buNone/>
                      </a:pPr>
                      <a:r>
                        <a:rPr lang="zh-CN" altLang="en-US" sz="1000">
                          <a:latin typeface="微软雅黑" panose="020B0503020204020204" pitchFamily="34" charset="-122"/>
                          <a:ea typeface="微软雅黑" panose="020B0503020204020204" pitchFamily="34" charset="-122"/>
                        </a:rPr>
                        <a:t>Frame rate</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40000"/>
                        <a:lumOff val="60000"/>
                      </a:schemeClr>
                    </a:solidFill>
                  </a:tcPr>
                </a:tc>
                <a:tc>
                  <a:txBody>
                    <a:bodyPr/>
                    <a:p>
                      <a:pPr algn="ctr">
                        <a:lnSpc>
                          <a:spcPct val="100000"/>
                        </a:lnSpc>
                        <a:buNone/>
                      </a:pPr>
                      <a:r>
                        <a:rPr lang="zh-CN" altLang="en-US" sz="1000">
                          <a:latin typeface="微软雅黑" panose="020B0503020204020204" pitchFamily="34" charset="-122"/>
                          <a:ea typeface="微软雅黑" panose="020B0503020204020204" pitchFamily="34" charset="-122"/>
                        </a:rPr>
                        <a:t>50 Hz: 50 fps</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40000"/>
                        <a:lumOff val="60000"/>
                      </a:schemeClr>
                    </a:solidFill>
                  </a:tcPr>
                </a:tc>
              </a:tr>
              <a:tr h="396240">
                <a:tc>
                  <a:txBody>
                    <a:bodyPr/>
                    <a:p>
                      <a:pPr algn="ctr">
                        <a:lnSpc>
                          <a:spcPct val="100000"/>
                        </a:lnSpc>
                        <a:buNone/>
                      </a:pPr>
                      <a:r>
                        <a:rPr lang="zh-CN" altLang="en-US" sz="1000">
                          <a:latin typeface="微软雅黑" panose="020B0503020204020204" pitchFamily="34" charset="-122"/>
                          <a:ea typeface="微软雅黑" panose="020B0503020204020204" pitchFamily="34" charset="-122"/>
                        </a:rPr>
                        <a:t>The closest focal length of a thermal imaging lens</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20000"/>
                        <a:lumOff val="80000"/>
                      </a:schemeClr>
                    </a:solidFill>
                  </a:tcPr>
                </a:tc>
                <a:tc>
                  <a:txBody>
                    <a:bodyPr/>
                    <a:p>
                      <a:pPr algn="ctr">
                        <a:lnSpc>
                          <a:spcPct val="100000"/>
                        </a:lnSpc>
                        <a:buNone/>
                      </a:pPr>
                      <a:r>
                        <a:rPr lang="en-US" altLang="zh-CN" sz="1000">
                          <a:latin typeface="微软雅黑" panose="020B0503020204020204" pitchFamily="34" charset="-122"/>
                          <a:ea typeface="微软雅黑" panose="020B0503020204020204" pitchFamily="34" charset="-122"/>
                        </a:rPr>
                        <a:t>6.8mm</a:t>
                      </a:r>
                      <a:endParaRPr lang="en-US" altLang="zh-CN" sz="1000">
                        <a:latin typeface="微软雅黑" panose="020B0503020204020204" pitchFamily="34" charset="-122"/>
                        <a:ea typeface="微软雅黑" panose="020B0503020204020204" pitchFamily="34" charset="-122"/>
                      </a:endParaRPr>
                    </a:p>
                  </a:txBody>
                  <a:tcPr anchor="ctr" anchorCtr="0">
                    <a:solidFill>
                      <a:schemeClr val="accent4">
                        <a:lumMod val="20000"/>
                        <a:lumOff val="80000"/>
                      </a:schemeClr>
                    </a:solidFill>
                  </a:tcPr>
                </a:tc>
              </a:tr>
              <a:tr h="243840">
                <a:tc>
                  <a:txBody>
                    <a:bodyPr/>
                    <a:p>
                      <a:pPr algn="ctr">
                        <a:lnSpc>
                          <a:spcPct val="100000"/>
                        </a:lnSpc>
                        <a:buNone/>
                      </a:pPr>
                      <a:r>
                        <a:rPr lang="zh-CN" altLang="en-US" sz="1000">
                          <a:latin typeface="微软雅黑" panose="020B0503020204020204" pitchFamily="34" charset="-122"/>
                          <a:ea typeface="微软雅黑" panose="020B0503020204020204" pitchFamily="34" charset="-122"/>
                        </a:rPr>
                        <a:t>Max Aperture Value </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40000"/>
                        <a:lumOff val="60000"/>
                      </a:schemeClr>
                    </a:solidFill>
                  </a:tcPr>
                </a:tc>
                <a:tc>
                  <a:txBody>
                    <a:bodyPr/>
                    <a:p>
                      <a:pPr algn="ctr">
                        <a:lnSpc>
                          <a:spcPct val="100000"/>
                        </a:lnSpc>
                        <a:buNone/>
                      </a:pPr>
                      <a:r>
                        <a:rPr lang="en-US" altLang="zh-CN" sz="1000">
                          <a:latin typeface="微软雅黑" panose="020B0503020204020204" pitchFamily="34" charset="-122"/>
                          <a:ea typeface="微软雅黑" panose="020B0503020204020204" pitchFamily="34" charset="-122"/>
                        </a:rPr>
                        <a:t>F1.0</a:t>
                      </a:r>
                      <a:endParaRPr lang="en-US" altLang="zh-CN" sz="1000">
                        <a:latin typeface="微软雅黑" panose="020B0503020204020204" pitchFamily="34" charset="-122"/>
                        <a:ea typeface="微软雅黑" panose="020B0503020204020204" pitchFamily="34" charset="-122"/>
                      </a:endParaRPr>
                    </a:p>
                  </a:txBody>
                  <a:tcPr anchor="ctr" anchorCtr="0">
                    <a:solidFill>
                      <a:schemeClr val="accent4">
                        <a:lumMod val="40000"/>
                        <a:lumOff val="60000"/>
                      </a:schemeClr>
                    </a:solidFill>
                  </a:tcPr>
                </a:tc>
              </a:tr>
              <a:tr h="396240">
                <a:tc>
                  <a:txBody>
                    <a:bodyPr/>
                    <a:p>
                      <a:pPr algn="ctr">
                        <a:lnSpc>
                          <a:spcPct val="100000"/>
                        </a:lnSpc>
                        <a:buNone/>
                      </a:pPr>
                      <a:r>
                        <a:rPr lang="zh-CN" altLang="en-US" sz="1000">
                          <a:latin typeface="微软雅黑" panose="020B0503020204020204" pitchFamily="34" charset="-122"/>
                          <a:ea typeface="微软雅黑" panose="020B0503020204020204" pitchFamily="34" charset="-122"/>
                        </a:rPr>
                        <a:t>The closest distance for thermal imaging imaging</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20000"/>
                        <a:lumOff val="80000"/>
                      </a:schemeClr>
                    </a:solidFill>
                  </a:tcPr>
                </a:tc>
                <a:tc>
                  <a:txBody>
                    <a:bodyPr/>
                    <a:p>
                      <a:pPr algn="ctr">
                        <a:lnSpc>
                          <a:spcPct val="100000"/>
                        </a:lnSpc>
                        <a:buNone/>
                      </a:pPr>
                      <a:r>
                        <a:rPr lang="en-US" altLang="zh-CN" sz="1000">
                          <a:latin typeface="微软雅黑" panose="020B0503020204020204" pitchFamily="34" charset="-122"/>
                          <a:ea typeface="微软雅黑" panose="020B0503020204020204" pitchFamily="34" charset="-122"/>
                        </a:rPr>
                        <a:t>0.6m</a:t>
                      </a:r>
                      <a:endParaRPr lang="en-US" altLang="zh-CN" sz="1000">
                        <a:latin typeface="微软雅黑" panose="020B0503020204020204" pitchFamily="34" charset="-122"/>
                        <a:ea typeface="微软雅黑" panose="020B0503020204020204" pitchFamily="34" charset="-122"/>
                      </a:endParaRPr>
                    </a:p>
                  </a:txBody>
                  <a:tcPr anchor="ctr" anchorCtr="0">
                    <a:solidFill>
                      <a:schemeClr val="accent4">
                        <a:lumMod val="20000"/>
                        <a:lumOff val="80000"/>
                      </a:schemeClr>
                    </a:solidFill>
                  </a:tcPr>
                </a:tc>
              </a:tr>
              <a:tr h="502920">
                <a:tc>
                  <a:txBody>
                    <a:bodyPr/>
                    <a:p>
                      <a:pPr algn="ctr">
                        <a:lnSpc>
                          <a:spcPct val="100000"/>
                        </a:lnSpc>
                        <a:buNone/>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The farthest distance for temperature measurement（</a:t>
                      </a:r>
                      <a:r>
                        <a:rPr lang="en-US" altLang="zh-CN" sz="900">
                          <a:latin typeface="微软雅黑" panose="020B0503020204020204" pitchFamily="34" charset="-122"/>
                          <a:ea typeface="微软雅黑" panose="020B0503020204020204" pitchFamily="34" charset="-122"/>
                          <a:cs typeface="微软雅黑" panose="020B0503020204020204" pitchFamily="34" charset="-122"/>
                        </a:rPr>
                        <a:t>0.1x0.1m</a:t>
                      </a:r>
                      <a:r>
                        <a:rPr lang="zh-CN" altLang="en-US" sz="9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chemeClr val="accent4">
                        <a:lumMod val="40000"/>
                        <a:lumOff val="60000"/>
                      </a:schemeClr>
                    </a:solidFill>
                  </a:tcPr>
                </a:tc>
                <a:tc>
                  <a:txBody>
                    <a:bodyPr/>
                    <a:p>
                      <a:pPr algn="ctr">
                        <a:lnSpc>
                          <a:spcPct val="100000"/>
                        </a:lnSpc>
                        <a:buNone/>
                      </a:pPr>
                      <a:r>
                        <a:rPr lang="en-US" altLang="zh-CN" sz="1000">
                          <a:latin typeface="微软雅黑" panose="020B0503020204020204" pitchFamily="34" charset="-122"/>
                          <a:ea typeface="微软雅黑" panose="020B0503020204020204" pitchFamily="34" charset="-122"/>
                        </a:rPr>
                        <a:t>6m</a:t>
                      </a:r>
                      <a:endParaRPr lang="en-US" altLang="zh-CN" sz="1000">
                        <a:latin typeface="微软雅黑" panose="020B0503020204020204" pitchFamily="34" charset="-122"/>
                        <a:ea typeface="微软雅黑" panose="020B0503020204020204" pitchFamily="34" charset="-122"/>
                      </a:endParaRPr>
                    </a:p>
                  </a:txBody>
                  <a:tcPr anchor="ctr" anchorCtr="0">
                    <a:solidFill>
                      <a:schemeClr val="accent4">
                        <a:lumMod val="40000"/>
                        <a:lumOff val="60000"/>
                      </a:schemeClr>
                    </a:solidFill>
                  </a:tcPr>
                </a:tc>
              </a:tr>
              <a:tr h="243840">
                <a:tc>
                  <a:txBody>
                    <a:bodyPr/>
                    <a:p>
                      <a:pPr algn="ctr">
                        <a:lnSpc>
                          <a:spcPct val="100000"/>
                        </a:lnSpc>
                        <a:buNone/>
                      </a:pPr>
                      <a:r>
                        <a:rPr lang="en-US" altLang="zh-CN" sz="1000">
                          <a:latin typeface="微软雅黑" panose="020B0503020204020204" pitchFamily="34" charset="-122"/>
                          <a:ea typeface="微软雅黑" panose="020B0503020204020204" pitchFamily="34" charset="-122"/>
                        </a:rPr>
                        <a:t>V</a:t>
                      </a:r>
                      <a:r>
                        <a:rPr lang="zh-CN" altLang="en-US" sz="1000">
                          <a:latin typeface="微软雅黑" panose="020B0503020204020204" pitchFamily="34" charset="-122"/>
                          <a:ea typeface="微软雅黑" panose="020B0503020204020204" pitchFamily="34" charset="-122"/>
                        </a:rPr>
                        <a:t>iewing angle</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20000"/>
                        <a:lumOff val="80000"/>
                      </a:schemeClr>
                    </a:solidFill>
                  </a:tcPr>
                </a:tc>
                <a:tc>
                  <a:txBody>
                    <a:bodyPr/>
                    <a:p>
                      <a:pPr algn="ctr">
                        <a:lnSpc>
                          <a:spcPct val="100000"/>
                        </a:lnSpc>
                        <a:buNone/>
                      </a:pPr>
                      <a:r>
                        <a:rPr lang="en-US" altLang="zh-CN" sz="1000">
                          <a:latin typeface="微软雅黑" panose="020B0503020204020204" pitchFamily="34" charset="-122"/>
                          <a:ea typeface="微软雅黑" panose="020B0503020204020204" pitchFamily="34" charset="-122"/>
                          <a:cs typeface="微软雅黑" panose="020B0503020204020204" pitchFamily="34" charset="-122"/>
                        </a:rPr>
                        <a:t>56</a:t>
                      </a:r>
                      <a:r>
                        <a:rPr lang="zh-CN" altLang="en-US" sz="100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a:latin typeface="微软雅黑" panose="020B0503020204020204" pitchFamily="34" charset="-122"/>
                          <a:ea typeface="微软雅黑" panose="020B0503020204020204" pitchFamily="34" charset="-122"/>
                          <a:cs typeface="微软雅黑" panose="020B0503020204020204" pitchFamily="34" charset="-122"/>
                        </a:rPr>
                        <a:t>x41.7</a:t>
                      </a:r>
                      <a:r>
                        <a:rPr lang="zh-CN" altLang="en-US" sz="1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000">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chemeClr val="accent4">
                        <a:lumMod val="20000"/>
                        <a:lumOff val="80000"/>
                      </a:schemeClr>
                    </a:solidFill>
                  </a:tcPr>
                </a:tc>
              </a:tr>
              <a:tr h="548640">
                <a:tc>
                  <a:txBody>
                    <a:bodyPr/>
                    <a:p>
                      <a:pPr algn="ctr">
                        <a:lnSpc>
                          <a:spcPct val="100000"/>
                        </a:lnSpc>
                        <a:buNone/>
                      </a:pPr>
                      <a:r>
                        <a:rPr lang="en-US" altLang="zh-CN" sz="1000">
                          <a:latin typeface="微软雅黑" panose="020B0503020204020204" pitchFamily="34" charset="-122"/>
                          <a:ea typeface="微软雅黑" panose="020B0503020204020204" pitchFamily="34" charset="-122"/>
                        </a:rPr>
                        <a:t>P</a:t>
                      </a:r>
                      <a:r>
                        <a:rPr lang="zh-CN" altLang="en-US" sz="1000">
                          <a:latin typeface="微软雅黑" panose="020B0503020204020204" pitchFamily="34" charset="-122"/>
                          <a:ea typeface="微软雅黑" panose="020B0503020204020204" pitchFamily="34" charset="-122"/>
                        </a:rPr>
                        <a:t>alette</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40000"/>
                        <a:lumOff val="60000"/>
                      </a:schemeClr>
                    </a:solidFill>
                  </a:tcPr>
                </a:tc>
                <a:tc>
                  <a:txBody>
                    <a:bodyPr/>
                    <a:p>
                      <a:pPr algn="ctr">
                        <a:lnSpc>
                          <a:spcPct val="100000"/>
                        </a:lnSpc>
                        <a:buNone/>
                      </a:pPr>
                      <a:r>
                        <a:rPr lang="zh-CN" altLang="en-US" sz="1000">
                          <a:latin typeface="微软雅黑" panose="020B0503020204020204" pitchFamily="34" charset="-122"/>
                          <a:ea typeface="微软雅黑" panose="020B0503020204020204" pitchFamily="34" charset="-122"/>
                          <a:cs typeface="微软雅黑" panose="020B0503020204020204" pitchFamily="34" charset="-122"/>
                        </a:rPr>
                        <a:t>15 types including White Heat, Black Heat, Fusion 1, Rainbow, Fusion 2, Iron Red 1, Iron Red 2, Dark Brown, Color 1, Color 2, Ice Fire, Rain, Red Heat, Green Heat, Deep Blue, etc</a:t>
                      </a:r>
                      <a:endParaRPr lang="zh-CN" altLang="en-US" sz="1000">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chemeClr val="accent4">
                        <a:lumMod val="40000"/>
                        <a:lumOff val="60000"/>
                      </a:schemeClr>
                    </a:solidFill>
                  </a:tcPr>
                </a:tc>
              </a:tr>
              <a:tr h="396240">
                <a:tc>
                  <a:txBody>
                    <a:bodyPr/>
                    <a:p>
                      <a:pPr algn="ctr">
                        <a:lnSpc>
                          <a:spcPct val="100000"/>
                        </a:lnSpc>
                        <a:buNone/>
                      </a:pPr>
                      <a:r>
                        <a:rPr lang="zh-CN" altLang="en-US" sz="1000">
                          <a:latin typeface="微软雅黑" panose="020B0503020204020204" pitchFamily="34" charset="-122"/>
                          <a:ea typeface="微软雅黑" panose="020B0503020204020204" pitchFamily="34" charset="-122"/>
                        </a:rPr>
                        <a:t>Temperature measurement accuracy</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20000"/>
                        <a:lumOff val="80000"/>
                      </a:schemeClr>
                    </a:solidFill>
                  </a:tcPr>
                </a:tc>
                <a:tc>
                  <a:txBody>
                    <a:bodyPr/>
                    <a:p>
                      <a:pPr algn="ctr">
                        <a:lnSpc>
                          <a:spcPct val="100000"/>
                        </a:lnSpc>
                        <a:buNone/>
                      </a:pPr>
                      <a:r>
                        <a:rPr sz="1000">
                          <a:latin typeface="微软雅黑" panose="020B0503020204020204" pitchFamily="34" charset="-122"/>
                          <a:ea typeface="微软雅黑" panose="020B0503020204020204" pitchFamily="34" charset="-122"/>
                          <a:cs typeface="微软雅黑" panose="020B0503020204020204" pitchFamily="34" charset="-122"/>
                        </a:rPr>
                        <a:t>± 2 ℃ or ± 2 ℃ of the reading</a:t>
                      </a:r>
                      <a:endParaRPr sz="1000">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chemeClr val="accent4">
                        <a:lumMod val="20000"/>
                        <a:lumOff val="80000"/>
                      </a:schemeClr>
                    </a:solidFill>
                  </a:tcPr>
                </a:tc>
              </a:tr>
              <a:tr h="243840">
                <a:tc>
                  <a:txBody>
                    <a:bodyPr/>
                    <a:p>
                      <a:pPr algn="ctr">
                        <a:lnSpc>
                          <a:spcPct val="100000"/>
                        </a:lnSpc>
                        <a:buNone/>
                      </a:pPr>
                      <a:r>
                        <a:rPr lang="zh-CN" altLang="en-US" sz="1000">
                          <a:latin typeface="微软雅黑" panose="020B0503020204020204" pitchFamily="34" charset="-122"/>
                          <a:ea typeface="微软雅黑" panose="020B0503020204020204" pitchFamily="34" charset="-122"/>
                        </a:rPr>
                        <a:t>Measuring range</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40000"/>
                        <a:lumOff val="60000"/>
                      </a:schemeClr>
                    </a:solidFill>
                  </a:tcPr>
                </a:tc>
                <a:tc>
                  <a:txBody>
                    <a:bodyPr/>
                    <a:p>
                      <a:pPr algn="ctr">
                        <a:lnSpc>
                          <a:spcPct val="100000"/>
                        </a:lnSpc>
                        <a:buNone/>
                      </a:pPr>
                      <a:r>
                        <a:rPr lang="en-US" altLang="zh-CN" sz="1000">
                          <a:latin typeface="微软雅黑" panose="020B0503020204020204" pitchFamily="34" charset="-122"/>
                          <a:ea typeface="微软雅黑" panose="020B0503020204020204" pitchFamily="34" charset="-122"/>
                          <a:cs typeface="微软雅黑" panose="020B0503020204020204" pitchFamily="34" charset="-122"/>
                          <a:sym typeface="+mn-ea"/>
                        </a:rPr>
                        <a:t>-20 °C~150 °C or 0 °C~550 °C</a:t>
                      </a:r>
                      <a:endParaRPr lang="en-US" altLang="zh-CN" sz="100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nchorCtr="0">
                    <a:solidFill>
                      <a:schemeClr val="accent4">
                        <a:lumMod val="40000"/>
                        <a:lumOff val="60000"/>
                      </a:schemeClr>
                    </a:solidFill>
                  </a:tcPr>
                </a:tc>
              </a:tr>
              <a:tr h="396240">
                <a:tc>
                  <a:txBody>
                    <a:bodyPr/>
                    <a:p>
                      <a:pPr algn="ctr">
                        <a:lnSpc>
                          <a:spcPct val="100000"/>
                        </a:lnSpc>
                        <a:buNone/>
                      </a:pPr>
                      <a:r>
                        <a:rPr lang="zh-CN" altLang="en-US" sz="1000">
                          <a:latin typeface="微软雅黑" panose="020B0503020204020204" pitchFamily="34" charset="-122"/>
                          <a:ea typeface="微软雅黑" panose="020B0503020204020204" pitchFamily="34" charset="-122"/>
                        </a:rPr>
                        <a:t>Intelligent information overlay</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20000"/>
                        <a:lumOff val="80000"/>
                      </a:schemeClr>
                    </a:solidFill>
                  </a:tcPr>
                </a:tc>
                <a:tc>
                  <a:txBody>
                    <a:bodyPr/>
                    <a:p>
                      <a:pPr algn="ctr">
                        <a:lnSpc>
                          <a:spcPct val="100000"/>
                        </a:lnSpc>
                        <a:buNone/>
                      </a:pPr>
                      <a:r>
                        <a:rPr lang="zh-CN" altLang="en-US" sz="1000">
                          <a:latin typeface="微软雅黑" panose="020B0503020204020204" pitchFamily="34" charset="-122"/>
                          <a:ea typeface="微软雅黑" panose="020B0503020204020204" pitchFamily="34" charset="-122"/>
                          <a:cs typeface="微软雅黑" panose="020B0503020204020204" pitchFamily="34" charset="-122"/>
                        </a:rPr>
                        <a:t>10 point temperature measurement, 10 box temperature measurement, 1 line temperature measurement</a:t>
                      </a:r>
                      <a:endParaRPr lang="zh-CN" altLang="en-US" sz="1000">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chemeClr val="accent4">
                        <a:lumMod val="20000"/>
                        <a:lumOff val="80000"/>
                      </a:schemeClr>
                    </a:solidFill>
                  </a:tcPr>
                </a:tc>
              </a:tr>
              <a:tr h="396240">
                <a:tc>
                  <a:txBody>
                    <a:bodyPr/>
                    <a:p>
                      <a:pPr algn="ctr">
                        <a:lnSpc>
                          <a:spcPct val="100000"/>
                        </a:lnSpc>
                        <a:buNone/>
                      </a:pPr>
                      <a:r>
                        <a:rPr lang="zh-CN" altLang="en-US" sz="1000">
                          <a:latin typeface="微软雅黑" panose="020B0503020204020204" pitchFamily="34" charset="-122"/>
                          <a:ea typeface="微软雅黑" panose="020B0503020204020204" pitchFamily="34" charset="-122"/>
                        </a:rPr>
                        <a:t>Maximum number of preview paths</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40000"/>
                        <a:lumOff val="60000"/>
                      </a:schemeClr>
                    </a:solidFill>
                  </a:tcPr>
                </a:tc>
                <a:tc>
                  <a:txBody>
                    <a:bodyPr/>
                    <a:p>
                      <a:pPr algn="ctr">
                        <a:lnSpc>
                          <a:spcPct val="100000"/>
                        </a:lnSpc>
                        <a:buNone/>
                      </a:pPr>
                      <a:r>
                        <a:rPr lang="en-US" altLang="zh-CN" sz="1000">
                          <a:latin typeface="微软雅黑" panose="020B0503020204020204" pitchFamily="34" charset="-122"/>
                          <a:ea typeface="微软雅黑" panose="020B0503020204020204" pitchFamily="34" charset="-122"/>
                          <a:cs typeface="微软雅黑" panose="020B0503020204020204" pitchFamily="34" charset="-122"/>
                        </a:rPr>
                        <a:t>20</a:t>
                      </a:r>
                      <a:endParaRPr lang="zh-CN" altLang="en-US" sz="1000">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chemeClr val="accent4">
                        <a:lumMod val="40000"/>
                        <a:lumOff val="60000"/>
                      </a:schemeClr>
                    </a:solidFill>
                  </a:tcPr>
                </a:tc>
              </a:tr>
              <a:tr h="396240">
                <a:tc>
                  <a:txBody>
                    <a:bodyPr/>
                    <a:p>
                      <a:pPr algn="ctr">
                        <a:lnSpc>
                          <a:spcPct val="100000"/>
                        </a:lnSpc>
                        <a:buNone/>
                      </a:pPr>
                      <a:r>
                        <a:rPr lang="zh-CN" altLang="en-US" sz="1000">
                          <a:latin typeface="微软雅黑" panose="020B0503020204020204" pitchFamily="34" charset="-122"/>
                          <a:ea typeface="微软雅黑" panose="020B0503020204020204" pitchFamily="34" charset="-122"/>
                        </a:rPr>
                        <a:t>Video compression standard</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20000"/>
                        <a:lumOff val="80000"/>
                      </a:schemeClr>
                    </a:solidFill>
                  </a:tcPr>
                </a:tc>
                <a:tc>
                  <a:txBody>
                    <a:bodyPr/>
                    <a:p>
                      <a:pPr algn="ctr">
                        <a:lnSpc>
                          <a:spcPct val="100000"/>
                        </a:lnSpc>
                        <a:buNone/>
                      </a:pPr>
                      <a:r>
                        <a:rPr lang="zh-CN" altLang="en-US" sz="1000">
                          <a:latin typeface="微软雅黑" panose="020B0503020204020204" pitchFamily="34" charset="-122"/>
                          <a:ea typeface="微软雅黑" panose="020B0503020204020204" pitchFamily="34" charset="-122"/>
                        </a:rPr>
                        <a:t>H.265/H.264/MJPEG </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20000"/>
                        <a:lumOff val="80000"/>
                      </a:schemeClr>
                    </a:solidFill>
                  </a:tcPr>
                </a:tc>
              </a:tr>
              <a:tr h="243840">
                <a:tc>
                  <a:txBody>
                    <a:bodyPr/>
                    <a:p>
                      <a:pPr algn="ctr">
                        <a:lnSpc>
                          <a:spcPct val="100000"/>
                        </a:lnSpc>
                        <a:buNone/>
                      </a:pPr>
                      <a:r>
                        <a:rPr lang="zh-CN" altLang="en-US" sz="1000">
                          <a:latin typeface="微软雅黑" panose="020B0503020204020204" pitchFamily="34" charset="-122"/>
                          <a:ea typeface="微软雅黑" panose="020B0503020204020204" pitchFamily="34" charset="-122"/>
                        </a:rPr>
                        <a:t>Network interface</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40000"/>
                        <a:lumOff val="60000"/>
                      </a:schemeClr>
                    </a:solidFill>
                  </a:tcPr>
                </a:tc>
                <a:tc>
                  <a:txBody>
                    <a:bodyPr/>
                    <a:p>
                      <a:pPr algn="ctr">
                        <a:lnSpc>
                          <a:spcPct val="100000"/>
                        </a:lnSpc>
                        <a:buNone/>
                      </a:pPr>
                      <a:r>
                        <a:rPr lang="zh-CN" altLang="en-US" sz="1000">
                          <a:latin typeface="微软雅黑" panose="020B0503020204020204" pitchFamily="34" charset="-122"/>
                          <a:ea typeface="微软雅黑" panose="020B0503020204020204" pitchFamily="34" charset="-122"/>
                          <a:cs typeface="微软雅黑" panose="020B0503020204020204" pitchFamily="34" charset="-122"/>
                        </a:rPr>
                        <a:t>1 RJ45 interface 10 M/100 M/1000 M adaptive Ethernet port</a:t>
                      </a:r>
                      <a:endParaRPr lang="zh-CN" altLang="en-US" sz="1000">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chemeClr val="accent4">
                        <a:lumMod val="40000"/>
                        <a:lumOff val="60000"/>
                      </a:schemeClr>
                    </a:solidFill>
                  </a:tcPr>
                </a:tc>
              </a:tr>
              <a:tr h="243840">
                <a:tc>
                  <a:txBody>
                    <a:bodyPr/>
                    <a:p>
                      <a:pPr algn="ctr">
                        <a:lnSpc>
                          <a:spcPct val="100000"/>
                        </a:lnSpc>
                        <a:buNone/>
                      </a:pPr>
                      <a:r>
                        <a:rPr lang="zh-CN" altLang="en-US" sz="1000">
                          <a:latin typeface="微软雅黑" panose="020B0503020204020204" pitchFamily="34" charset="-122"/>
                          <a:ea typeface="微软雅黑" panose="020B0503020204020204" pitchFamily="34" charset="-122"/>
                        </a:rPr>
                        <a:t>Shell material</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20000"/>
                        <a:lumOff val="80000"/>
                      </a:schemeClr>
                    </a:solidFill>
                  </a:tcPr>
                </a:tc>
                <a:tc>
                  <a:txBody>
                    <a:bodyPr/>
                    <a:p>
                      <a:pPr algn="ctr">
                        <a:lnSpc>
                          <a:spcPct val="100000"/>
                        </a:lnSpc>
                        <a:buNone/>
                      </a:pPr>
                      <a:r>
                        <a:rPr lang="zh-CN" altLang="en-US" sz="1000">
                          <a:latin typeface="微软雅黑" panose="020B0503020204020204" pitchFamily="34" charset="-122"/>
                          <a:ea typeface="微软雅黑" panose="020B0503020204020204" pitchFamily="34" charset="-122"/>
                        </a:rPr>
                        <a:t>Aluminum magnesium alloy</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20000"/>
                        <a:lumOff val="80000"/>
                      </a:schemeClr>
                    </a:solidFill>
                  </a:tcPr>
                </a:tc>
              </a:tr>
              <a:tr h="243840">
                <a:tc>
                  <a:txBody>
                    <a:bodyPr/>
                    <a:p>
                      <a:pPr algn="ctr">
                        <a:lnSpc>
                          <a:spcPct val="100000"/>
                        </a:lnSpc>
                        <a:buNone/>
                      </a:pPr>
                      <a:r>
                        <a:rPr lang="zh-CN" altLang="en-US" sz="1000">
                          <a:latin typeface="微软雅黑" panose="020B0503020204020204" pitchFamily="34" charset="-122"/>
                          <a:ea typeface="微软雅黑" panose="020B0503020204020204" pitchFamily="34" charset="-122"/>
                        </a:rPr>
                        <a:t>supply voltage</a:t>
                      </a:r>
                      <a:endParaRPr lang="zh-CN" altLang="en-US" sz="1000">
                        <a:latin typeface="微软雅黑" panose="020B0503020204020204" pitchFamily="34" charset="-122"/>
                        <a:ea typeface="微软雅黑" panose="020B0503020204020204" pitchFamily="34" charset="-122"/>
                      </a:endParaRPr>
                    </a:p>
                  </a:txBody>
                  <a:tcPr anchor="ctr" anchorCtr="0">
                    <a:solidFill>
                      <a:schemeClr val="accent4">
                        <a:lumMod val="40000"/>
                        <a:lumOff val="60000"/>
                      </a:schemeClr>
                    </a:solidFill>
                  </a:tcPr>
                </a:tc>
                <a:tc>
                  <a:txBody>
                    <a:bodyPr/>
                    <a:p>
                      <a:pPr algn="ctr">
                        <a:lnSpc>
                          <a:spcPct val="100000"/>
                        </a:lnSpc>
                        <a:buNone/>
                      </a:pPr>
                      <a:r>
                        <a:rPr lang="en-US" altLang="zh-CN" sz="1000">
                          <a:latin typeface="微软雅黑" panose="020B0503020204020204" pitchFamily="34" charset="-122"/>
                          <a:ea typeface="微软雅黑" panose="020B0503020204020204" pitchFamily="34" charset="-122"/>
                        </a:rPr>
                        <a:t>DC 10~30V</a:t>
                      </a:r>
                      <a:endParaRPr lang="en-US" altLang="zh-CN" sz="1000">
                        <a:latin typeface="微软雅黑" panose="020B0503020204020204" pitchFamily="34" charset="-122"/>
                        <a:ea typeface="微软雅黑" panose="020B0503020204020204" pitchFamily="34" charset="-122"/>
                      </a:endParaRPr>
                    </a:p>
                  </a:txBody>
                  <a:tcPr anchor="ctr" anchorCtr="0">
                    <a:solidFill>
                      <a:schemeClr val="accent4">
                        <a:lumMod val="40000"/>
                        <a:lumOff val="60000"/>
                      </a:schemeClr>
                    </a:solidFill>
                  </a:tcPr>
                </a:tc>
              </a:tr>
            </a:tbl>
          </a:graphicData>
        </a:graphic>
      </p:graphicFrame>
      <p:pic>
        <p:nvPicPr>
          <p:cNvPr id="13" name="图片 12" descr="1 (2)"/>
          <p:cNvPicPr>
            <a:picLocks noChangeAspect="1"/>
          </p:cNvPicPr>
          <p:nvPr/>
        </p:nvPicPr>
        <p:blipFill>
          <a:blip r:embed="rId3"/>
          <a:stretch>
            <a:fillRect/>
          </a:stretch>
        </p:blipFill>
        <p:spPr>
          <a:xfrm>
            <a:off x="217805" y="1571625"/>
            <a:ext cx="4808220" cy="2467610"/>
          </a:xfrm>
          <a:prstGeom prst="rect">
            <a:avLst/>
          </a:prstGeom>
        </p:spPr>
      </p:pic>
      <p:sp>
        <p:nvSpPr>
          <p:cNvPr id="3" name="文本框 2"/>
          <p:cNvSpPr txBox="1"/>
          <p:nvPr/>
        </p:nvSpPr>
        <p:spPr>
          <a:xfrm>
            <a:off x="2562860" y="332740"/>
            <a:ext cx="3642360" cy="368300"/>
          </a:xfrm>
          <a:prstGeom prst="rect">
            <a:avLst/>
          </a:prstGeom>
          <a:solidFill>
            <a:schemeClr val="bg1"/>
          </a:solidFill>
        </p:spPr>
        <p:txBody>
          <a:bodyPr wrap="square" rtlCol="0" anchor="t">
            <a:spAutoFit/>
          </a:bodyPr>
          <a:p>
            <a:r>
              <a:rPr lang="zh-CN">
                <a:solidFill>
                  <a:schemeClr val="tx1">
                    <a:lumMod val="75000"/>
                    <a:lumOff val="25000"/>
                  </a:schemeClr>
                </a:solidFill>
                <a:latin typeface="微软雅黑" panose="020B0503020204020204" pitchFamily="34" charset="-122"/>
                <a:ea typeface="微软雅黑" panose="020B0503020204020204" pitchFamily="34" charset="-122"/>
                <a:sym typeface="+mn-ea"/>
              </a:rPr>
              <a:t>Thermal imaging mold monitor</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tags/tag1.xml><?xml version="1.0" encoding="utf-8"?>
<p:tagLst xmlns:p="http://schemas.openxmlformats.org/presentationml/2006/main">
  <p:tag name="KSO_WM_FULL_TEXT_BEAUTIFY_COPY_ID" val="6"/>
</p:tagLst>
</file>

<file path=ppt/tags/tag10.xml><?xml version="1.0" encoding="utf-8"?>
<p:tagLst xmlns:p="http://schemas.openxmlformats.org/presentationml/2006/main">
  <p:tag name="KSO_WM_FULL_TEXT_BEAUTIFY_COPY_ID" val="7"/>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FULL_TEXT_BEAUTIFY_COPY_ID" val="9"/>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FULL_TEXT_BEAUTIFY_COPY_ID" val="3"/>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PA" val="v4.1.3"/>
  <p:tag name="KSO_WM_FULL_TEXT_BEAUTIFY_COPY_ID" val="14"/>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PA" val="v4.1.3"/>
  <p:tag name="KSO_WM_FULL_TEXT_BEAUTIFY_COPY_ID" val="15"/>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FULL_TEXT_BEAUTIFY_COPY_ID" val="16"/>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FULL_TEXT_BEAUTIFY_COPY_ID" val="150995280"/>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 name="KSO_WM_DIAGRAM_VIRTUALLY_FRAME" val="{&quot;height&quot;:299.61779527559054,&quot;left&quot;:196.4,&quot;top&quot;:63.73220472440945,&quot;width&quot;:419.25}"/>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FULL_TEXT_BEAUTIFY_COPY_ID" val="7"/>
</p:tagLst>
</file>

<file path=ppt/tags/tag20.xml><?xml version="1.0" encoding="utf-8"?>
<p:tagLst xmlns:p="http://schemas.openxmlformats.org/presentationml/2006/main">
  <p:tag name="KSO_WM_DIAGRAM_VIRTUALLY_FRAME" val="{&quot;height&quot;:299.61779527559054,&quot;left&quot;:196.4,&quot;top&quot;:63.73220472440945,&quot;width&quot;:419.25}"/>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 name="KSO_WM_DIAGRAM_VIRTUALLY_FRAME" val="{&quot;height&quot;:299.61779527559054,&quot;left&quot;:196.4,&quot;top&quot;:63.73220472440945,&quot;width&quot;:419.25}"/>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DIAGRAM_VIRTUALLY_FRAME" val="{&quot;height&quot;:299.61779527559054,&quot;left&quot;:196.4,&quot;top&quot;:63.73220472440945,&quot;width&quot;:419.25}"/>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 name="KSO_WM_DIAGRAM_VIRTUALLY_FRAME" val="{&quot;height&quot;:299.61779527559054,&quot;left&quot;:196.4,&quot;top&quot;:63.73220472440945,&quot;width&quot;:419.25}"/>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DIAGRAM_VIRTUALLY_FRAME" val="{&quot;height&quot;:299.61779527559054,&quot;left&quot;:196.4,&quot;top&quot;:63.73220472440945,&quot;width&quot;:419.25}"/>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wm#"/>
  <p:tag name="KSO_WM_TEMPLATE_CATEGORY" val="diagram"/>
  <p:tag name="KSO_WM_TEMPLATE_INDEX" val="20211020"/>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wm#"/>
  <p:tag name="KSO_WM_TEMPLATE_CATEGORY" val="diagram"/>
  <p:tag name="KSO_WM_TEMPLATE_INDEX" val="20211020"/>
</p:tagLst>
</file>

<file path=ppt/tags/tag25.xml><?xml version="1.0" encoding="utf-8"?>
<p:tagLst xmlns:p="http://schemas.openxmlformats.org/presentationml/2006/main">
  <p:tag name="KSO_WM_BEAUTIFY_FLAG" val=""/>
  <p:tag name="KSO_WM_DIAGRAM_VIRTUALLY_FRAME" val="{&quot;height&quot;:299.61779527559054,&quot;left&quot;:196.4,&quot;top&quot;:63.73220472440945,&quot;width&quot;:419.25}"/>
</p:tagLst>
</file>

<file path=ppt/tags/tag250.xml><?xml version="1.0" encoding="utf-8"?>
<p:tagLst xmlns:p="http://schemas.openxmlformats.org/presentationml/2006/main">
  <p:tag name="KSO_WM_FULL_TEXT_BEAUTIFY_COPY_ID" val="10"/>
</p:tagLst>
</file>

<file path=ppt/tags/tag251.xml><?xml version="1.0" encoding="utf-8"?>
<p:tagLst xmlns:p="http://schemas.openxmlformats.org/presentationml/2006/main">
  <p:tag name="KSO_WM_UNIT_TABLE_BEAUTIFY" val="smartTable{a4e22683-ceda-49c3-8956-65395d053e52}"/>
  <p:tag name="TABLE_ENDDRAG_ORIGIN_RECT" val="500*416"/>
  <p:tag name="TABLE_ENDDRAG_RECT" val="406*64*500*416"/>
</p:tagLst>
</file>

<file path=ppt/tags/tag252.xml><?xml version="1.0" encoding="utf-8"?>
<p:tagLst xmlns:p="http://schemas.openxmlformats.org/presentationml/2006/main">
  <p:tag name="KSO_WM_BEAUTIFY_FLAG" val="#wm#"/>
  <p:tag name="KSO_WM_TEMPLATE_CATEGORY" val="diagram"/>
  <p:tag name="KSO_WM_TEMPLATE_INDEX" val="20211020"/>
</p:tagLst>
</file>

<file path=ppt/tags/tag253.xml><?xml version="1.0" encoding="utf-8"?>
<p:tagLst xmlns:p="http://schemas.openxmlformats.org/presentationml/2006/main">
  <p:tag name="KSO_WM_UNIT_PLACING_PICTURE_USER_VIEWPORT" val="{&quot;height&quot;:16005,&quot;width&quot;:28740}"/>
</p:tagLst>
</file>

<file path=ppt/tags/tag254.xml><?xml version="1.0" encoding="utf-8"?>
<p:tagLst xmlns:p="http://schemas.openxmlformats.org/presentationml/2006/main">
  <p:tag name="KSO_WM_BEAUTIFY_FLAG" val="#wm#"/>
  <p:tag name="KSO_WM_TEMPLATE_CATEGORY" val="diagram"/>
  <p:tag name="KSO_WM_TEMPLATE_INDEX" val="20211020"/>
</p:tagLst>
</file>

<file path=ppt/tags/tag255.xml><?xml version="1.0" encoding="utf-8"?>
<p:tagLst xmlns:p="http://schemas.openxmlformats.org/presentationml/2006/main">
  <p:tag name="KSO_WM_FULL_TEXT_BEAUTIFY_COPY_ID" val="51"/>
</p:tagLst>
</file>

<file path=ppt/tags/tag256.xml><?xml version="1.0" encoding="utf-8"?>
<p:tagLst xmlns:p="http://schemas.openxmlformats.org/presentationml/2006/main">
  <p:tag name="KSO_WM_FULL_TEXT_BEAUTIFY_COPY_ID" val="20496"/>
  <p:tag name="KSO_WM_DIAGRAM_VIRTUALLY_FRAME" val="{&quot;height&quot;:431,&quot;left&quot;:38.9,&quot;top&quot;:182.05,&quot;width&quot;:842.35}"/>
</p:tagLst>
</file>

<file path=ppt/tags/tag257.xml><?xml version="1.0" encoding="utf-8"?>
<p:tagLst xmlns:p="http://schemas.openxmlformats.org/presentationml/2006/main">
  <p:tag name="KSO_WM_FULL_TEXT_BEAUTIFY_COPY_ID" val="20497"/>
  <p:tag name="KSO_WM_DIAGRAM_VIRTUALLY_FRAME" val="{&quot;height&quot;:431,&quot;left&quot;:38.9,&quot;top&quot;:182.05,&quot;width&quot;:842.35}"/>
</p:tagLst>
</file>

<file path=ppt/tags/tag258.xml><?xml version="1.0" encoding="utf-8"?>
<p:tagLst xmlns:p="http://schemas.openxmlformats.org/presentationml/2006/main">
  <p:tag name="KSO_WM_FULL_TEXT_BEAUTIFY_COPY_ID" val="20498"/>
  <p:tag name="KSO_WM_DIAGRAM_VIRTUALLY_FRAME" val="{&quot;height&quot;:431,&quot;left&quot;:38.9,&quot;top&quot;:182.05,&quot;width&quot;:842.35}"/>
</p:tagLst>
</file>

<file path=ppt/tags/tag259.xml><?xml version="1.0" encoding="utf-8"?>
<p:tagLst xmlns:p="http://schemas.openxmlformats.org/presentationml/2006/main">
  <p:tag name="KSO_WM_FULL_TEXT_BEAUTIFY_COPY_ID" val="20499"/>
  <p:tag name="KSO_WM_DIAGRAM_VIRTUALLY_FRAME" val="{&quot;height&quot;:431,&quot;left&quot;:38.9,&quot;top&quot;:182.05,&quot;width&quot;:842.35}"/>
</p:tagLst>
</file>

<file path=ppt/tags/tag26.xml><?xml version="1.0" encoding="utf-8"?>
<p:tagLst xmlns:p="http://schemas.openxmlformats.org/presentationml/2006/main">
  <p:tag name="KSO_WM_DIAGRAM_VIRTUALLY_FRAME" val="{&quot;height&quot;:299.61779527559054,&quot;left&quot;:196.4,&quot;top&quot;:63.73220472440945,&quot;width&quot;:419.25}"/>
</p:tagLst>
</file>

<file path=ppt/tags/tag260.xml><?xml version="1.0" encoding="utf-8"?>
<p:tagLst xmlns:p="http://schemas.openxmlformats.org/presentationml/2006/main">
  <p:tag name="KSO_WM_FULL_TEXT_BEAUTIFY_COPY_ID" val="20500"/>
  <p:tag name="KSO_WM_DIAGRAM_VIRTUALLY_FRAME" val="{&quot;height&quot;:431,&quot;left&quot;:38.9,&quot;top&quot;:182.05,&quot;width&quot;:842.35}"/>
</p:tagLst>
</file>

<file path=ppt/tags/tag261.xml><?xml version="1.0" encoding="utf-8"?>
<p:tagLst xmlns:p="http://schemas.openxmlformats.org/presentationml/2006/main">
  <p:tag name="KSO_WM_FULL_TEXT_BEAUTIFY_COPY_ID" val="20501"/>
  <p:tag name="KSO_WM_DIAGRAM_VIRTUALLY_FRAME" val="{&quot;height&quot;:431,&quot;left&quot;:38.9,&quot;top&quot;:182.05,&quot;width&quot;:842.35}"/>
</p:tagLst>
</file>

<file path=ppt/tags/tag262.xml><?xml version="1.0" encoding="utf-8"?>
<p:tagLst xmlns:p="http://schemas.openxmlformats.org/presentationml/2006/main">
  <p:tag name="KSO_WM_FULL_TEXT_BEAUTIFY_COPY_ID" val="20502"/>
  <p:tag name="KSO_WM_DIAGRAM_VIRTUALLY_FRAME" val="{&quot;height&quot;:431,&quot;left&quot;:38.9,&quot;top&quot;:182.05,&quot;width&quot;:842.35}"/>
</p:tagLst>
</file>

<file path=ppt/tags/tag263.xml><?xml version="1.0" encoding="utf-8"?>
<p:tagLst xmlns:p="http://schemas.openxmlformats.org/presentationml/2006/main">
  <p:tag name="KSO_WM_FULL_TEXT_BEAUTIFY_COPY_ID" val="33"/>
</p:tagLst>
</file>

<file path=ppt/tags/tag264.xml><?xml version="1.0" encoding="utf-8"?>
<p:tagLst xmlns:p="http://schemas.openxmlformats.org/presentationml/2006/main">
  <p:tag name="KSO_WM_FULL_TEXT_BEAUTIFY_COPY_ID" val="34"/>
</p:tagLst>
</file>

<file path=ppt/tags/tag265.xml><?xml version="1.0" encoding="utf-8"?>
<p:tagLst xmlns:p="http://schemas.openxmlformats.org/presentationml/2006/main">
  <p:tag name="KSO_WM_FULL_TEXT_BEAUTIFY_COPY_ID" val="40"/>
  <p:tag name="KSO_WM_DIAGRAM_VIRTUALLY_FRAME" val="{&quot;height&quot;:431,&quot;left&quot;:38.9,&quot;top&quot;:182.05,&quot;width&quot;:842.35}"/>
</p:tagLst>
</file>

<file path=ppt/tags/tag266.xml><?xml version="1.0" encoding="utf-8"?>
<p:tagLst xmlns:p="http://schemas.openxmlformats.org/presentationml/2006/main">
  <p:tag name="KSO_WM_FULL_TEXT_BEAUTIFY_COPY_ID" val="41"/>
  <p:tag name="KSO_WM_DIAGRAM_VIRTUALLY_FRAME" val="{&quot;height&quot;:431,&quot;left&quot;:38.9,&quot;top&quot;:182.05,&quot;width&quot;:842.35}"/>
</p:tagLst>
</file>

<file path=ppt/tags/tag267.xml><?xml version="1.0" encoding="utf-8"?>
<p:tagLst xmlns:p="http://schemas.openxmlformats.org/presentationml/2006/main">
  <p:tag name="KSO_WM_FULL_TEXT_BEAUTIFY_COPY_ID" val="44"/>
  <p:tag name="KSO_WM_DIAGRAM_VIRTUALLY_FRAME" val="{&quot;height&quot;:431,&quot;left&quot;:38.9,&quot;top&quot;:182.05,&quot;width&quot;:842.35}"/>
</p:tagLst>
</file>

<file path=ppt/tags/tag268.xml><?xml version="1.0" encoding="utf-8"?>
<p:tagLst xmlns:p="http://schemas.openxmlformats.org/presentationml/2006/main">
  <p:tag name="KSO_WM_FULL_TEXT_BEAUTIFY_COPY_ID" val="45"/>
  <p:tag name="KSO_WM_DIAGRAM_VIRTUALLY_FRAME" val="{&quot;height&quot;:431,&quot;left&quot;:38.9,&quot;top&quot;:182.05,&quot;width&quot;:842.35}"/>
</p:tagLst>
</file>

<file path=ppt/tags/tag269.xml><?xml version="1.0" encoding="utf-8"?>
<p:tagLst xmlns:p="http://schemas.openxmlformats.org/presentationml/2006/main">
  <p:tag name="KSO_WM_FULL_TEXT_BEAUTIFY_COPY_ID" val="46"/>
  <p:tag name="KSO_WM_DIAGRAM_VIRTUALLY_FRAME" val="{&quot;height&quot;:431,&quot;left&quot;:38.9,&quot;top&quot;:182.05,&quot;width&quot;:842.35}"/>
</p:tagLst>
</file>

<file path=ppt/tags/tag27.xml><?xml version="1.0" encoding="utf-8"?>
<p:tagLst xmlns:p="http://schemas.openxmlformats.org/presentationml/2006/main">
  <p:tag name="KSO_WM_BEAUTIFY_FLAG" val=""/>
  <p:tag name="KSO_WM_DIAGRAM_VIRTUALLY_FRAME" val="{&quot;height&quot;:299.61779527559054,&quot;left&quot;:196.4,&quot;top&quot;:63.73220472440945,&quot;width&quot;:419.25}"/>
</p:tagLst>
</file>

<file path=ppt/tags/tag270.xml><?xml version="1.0" encoding="utf-8"?>
<p:tagLst xmlns:p="http://schemas.openxmlformats.org/presentationml/2006/main">
  <p:tag name="KSO_WM_FULL_TEXT_BEAUTIFY_COPY_ID" val="47"/>
  <p:tag name="KSO_WM_DIAGRAM_VIRTUALLY_FRAME" val="{&quot;height&quot;:431,&quot;left&quot;:38.9,&quot;top&quot;:182.05,&quot;width&quot;:842.35}"/>
</p:tagLst>
</file>

<file path=ppt/tags/tag271.xml><?xml version="1.0" encoding="utf-8"?>
<p:tagLst xmlns:p="http://schemas.openxmlformats.org/presentationml/2006/main">
  <p:tag name="KSO_WM_FULL_TEXT_BEAUTIFY_COPY_ID" val="48"/>
  <p:tag name="KSO_WM_DIAGRAM_VIRTUALLY_FRAME" val="{&quot;height&quot;:431,&quot;left&quot;:38.9,&quot;top&quot;:182.05,&quot;width&quot;:842.35}"/>
</p:tagLst>
</file>

<file path=ppt/tags/tag272.xml><?xml version="1.0" encoding="utf-8"?>
<p:tagLst xmlns:p="http://schemas.openxmlformats.org/presentationml/2006/main">
  <p:tag name="KSO_WM_FULL_TEXT_BEAUTIFY_COPY_ID" val="20510"/>
</p:tagLst>
</file>

<file path=ppt/tags/tag273.xml><?xml version="1.0" encoding="utf-8"?>
<p:tagLst xmlns:p="http://schemas.openxmlformats.org/presentationml/2006/main">
  <p:tag name="KSO_WM_DIAGRAM_VIRTUALLY_FRAME" val="{&quot;height&quot;:431,&quot;left&quot;:38.9,&quot;top&quot;:182.05,&quot;width&quot;:842.35}"/>
</p:tagLst>
</file>

<file path=ppt/tags/tag274.xml><?xml version="1.0" encoding="utf-8"?>
<p:tagLst xmlns:p="http://schemas.openxmlformats.org/presentationml/2006/main">
  <p:tag name="KSO_WM_DIAGRAM_VIRTUALLY_FRAME" val="{&quot;height&quot;:431,&quot;left&quot;:38.9,&quot;top&quot;:182.05,&quot;width&quot;:842.35}"/>
</p:tagLst>
</file>

<file path=ppt/tags/tag275.xml><?xml version="1.0" encoding="utf-8"?>
<p:tagLst xmlns:p="http://schemas.openxmlformats.org/presentationml/2006/main">
  <p:tag name="KSO_WM_DIAGRAM_VIRTUALLY_FRAME" val="{&quot;height&quot;:431,&quot;left&quot;:38.9,&quot;top&quot;:182.05,&quot;width&quot;:842.35}"/>
</p:tagLst>
</file>

<file path=ppt/tags/tag276.xml><?xml version="1.0" encoding="utf-8"?>
<p:tagLst xmlns:p="http://schemas.openxmlformats.org/presentationml/2006/main">
  <p:tag name="KSO_WM_DIAGRAM_VIRTUALLY_FRAME" val="{&quot;height&quot;:431,&quot;left&quot;:38.9,&quot;top&quot;:182.05,&quot;width&quot;:842.35}"/>
</p:tagLst>
</file>

<file path=ppt/tags/tag277.xml><?xml version="1.0" encoding="utf-8"?>
<p:tagLst xmlns:p="http://schemas.openxmlformats.org/presentationml/2006/main">
  <p:tag name="KSO_WM_DIAGRAM_VIRTUALLY_FRAME" val="{&quot;height&quot;:431,&quot;left&quot;:38.9,&quot;top&quot;:182.05,&quot;width&quot;:842.35}"/>
</p:tagLst>
</file>

<file path=ppt/tags/tag278.xml><?xml version="1.0" encoding="utf-8"?>
<p:tagLst xmlns:p="http://schemas.openxmlformats.org/presentationml/2006/main">
  <p:tag name="KSO_WM_DIAGRAM_VIRTUALLY_FRAME" val="{&quot;height&quot;:431,&quot;left&quot;:38.9,&quot;top&quot;:182.05,&quot;width&quot;:842.35}"/>
</p:tagLst>
</file>

<file path=ppt/tags/tag279.xml><?xml version="1.0" encoding="utf-8"?>
<p:tagLst xmlns:p="http://schemas.openxmlformats.org/presentationml/2006/main">
  <p:tag name="KSO_WM_DIAGRAM_VIRTUALLY_FRAME" val="{&quot;height&quot;:431,&quot;left&quot;:38.9,&quot;top&quot;:182.05,&quot;width&quot;:842.35}"/>
</p:tagLst>
</file>

<file path=ppt/tags/tag28.xml><?xml version="1.0" encoding="utf-8"?>
<p:tagLst xmlns:p="http://schemas.openxmlformats.org/presentationml/2006/main">
  <p:tag name="KSO_WM_DIAGRAM_VIRTUALLY_FRAME" val="{&quot;height&quot;:299.61779527559054,&quot;left&quot;:196.4,&quot;top&quot;:63.73220472440945,&quot;width&quot;:419.25}"/>
</p:tagLst>
</file>

<file path=ppt/tags/tag280.xml><?xml version="1.0" encoding="utf-8"?>
<p:tagLst xmlns:p="http://schemas.openxmlformats.org/presentationml/2006/main">
  <p:tag name="KSO_WM_DIAGRAM_VIRTUALLY_FRAME" val="{&quot;height&quot;:431,&quot;left&quot;:38.9,&quot;top&quot;:182.05,&quot;width&quot;:842.35}"/>
</p:tagLst>
</file>

<file path=ppt/tags/tag281.xml><?xml version="1.0" encoding="utf-8"?>
<p:tagLst xmlns:p="http://schemas.openxmlformats.org/presentationml/2006/main">
  <p:tag name="KSO_WM_DIAGRAM_VIRTUALLY_FRAME" val="{&quot;height&quot;:431,&quot;left&quot;:38.9,&quot;top&quot;:182.05,&quot;width&quot;:842.35}"/>
</p:tagLst>
</file>

<file path=ppt/tags/tag282.xml><?xml version="1.0" encoding="utf-8"?>
<p:tagLst xmlns:p="http://schemas.openxmlformats.org/presentationml/2006/main">
  <p:tag name="KSO_WM_DIAGRAM_VIRTUALLY_FRAME" val="{&quot;height&quot;:431,&quot;left&quot;:38.9,&quot;top&quot;:182.05,&quot;width&quot;:842.35}"/>
</p:tagLst>
</file>

<file path=ppt/tags/tag283.xml><?xml version="1.0" encoding="utf-8"?>
<p:tagLst xmlns:p="http://schemas.openxmlformats.org/presentationml/2006/main">
  <p:tag name="KSO_WM_DIAGRAM_VIRTUALLY_FRAME" val="{&quot;height&quot;:431,&quot;left&quot;:38.9,&quot;top&quot;:182.05,&quot;width&quot;:842.35}"/>
</p:tagLst>
</file>

<file path=ppt/tags/tag284.xml><?xml version="1.0" encoding="utf-8"?>
<p:tagLst xmlns:p="http://schemas.openxmlformats.org/presentationml/2006/main">
  <p:tag name="KSO_WM_DIAGRAM_VIRTUALLY_FRAME" val="{&quot;height&quot;:431,&quot;left&quot;:38.9,&quot;top&quot;:182.05,&quot;width&quot;:842.35}"/>
</p:tagLst>
</file>

<file path=ppt/tags/tag285.xml><?xml version="1.0" encoding="utf-8"?>
<p:tagLst xmlns:p="http://schemas.openxmlformats.org/presentationml/2006/main">
  <p:tag name="KSO_WM_DIAGRAM_VIRTUALLY_FRAME" val="{&quot;height&quot;:431,&quot;left&quot;:38.9,&quot;top&quot;:182.05,&quot;width&quot;:842.35}"/>
</p:tagLst>
</file>

<file path=ppt/tags/tag286.xml><?xml version="1.0" encoding="utf-8"?>
<p:tagLst xmlns:p="http://schemas.openxmlformats.org/presentationml/2006/main">
  <p:tag name="KSO_WM_DIAGRAM_VIRTUALLY_FRAME" val="{&quot;height&quot;:431,&quot;left&quot;:38.9,&quot;top&quot;:182.05,&quot;width&quot;:842.35}"/>
</p:tagLst>
</file>

<file path=ppt/tags/tag287.xml><?xml version="1.0" encoding="utf-8"?>
<p:tagLst xmlns:p="http://schemas.openxmlformats.org/presentationml/2006/main">
  <p:tag name="KSO_WM_DIAGRAM_VIRTUALLY_FRAME" val="{&quot;height&quot;:431,&quot;left&quot;:38.9,&quot;top&quot;:182.05,&quot;width&quot;:842.35}"/>
</p:tagLst>
</file>

<file path=ppt/tags/tag288.xml><?xml version="1.0" encoding="utf-8"?>
<p:tagLst xmlns:p="http://schemas.openxmlformats.org/presentationml/2006/main">
  <p:tag name="KSO_WM_DIAGRAM_VIRTUALLY_FRAME" val="{&quot;height&quot;:431,&quot;left&quot;:38.9,&quot;top&quot;:182.05,&quot;width&quot;:842.35}"/>
</p:tagLst>
</file>

<file path=ppt/tags/tag289.xml><?xml version="1.0" encoding="utf-8"?>
<p:tagLst xmlns:p="http://schemas.openxmlformats.org/presentationml/2006/main">
  <p:tag name="KSO_WM_DIAGRAM_VIRTUALLY_FRAME" val="{&quot;height&quot;:431,&quot;left&quot;:38.9,&quot;top&quot;:182.05,&quot;width&quot;:842.35}"/>
</p:tagLst>
</file>

<file path=ppt/tags/tag29.xml><?xml version="1.0" encoding="utf-8"?>
<p:tagLst xmlns:p="http://schemas.openxmlformats.org/presentationml/2006/main">
  <p:tag name="KSO_WM_BEAUTIFY_FLAG" val=""/>
  <p:tag name="KSO_WM_DIAGRAM_VIRTUALLY_FRAME" val="{&quot;height&quot;:299.61779527559054,&quot;left&quot;:196.4,&quot;top&quot;:63.73220472440945,&quot;width&quot;:419.25}"/>
</p:tagLst>
</file>

<file path=ppt/tags/tag290.xml><?xml version="1.0" encoding="utf-8"?>
<p:tagLst xmlns:p="http://schemas.openxmlformats.org/presentationml/2006/main">
  <p:tag name="KSO_WM_DIAGRAM_VIRTUALLY_FRAME" val="{&quot;height&quot;:431,&quot;left&quot;:38.9,&quot;top&quot;:182.05,&quot;width&quot;:842.35}"/>
</p:tagLst>
</file>

<file path=ppt/tags/tag291.xml><?xml version="1.0" encoding="utf-8"?>
<p:tagLst xmlns:p="http://schemas.openxmlformats.org/presentationml/2006/main">
  <p:tag name="KSO_WM_DIAGRAM_VIRTUALLY_FRAME" val="{&quot;height&quot;:431,&quot;left&quot;:38.9,&quot;top&quot;:182.05,&quot;width&quot;:842.35}"/>
</p:tagLst>
</file>

<file path=ppt/tags/tag292.xml><?xml version="1.0" encoding="utf-8"?>
<p:tagLst xmlns:p="http://schemas.openxmlformats.org/presentationml/2006/main">
  <p:tag name="KSO_WM_DIAGRAM_VIRTUALLY_FRAME" val="{&quot;height&quot;:431,&quot;left&quot;:38.9,&quot;top&quot;:182.05,&quot;width&quot;:842.35}"/>
</p:tagLst>
</file>

<file path=ppt/tags/tag293.xml><?xml version="1.0" encoding="utf-8"?>
<p:tagLst xmlns:p="http://schemas.openxmlformats.org/presentationml/2006/main">
  <p:tag name="KSO_WM_DIAGRAM_VIRTUALLY_FRAME" val="{&quot;height&quot;:431,&quot;left&quot;:38.9,&quot;top&quot;:182.05,&quot;width&quot;:842.35}"/>
</p:tagLst>
</file>

<file path=ppt/tags/tag294.xml><?xml version="1.0" encoding="utf-8"?>
<p:tagLst xmlns:p="http://schemas.openxmlformats.org/presentationml/2006/main">
  <p:tag name="KSO_WM_DIAGRAM_VIRTUALLY_FRAME" val="{&quot;height&quot;:431,&quot;left&quot;:38.9,&quot;top&quot;:182.05,&quot;width&quot;:842.35}"/>
</p:tagLst>
</file>

<file path=ppt/tags/tag295.xml><?xml version="1.0" encoding="utf-8"?>
<p:tagLst xmlns:p="http://schemas.openxmlformats.org/presentationml/2006/main">
  <p:tag name="KSO_WM_DIAGRAM_VIRTUALLY_FRAME" val="{&quot;height&quot;:431,&quot;left&quot;:38.9,&quot;top&quot;:182.05,&quot;width&quot;:842.35}"/>
</p:tagLst>
</file>

<file path=ppt/tags/tag296.xml><?xml version="1.0" encoding="utf-8"?>
<p:tagLst xmlns:p="http://schemas.openxmlformats.org/presentationml/2006/main">
  <p:tag name="KSO_WM_DIAGRAM_VIRTUALLY_FRAME" val="{&quot;height&quot;:431,&quot;left&quot;:38.9,&quot;top&quot;:182.05,&quot;width&quot;:842.35}"/>
</p:tagLst>
</file>

<file path=ppt/tags/tag297.xml><?xml version="1.0" encoding="utf-8"?>
<p:tagLst xmlns:p="http://schemas.openxmlformats.org/presentationml/2006/main">
  <p:tag name="KSO_WM_DIAGRAM_VIRTUALLY_FRAME" val="{&quot;height&quot;:431,&quot;left&quot;:38.9,&quot;top&quot;:182.05,&quot;width&quot;:842.35}"/>
</p:tagLst>
</file>

<file path=ppt/tags/tag298.xml><?xml version="1.0" encoding="utf-8"?>
<p:tagLst xmlns:p="http://schemas.openxmlformats.org/presentationml/2006/main">
  <p:tag name="KSO_WM_DIAGRAM_VIRTUALLY_FRAME" val="{&quot;height&quot;:431,&quot;left&quot;:38.9,&quot;top&quot;:182.05,&quot;width&quot;:842.35}"/>
</p:tagLst>
</file>

<file path=ppt/tags/tag299.xml><?xml version="1.0" encoding="utf-8"?>
<p:tagLst xmlns:p="http://schemas.openxmlformats.org/presentationml/2006/main">
  <p:tag name="KSO_WM_DIAGRAM_VIRTUALLY_FRAME" val="{&quot;height&quot;:431,&quot;left&quot;:38.9,&quot;top&quot;:182.05,&quot;width&quot;:842.35}"/>
</p:tagLst>
</file>

<file path=ppt/tags/tag3.xml><?xml version="1.0" encoding="utf-8"?>
<p:tagLst xmlns:p="http://schemas.openxmlformats.org/presentationml/2006/main">
  <p:tag name="KSO_WM_FULL_TEXT_BEAUTIFY_COPY_ID" val="2"/>
</p:tagLst>
</file>

<file path=ppt/tags/tag30.xml><?xml version="1.0" encoding="utf-8"?>
<p:tagLst xmlns:p="http://schemas.openxmlformats.org/presentationml/2006/main">
  <p:tag name="KSO_WM_DIAGRAM_VIRTUALLY_FRAME" val="{&quot;height&quot;:299.61779527559054,&quot;left&quot;:196.4,&quot;top&quot;:63.73220472440945,&quot;width&quot;:419.25}"/>
</p:tagLst>
</file>

<file path=ppt/tags/tag300.xml><?xml version="1.0" encoding="utf-8"?>
<p:tagLst xmlns:p="http://schemas.openxmlformats.org/presentationml/2006/main">
  <p:tag name="KSO_WM_DIAGRAM_VIRTUALLY_FRAME" val="{&quot;height&quot;:431,&quot;left&quot;:38.9,&quot;top&quot;:182.05,&quot;width&quot;:842.35}"/>
</p:tagLst>
</file>

<file path=ppt/tags/tag301.xml><?xml version="1.0" encoding="utf-8"?>
<p:tagLst xmlns:p="http://schemas.openxmlformats.org/presentationml/2006/main">
  <p:tag name="KSO_WM_DIAGRAM_VIRTUALLY_FRAME" val="{&quot;height&quot;:431,&quot;left&quot;:38.9,&quot;top&quot;:182.05,&quot;width&quot;:842.35}"/>
</p:tagLst>
</file>

<file path=ppt/tags/tag302.xml><?xml version="1.0" encoding="utf-8"?>
<p:tagLst xmlns:p="http://schemas.openxmlformats.org/presentationml/2006/main">
  <p:tag name="KSO_WM_DIAGRAM_VIRTUALLY_FRAME" val="{&quot;height&quot;:431,&quot;left&quot;:38.9,&quot;top&quot;:182.05,&quot;width&quot;:842.35}"/>
</p:tagLst>
</file>

<file path=ppt/tags/tag303.xml><?xml version="1.0" encoding="utf-8"?>
<p:tagLst xmlns:p="http://schemas.openxmlformats.org/presentationml/2006/main">
  <p:tag name="KSO_WM_DIAGRAM_VIRTUALLY_FRAME" val="{&quot;height&quot;:431,&quot;left&quot;:38.9,&quot;top&quot;:182.05,&quot;width&quot;:842.35}"/>
</p:tagLst>
</file>

<file path=ppt/tags/tag304.xml><?xml version="1.0" encoding="utf-8"?>
<p:tagLst xmlns:p="http://schemas.openxmlformats.org/presentationml/2006/main">
  <p:tag name="KSO_WM_DIAGRAM_VIRTUALLY_FRAME" val="{&quot;height&quot;:431,&quot;left&quot;:38.9,&quot;top&quot;:182.05,&quot;width&quot;:842.35}"/>
</p:tagLst>
</file>

<file path=ppt/tags/tag305.xml><?xml version="1.0" encoding="utf-8"?>
<p:tagLst xmlns:p="http://schemas.openxmlformats.org/presentationml/2006/main">
  <p:tag name="KSO_WM_DIAGRAM_VIRTUALLY_FRAME" val="{&quot;height&quot;:431,&quot;left&quot;:38.9,&quot;top&quot;:182.05,&quot;width&quot;:842.35}"/>
</p:tagLst>
</file>

<file path=ppt/tags/tag306.xml><?xml version="1.0" encoding="utf-8"?>
<p:tagLst xmlns:p="http://schemas.openxmlformats.org/presentationml/2006/main">
  <p:tag name="KSO_WM_DIAGRAM_VIRTUALLY_FRAME" val="{&quot;height&quot;:431,&quot;left&quot;:38.9,&quot;top&quot;:182.05,&quot;width&quot;:842.35}"/>
</p:tagLst>
</file>

<file path=ppt/tags/tag307.xml><?xml version="1.0" encoding="utf-8"?>
<p:tagLst xmlns:p="http://schemas.openxmlformats.org/presentationml/2006/main">
  <p:tag name="KSO_WM_DIAGRAM_VIRTUALLY_FRAME" val="{&quot;height&quot;:431,&quot;left&quot;:38.9,&quot;top&quot;:182.05,&quot;width&quot;:842.35}"/>
</p:tagLst>
</file>

<file path=ppt/tags/tag308.xml><?xml version="1.0" encoding="utf-8"?>
<p:tagLst xmlns:p="http://schemas.openxmlformats.org/presentationml/2006/main">
  <p:tag name="KSO_WM_DIAGRAM_VIRTUALLY_FRAME" val="{&quot;height&quot;:431,&quot;left&quot;:38.9,&quot;top&quot;:182.05,&quot;width&quot;:842.35}"/>
</p:tagLst>
</file>

<file path=ppt/tags/tag309.xml><?xml version="1.0" encoding="utf-8"?>
<p:tagLst xmlns:p="http://schemas.openxmlformats.org/presentationml/2006/main">
  <p:tag name="KSO_WM_DIAGRAM_VIRTUALLY_FRAME" val="{&quot;height&quot;:431,&quot;left&quot;:38.9,&quot;top&quot;:182.05,&quot;width&quot;:842.35}"/>
</p:tagLst>
</file>

<file path=ppt/tags/tag31.xml><?xml version="1.0" encoding="utf-8"?>
<p:tagLst xmlns:p="http://schemas.openxmlformats.org/presentationml/2006/main">
  <p:tag name="KSO_WM_BEAUTIFY_FLAG" val=""/>
  <p:tag name="KSO_WM_DIAGRAM_VIRTUALLY_FRAME" val="{&quot;height&quot;:299.61779527559054,&quot;left&quot;:196.4,&quot;top&quot;:63.73220472440945,&quot;width&quot;:419.25}"/>
</p:tagLst>
</file>

<file path=ppt/tags/tag310.xml><?xml version="1.0" encoding="utf-8"?>
<p:tagLst xmlns:p="http://schemas.openxmlformats.org/presentationml/2006/main">
  <p:tag name="KSO_WM_DIAGRAM_VIRTUALLY_FRAME" val="{&quot;height&quot;:431,&quot;left&quot;:38.9,&quot;top&quot;:182.05,&quot;width&quot;:842.35}"/>
</p:tagLst>
</file>

<file path=ppt/tags/tag311.xml><?xml version="1.0" encoding="utf-8"?>
<p:tagLst xmlns:p="http://schemas.openxmlformats.org/presentationml/2006/main">
  <p:tag name="KSO_WM_DIAGRAM_VIRTUALLY_FRAME" val="{&quot;height&quot;:431,&quot;left&quot;:38.9,&quot;top&quot;:182.05,&quot;width&quot;:842.35}"/>
</p:tagLst>
</file>

<file path=ppt/tags/tag312.xml><?xml version="1.0" encoding="utf-8"?>
<p:tagLst xmlns:p="http://schemas.openxmlformats.org/presentationml/2006/main">
  <p:tag name="KSO_WM_DIAGRAM_VIRTUALLY_FRAME" val="{&quot;height&quot;:431,&quot;left&quot;:38.9,&quot;top&quot;:182.05,&quot;width&quot;:842.35}"/>
</p:tagLst>
</file>

<file path=ppt/tags/tag313.xml><?xml version="1.0" encoding="utf-8"?>
<p:tagLst xmlns:p="http://schemas.openxmlformats.org/presentationml/2006/main">
  <p:tag name="KSO_WM_DIAGRAM_VIRTUALLY_FRAME" val="{&quot;height&quot;:431,&quot;left&quot;:38.9,&quot;top&quot;:182.05,&quot;width&quot;:842.35}"/>
</p:tagLst>
</file>

<file path=ppt/tags/tag314.xml><?xml version="1.0" encoding="utf-8"?>
<p:tagLst xmlns:p="http://schemas.openxmlformats.org/presentationml/2006/main">
  <p:tag name="KSO_WM_DIAGRAM_VIRTUALLY_FRAME" val="{&quot;height&quot;:431,&quot;left&quot;:38.9,&quot;top&quot;:182.05,&quot;width&quot;:842.35}"/>
</p:tagLst>
</file>

<file path=ppt/tags/tag315.xml><?xml version="1.0" encoding="utf-8"?>
<p:tagLst xmlns:p="http://schemas.openxmlformats.org/presentationml/2006/main">
  <p:tag name="KSO_WM_BEAUTIFY_FLAG" val="#wm#"/>
  <p:tag name="KSO_WM_TEMPLATE_CATEGORY" val="diagram"/>
  <p:tag name="KSO_WM_TEMPLATE_INDEX" val="20211020"/>
  <p:tag name="KSO_WM_FULL_TEXT_BEAUTIFY_COPY_ID" val="150997508"/>
  <p:tag name="resource_record_key" val="{&quot;10&quot;:[50013027,21537414,21543245,3644815,50022040,21543633,3505115,50012860],&quot;65&quot;:[20211020]}"/>
</p:tagLst>
</file>

<file path=ppt/tags/tag316.xml><?xml version="1.0" encoding="utf-8"?>
<p:tagLst xmlns:p="http://schemas.openxmlformats.org/presentationml/2006/main">
  <p:tag name="KSO_WM_FULL_TEXT_BEAUTIFY_COPY_ID" val="2"/>
</p:tagLst>
</file>

<file path=ppt/tags/tag317.xml><?xml version="1.0" encoding="utf-8"?>
<p:tagLst xmlns:p="http://schemas.openxmlformats.org/presentationml/2006/main">
  <p:tag name="PA" val="v4.1.3"/>
  <p:tag name="KSO_WM_FULL_TEXT_BEAUTIFY_COPY_ID" val="5"/>
</p:tagLst>
</file>

<file path=ppt/tags/tag318.xml><?xml version="1.0" encoding="utf-8"?>
<p:tagLst xmlns:p="http://schemas.openxmlformats.org/presentationml/2006/main">
  <p:tag name="PA" val="v4.1.3"/>
  <p:tag name="KSO_WM_FULL_TEXT_BEAUTIFY_COPY_ID" val="14"/>
</p:tagLst>
</file>

<file path=ppt/tags/tag319.xml><?xml version="1.0" encoding="utf-8"?>
<p:tagLst xmlns:p="http://schemas.openxmlformats.org/presentationml/2006/main">
  <p:tag name="KSO_WM_FULL_TEXT_BEAUTIFY_COPY_ID" val="8"/>
</p:tagLst>
</file>

<file path=ppt/tags/tag32.xml><?xml version="1.0" encoding="utf-8"?>
<p:tagLst xmlns:p="http://schemas.openxmlformats.org/presentationml/2006/main">
  <p:tag name="KSO_WM_DIAGRAM_VIRTUALLY_FRAME" val="{&quot;height&quot;:299.61779527559054,&quot;left&quot;:196.4,&quot;top&quot;:63.73220472440945,&quot;width&quot;:419.25}"/>
</p:tagLst>
</file>

<file path=ppt/tags/tag320.xml><?xml version="1.0" encoding="utf-8"?>
<p:tagLst xmlns:p="http://schemas.openxmlformats.org/presentationml/2006/main">
  <p:tag name="KSO_WM_FULL_TEXT_BEAUTIFY_COPY_ID" val="16"/>
</p:tagLst>
</file>

<file path=ppt/tags/tag321.xml><?xml version="1.0" encoding="utf-8"?>
<p:tagLst xmlns:p="http://schemas.openxmlformats.org/presentationml/2006/main">
  <p:tag name="PA" val="v4.1.3"/>
  <p:tag name="KSO_WM_FULL_TEXT_BEAUTIFY_COPY_ID" val="15"/>
</p:tagLst>
</file>

<file path=ppt/tags/tag322.xml><?xml version="1.0" encoding="utf-8"?>
<p:tagLst xmlns:p="http://schemas.openxmlformats.org/presentationml/2006/main">
  <p:tag name="PA" val="v4.1.3"/>
  <p:tag name="KSO_WM_FULL_TEXT_BEAUTIFY_COPY_ID" val="6"/>
</p:tagLst>
</file>

<file path=ppt/tags/tag323.xml><?xml version="1.0" encoding="utf-8"?>
<p:tagLst xmlns:p="http://schemas.openxmlformats.org/presentationml/2006/main">
  <p:tag name="KSO_WM_FULL_TEXT_BEAUTIFY_COPY_ID" val="7"/>
</p:tagLst>
</file>

<file path=ppt/tags/tag324.xml><?xml version="1.0" encoding="utf-8"?>
<p:tagLst xmlns:p="http://schemas.openxmlformats.org/presentationml/2006/main">
  <p:tag name="KSO_WM_FULL_TEXT_BEAUTIFY_COPY_ID" val="150997394"/>
</p:tagLst>
</file>

<file path=ppt/tags/tag325.xml><?xml version="1.0" encoding="utf-8"?>
<p:tagLst xmlns:p="http://schemas.openxmlformats.org/presentationml/2006/main">
  <p:tag name="COMMONDATA" val="eyJoZGlkIjoiYTJjYzZmNzIzOGFjODRkYzY2OWJlYWI4YWEyOWNkODAifQ=="/>
  <p:tag name="KSO_WPP_MARK_KEY" val="8a3856aa-0c2e-4f65-aae2-75a2bf76269d"/>
  <p:tag name="commondata" val="eyJoZGlkIjoiNTQwZmI4YTliYzc1OGM5MGJkYzZhODhjODY1MDE4ZjEifQ=="/>
  <p:tag name="resource_record_key" val="{&quot;10&quot;:[50013027,21537414,21543245,3644815,50022040,21543633,3505115,50012860],&quot;65&quot;:[20211020],&quot;71&quot;:[76235679938]}"/>
</p:tagLst>
</file>

<file path=ppt/tags/tag33.xml><?xml version="1.0" encoding="utf-8"?>
<p:tagLst xmlns:p="http://schemas.openxmlformats.org/presentationml/2006/main">
  <p:tag name="PA" val="v4.1.3"/>
  <p:tag name="KSO_WM_FULL_TEXT_BEAUTIFY_COPY_ID" val="23"/>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1020_1*i*1"/>
  <p:tag name="KSO_WM_TEMPLATE_CATEGORY" val="diagram"/>
  <p:tag name="KSO_WM_TEMPLATE_INDEX" val="20211020"/>
  <p:tag name="KSO_WM_UNIT_LAYERLEVEL" val="1"/>
  <p:tag name="KSO_WM_TAG_VERSION" val="1.0"/>
  <p:tag name="KSO_WM_BEAUTIFY_FLAG" val="#wm#"/>
  <p:tag name="KSO_WM_UNIT_ADJUSTLAYOUT_ID" val="8"/>
  <p:tag name="KSO_WM_UNIT_COLOR_SCHEME_SHAPE_ID" val="8"/>
  <p:tag name="KSO_WM_UNIT_COLOR_SCHEME_PARENT_PAGE" val="0_1"/>
  <p:tag name="KSO_WM_UNIT_FOIL_COLOR" val="1"/>
  <p:tag name="KSO_WM_UNIT_BLOCK" val="0"/>
  <p:tag name="KSO_WM_UNIT_SM_LIMIT_TYPE" val="2"/>
  <p:tag name="KSO_WM_UNIT_DEC_AREA_ID" val="6113286c36cd4342a87d12ab355c9ac6"/>
  <p:tag name="KSO_WM_UNIT_DECORATE_INFO" val="{&quot;DecorateInfoH&quot;:{&quot;IsAbs&quot;:true},&quot;DecorateInfoW&quot;:{&quot;IsAbs&quot;:true},&quot;DecorateInfoX&quot;:{&quot;IsAbs&quot;:true,&quot;Pos&quot;:1},&quot;DecorateInfoY&quot;:{&quot;IsAbs&quot;:true,&quot;Pos&quot;:1},&quot;ReferentInfo&quot;:{&quot;Id&quot;:&quot;fc3deab94fe14ce985f77b04de184e3d&quot;,&quot;X&quot;:{&quot;Pos&quot;:1},&quot;Y&quot;:{&quot;Pos&quot;:1}},&quot;whChangeMode&quot;:0}"/>
  <p:tag name="KSO_WM_CHIP_GROUPID" val="5ef31f54c6295c63c1a2e06e"/>
  <p:tag name="KSO_WM_CHIP_XID" val="5ef31f54c6295c63c1a2e06f"/>
  <p:tag name="KSO_WM_UNIT_FILL_FORE_SCHEMECOLOR_INDEX_BRIGHTNESS" val="0"/>
  <p:tag name="KSO_WM_UNIT_FILL_FORE_SCHEMECOLOR_INDEX" val="13"/>
  <p:tag name="KSO_WM_UNIT_FILL_TYPE" val="1"/>
  <p:tag name="KSO_WM_UNIT_TEXT_FILL_FORE_SCHEMECOLOR_INDEX_BRIGHTNESS" val="0"/>
  <p:tag name="KSO_WM_UNIT_TEXT_FILL_FORE_SCHEMECOLOR_INDEX" val="14"/>
  <p:tag name="KSO_WM_UNIT_TEXT_FILL_TYPE" val="1"/>
  <p:tag name="KSO_WM_UNIT_VALUE" val="360"/>
  <p:tag name="KSO_WM_TEMPLATE_ASSEMBLE_XID" val="5fd0b18b1fa9d42129dd33e7"/>
  <p:tag name="KSO_WM_TEMPLATE_ASSEMBLE_GROUPID" val="5fd0b18b1fa9d42129dd33e7"/>
  <p:tag name="KSO_WM_FULL_TEXT_BEAUTIFY_COPY_ID" val="8"/>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020_1*i*5"/>
  <p:tag name="KSO_WM_TEMPLATE_CATEGORY" val="diagram"/>
  <p:tag name="KSO_WM_TEMPLATE_INDEX" val="20211020"/>
  <p:tag name="KSO_WM_UNIT_LAYERLEVEL" val="1"/>
  <p:tag name="KSO_WM_TAG_VERSION" val="1.0"/>
  <p:tag name="KSO_WM_BEAUTIFY_FLAG" val="#wm#"/>
  <p:tag name="KSO_WM_UNIT_ADJUSTLAYOUT_ID" val="11"/>
  <p:tag name="KSO_WM_UNIT_COLOR_SCHEME_SHAPE_ID" val="11"/>
  <p:tag name="KSO_WM_UNIT_COLOR_SCHEME_PARENT_PAGE" val="0_1"/>
  <p:tag name="KSO_WM_UNIT_DECOLORIZATION" val="1"/>
  <p:tag name="KSO_WM_UNIT_BLOCK" val="0"/>
  <p:tag name="KSO_WM_UNIT_SM_LIMIT_TYPE" val="3"/>
  <p:tag name="KSO_WM_UNIT_DEC_AREA_ID" val="5481a6d09aff4f01b03e41fdb1eb6740"/>
  <p:tag name="KSO_WM_UNIT_DECORATE_INFO" val="{&quot;DecorateInfoH&quot;:{&quot;IsAbs&quot;:true},&quot;DecorateInfoW&quot;:{&quot;IsAbs&quot;:false},&quot;DecorateInfoX&quot;:{&quot;IsAbs&quot;:true,&quot;Pos&quot;:1},&quot;DecorateInfoY&quot;:{&quot;IsAbs&quot;:true,&quot;Pos&quot;:2},&quot;ReferentInfo&quot;:{&quot;Id&quot;:&quot;15801e24ea0a49999821a31c4ea2c981&quot;,&quot;X&quot;:{&quot;Pos&quot;:1},&quot;Y&quot;:{&quot;Pos&quot;:2}},&quot;whChangeMode&quot;:0}"/>
  <p:tag name="KSO_WM_CHIP_GROUPID" val="5ef31f54c6295c63c1a2e06e"/>
  <p:tag name="KSO_WM_CHIP_XID" val="5ef31f54c6295c63c1a2e06f"/>
  <p:tag name="KSO_WM_UNIT_LINE_FORE_SCHEMECOLOR_INDEX_BRIGHTNESS" val="-0.25"/>
  <p:tag name="KSO_WM_UNIT_LINE_FORE_SCHEMECOLOR_INDEX" val="14"/>
  <p:tag name="KSO_WM_UNIT_LINE_FILL_TYPE" val="2"/>
  <p:tag name="KSO_WM_TEMPLATE_ASSEMBLE_XID" val="5fd0b18b1fa9d42129dd33e7"/>
  <p:tag name="KSO_WM_TEMPLATE_ASSEMBLE_GROUPID" val="5fd0b18b1fa9d42129dd33e7"/>
  <p:tag name="KSO_WM_FULL_TEXT_BEAUTIFY_COPY_ID" val="14"/>
</p:tagLst>
</file>

<file path=ppt/tags/tag36.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1020_1*a*1"/>
  <p:tag name="KSO_WM_TEMPLATE_CATEGORY" val="diagram"/>
  <p:tag name="KSO_WM_TEMPLATE_INDEX" val="2021102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15801e24ea0a49999821a31c4ea2c98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2d816f8b72d449e2b780663ff18743bc"/>
  <p:tag name="KSO_WM_UNIT_SUPPORT_BIG_FONT" val="1"/>
  <p:tag name="KSO_WM_UNIT_TEXT_FILL_FORE_SCHEMECOLOR_INDEX_BRIGHTNESS" val="0"/>
  <p:tag name="KSO_WM_UNIT_TEXT_FILL_FORE_SCHEMECOLOR_INDEX" val="13"/>
  <p:tag name="KSO_WM_UNIT_TEXT_FILL_TYPE" val="1"/>
  <p:tag name="KSO_WM_TEMPLATE_ASSEMBLE_XID" val="5fd0b18b1fa9d42129dd33e7"/>
  <p:tag name="KSO_WM_TEMPLATE_ASSEMBLE_GROUPID" val="5fd0b18b1fa9d42129dd33e7"/>
  <p:tag name="KSO_WM_FULL_TEXT_BEAUTIFY_COPY_ID" val="3"/>
</p:tagLst>
</file>

<file path=ppt/tags/tag37.xml><?xml version="1.0" encoding="utf-8"?>
<p:tagLst xmlns:p="http://schemas.openxmlformats.org/presentationml/2006/main">
  <p:tag name="KSO_WM_FULL_TEXT_BEAUTIFY_COPY_ID" val="2"/>
</p:tagLst>
</file>

<file path=ppt/tags/tag38.xml><?xml version="1.0" encoding="utf-8"?>
<p:tagLst xmlns:p="http://schemas.openxmlformats.org/presentationml/2006/main">
  <p:tag name="KSO_WM_FULL_TEXT_BEAUTIFY_COPY_ID" val="16"/>
</p:tagLst>
</file>

<file path=ppt/tags/tag39.xml><?xml version="1.0" encoding="utf-8"?>
<p:tagLst xmlns:p="http://schemas.openxmlformats.org/presentationml/2006/main">
  <p:tag name="KSO_WM_FULL_TEXT_BEAUTIFY_COPY_ID" val="17"/>
</p:tagLst>
</file>

<file path=ppt/tags/tag4.xml><?xml version="1.0" encoding="utf-8"?>
<p:tagLst xmlns:p="http://schemas.openxmlformats.org/presentationml/2006/main">
  <p:tag name="KSO_WM_FULL_TEXT_BEAUTIFY_COPY_ID" val="2"/>
</p:tagLst>
</file>

<file path=ppt/tags/tag4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20_1*f*1"/>
  <p:tag name="KSO_WM_TEMPLATE_CATEGORY" val="diagram"/>
  <p:tag name="KSO_WM_TEMPLATE_INDEX" val="20211020"/>
  <p:tag name="KSO_WM_UNIT_LAYERLEVEL" val="1"/>
  <p:tag name="KSO_WM_TAG_VERSION" val="1.0"/>
  <p:tag name="KSO_WM_BEAUTIFY_FLAG" val="#wm#"/>
  <p:tag name="KSO_WM_UNIT_DEFAULT_FONT" val="14;20;2"/>
  <p:tag name="KSO_WM_UNIT_BLOCK" val="0"/>
  <p:tag name="KSO_WM_UNIT_VALUE" val="80"/>
  <p:tag name="KSO_WM_UNIT_SHOW_EDIT_AREA_INDICATION" val="1"/>
  <p:tag name="KSO_WM_CHIP_GROUPID" val="5e6b05596848fb12bee65ac8"/>
  <p:tag name="KSO_WM_CHIP_XID" val="5e6b05596848fb12bee65aca"/>
  <p:tag name="KSO_WM_UNIT_DEC_AREA_ID" val="f348c4756cae4b249264e476e6a1862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d036ffd80aeb4088bed3ce1a339c6b29"/>
  <p:tag name="KSO_WM_UNIT_SUPPORT_BIG_FONT" val="1"/>
  <p:tag name="KSO_WM_UNIT_TEXT_FILL_FORE_SCHEMECOLOR_INDEX_BRIGHTNESS" val="0.25"/>
  <p:tag name="KSO_WM_UNIT_TEXT_FILL_FORE_SCHEMECOLOR_INDEX" val="13"/>
  <p:tag name="KSO_WM_UNIT_TEXT_FILL_TYPE" val="1"/>
  <p:tag name="KSO_WM_TEMPLATE_ASSEMBLE_XID" val="5fd0b18b1fa9d42129dd33e7"/>
  <p:tag name="KSO_WM_TEMPLATE_ASSEMBLE_GROUPID" val="5fd0b18b1fa9d42129dd33e7"/>
  <p:tag name="KSO_WM_FULL_TEXT_BEAUTIFY_COPY_ID" val="4"/>
</p:tagLst>
</file>

<file path=ppt/tags/tag41.xml><?xml version="1.0" encoding="utf-8"?>
<p:tagLst xmlns:p="http://schemas.openxmlformats.org/presentationml/2006/main">
  <p:tag name="KSO_WM_FULL_TEXT_BEAUTIFY_COPY_ID" val="19498"/>
</p:tagLst>
</file>

<file path=ppt/tags/tag42.xml><?xml version="1.0" encoding="utf-8"?>
<p:tagLst xmlns:p="http://schemas.openxmlformats.org/presentationml/2006/main">
  <p:tag name="KSO_WM_FULL_TEXT_BEAUTIFY_COPY_ID" val="14"/>
</p:tagLst>
</file>

<file path=ppt/tags/tag43.xml><?xml version="1.0" encoding="utf-8"?>
<p:tagLst xmlns:p="http://schemas.openxmlformats.org/presentationml/2006/main">
  <p:tag name="KSO_WM_FULL_TEXT_BEAUTIFY_COPY_ID" val="19500"/>
</p:tagLst>
</file>

<file path=ppt/tags/tag44.xml><?xml version="1.0" encoding="utf-8"?>
<p:tagLst xmlns:p="http://schemas.openxmlformats.org/presentationml/2006/main">
  <p:tag name="KSO_WM_FULL_TEXT_BEAUTIFY_COPY_ID" val="15"/>
</p:tagLst>
</file>

<file path=ppt/tags/tag45.xml><?xml version="1.0" encoding="utf-8"?>
<p:tagLst xmlns:p="http://schemas.openxmlformats.org/presentationml/2006/main">
  <p:tag name="KSO_WM_FULL_TEXT_BEAUTIFY_COPY_ID" val="19499"/>
</p:tagLst>
</file>

<file path=ppt/tags/tag46.xml><?xml version="1.0" encoding="utf-8"?>
<p:tagLst xmlns:p="http://schemas.openxmlformats.org/presentationml/2006/main">
  <p:tag name="KSO_WM_FULL_TEXT_BEAUTIFY_COPY_ID" val="16"/>
</p:tagLst>
</file>

<file path=ppt/tags/tag47.xml><?xml version="1.0" encoding="utf-8"?>
<p:tagLst xmlns:p="http://schemas.openxmlformats.org/presentationml/2006/main">
  <p:tag name="KSO_WM_FULL_TEXT_BEAUTIFY_COPY_ID" val="19502"/>
</p:tagLst>
</file>

<file path=ppt/tags/tag48.xml><?xml version="1.0" encoding="utf-8"?>
<p:tagLst xmlns:p="http://schemas.openxmlformats.org/presentationml/2006/main">
  <p:tag name="KSO_WM_FULL_TEXT_BEAUTIFY_COPY_ID" val="18"/>
</p:tagLst>
</file>

<file path=ppt/tags/tag49.xml><?xml version="1.0" encoding="utf-8"?>
<p:tagLst xmlns:p="http://schemas.openxmlformats.org/presentationml/2006/main">
  <p:tag name="KSO_WM_FULL_TEXT_BEAUTIFY_COPY_ID" val="19501"/>
</p:tagLst>
</file>

<file path=ppt/tags/tag5.xml><?xml version="1.0" encoding="utf-8"?>
<p:tagLst xmlns:p="http://schemas.openxmlformats.org/presentationml/2006/main">
  <p:tag name="KSO_WM_FULL_TEXT_BEAUTIFY_COPY_ID" val="6"/>
</p:tagLst>
</file>

<file path=ppt/tags/tag50.xml><?xml version="1.0" encoding="utf-8"?>
<p:tagLst xmlns:p="http://schemas.openxmlformats.org/presentationml/2006/main">
  <p:tag name="KSO_WM_FULL_TEXT_BEAUTIFY_COPY_ID" val="19"/>
</p:tagLst>
</file>

<file path=ppt/tags/tag51.xml><?xml version="1.0" encoding="utf-8"?>
<p:tagLst xmlns:p="http://schemas.openxmlformats.org/presentationml/2006/main">
  <p:tag name="KSO_WM_FULL_TEXT_BEAUTIFY_COPY_ID" val="19503"/>
</p:tagLst>
</file>

<file path=ppt/tags/tag52.xml><?xml version="1.0" encoding="utf-8"?>
<p:tagLst xmlns:p="http://schemas.openxmlformats.org/presentationml/2006/main">
  <p:tag name="KSO_WM_FULL_TEXT_BEAUTIFY_COPY_ID" val="19"/>
</p:tagLst>
</file>

<file path=ppt/tags/tag53.xml><?xml version="1.0" encoding="utf-8"?>
<p:tagLst xmlns:p="http://schemas.openxmlformats.org/presentationml/2006/main">
  <p:tag name="KSO_WM_FULL_TEXT_BEAUTIFY_COPY_ID" val="17"/>
</p:tagLst>
</file>

<file path=ppt/tags/tag54.xml><?xml version="1.0" encoding="utf-8"?>
<p:tagLst xmlns:p="http://schemas.openxmlformats.org/presentationml/2006/main">
  <p:tag name="KSO_WM_FULL_TEXT_BEAUTIFY_COPY_ID" val="19499"/>
</p:tagLst>
</file>

<file path=ppt/tags/tag55.xml><?xml version="1.0" encoding="utf-8"?>
<p:tagLst xmlns:p="http://schemas.openxmlformats.org/presentationml/2006/main">
  <p:tag name="KSO_WM_SLIDE_ID" val="diagram20211020_1"/>
  <p:tag name="KSO_WM_SLIDE_ITEM_CNT" val="0"/>
  <p:tag name="KSO_WM_SLIDE_INDEX" val="1"/>
  <p:tag name="KSO_WM_TAG_VERSION" val="1.0"/>
  <p:tag name="KSO_WM_BEAUTIFY_FLAG" val="#wm#"/>
  <p:tag name="KSO_WM_TEMPLATE_CATEGORY" val="diagram"/>
  <p:tag name="KSO_WM_TEMPLATE_INDEX" val="20211020"/>
  <p:tag name="KSO_WM_SLIDE_LAYOUT" val="a_d_f"/>
  <p:tag name="KSO_WM_SLIDE_LAYOUT_CNT" val="1_1_1"/>
  <p:tag name="KSO_WM_SLIDE_TYPE" val="text"/>
  <p:tag name="KSO_WM_SLIDE_SUBTYPE" val="picTxt"/>
  <p:tag name="KSO_WM_SLIDE_SIZE" val="887*817"/>
  <p:tag name="KSO_WM_SLIDE_POSITION" val="38*-61"/>
  <p:tag name="KSO_WM_SLIDE_CONSTRAINT" val="%7b%22slideConstraint%22%3a%7b%22seriesAreas%22%3a%5b%5d%2c%22singleAreas%22%3a%5b%7b%22shapes%22%3a%5b15%5d%2c%22serialConstraintIndex%22%3a-1%2c%22areatextmark%22%3a0%2c%22pictureprocessmark%22%3a0%7d%5d%7d%7d"/>
  <p:tag name="KSO_WM_SLIDE_COLORSCHEME_VERSION" val="3.2"/>
  <p:tag name="KSO_WM_SLIDE_LAYOUT_INFO" val="{&quot;backgroundInfo&quot;:[{&quot;bottom&quot;:0,&quot;bottomAbs&quot;:false,&quot;left&quot;:0,&quot;leftAbs&quot;:false,&quot;right&quot;:0,&quot;rightAbs&quot;:false,&quot;top&quot;:0,&quot;topAbs&quot;:false,&quot;type&quot;:&quot;general&quot;}],&quot;direction&quot;:1,&quot;id&quot;:&quot;2020-12-09T19:14:20&quot;,&quot;maxSize&quot;:{&quot;size1&quot;:52.399634822209677},&quot;minSize&quot;:{&quot;size1&quot;:52.399634822209677},&quot;normalSize&quot;:{&quot;size1&quot;:52.399634822209677},&quot;subLayout&quot;:[{&quot;id&quot;:&quot;2020-12-09T19:14:20&quot;,&quot;maxSize&quot;:{&quot;size1&quot;:53.74931873383035},&quot;minSize&quot;:{&quot;size1&quot;:35.949318733830346},&quot;normalSize&quot;:{&quot;size1&quot;:49.982652067163691},&quot;subLayout&quot;:[{&quot;id&quot;:&quot;2020-12-09T19:14:20&quot;,&quot;margin&quot;:{&quot;bottom&quot;:0.81999999284744263,&quot;left&quot;:1.6929999589920044,&quot;right&quot;:1.6670000553131104,&quot;top&quot;:4.2329998016357422},&quot;type&quot;:0},{&quot;id&quot;:&quot;2020-12-09T19:14:20&quot;,&quot;margin&quot;:{&quot;bottom&quot;:4.2329998016357422,&quot;left&quot;:1.6929999589920044,&quot;right&quot;:1.6670000553131104,&quot;top&quot;:0.026000002399086952},&quot;type&quot;:0}],&quot;type&quot;:0},{&quot;id&quot;:&quot;2020-12-09T19:14:20&quot;,&quot;margin&quot;:{&quot;bottom&quot;:1.6929999589920044,&quot;left&quot;:0.026000002399086952,&quot;right&quot;:1.6929999589920044,&quot;top&quot;:2.5399999618530273},&quot;type&quot;:0}],&quot;type&quot;:0}"/>
  <p:tag name="KSO_WM_SLIDE_BACKGROUND" val="[&quot;general&quot;]"/>
  <p:tag name="KSO_WM_SLIDE_RATIO" val="1.777778"/>
  <p:tag name="KSO_WM_TEMPLATE_SUBCATEGORY" val="21"/>
  <p:tag name="KSO_WM_TEMPLATE_MASTER_TYPE" val="0"/>
  <p:tag name="KSO_WM_TEMPLATE_COLOR_TYPE" val="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b&quot;,&quot;text_direction&quot;:&quot;horizontal&quot;,&quot;support_big_font&quot;:true,&quot;fill_id&quot;:&quot;cf9b73648b7a412b8baf769e5847bf39&quot;,&quot;fill_align&quot;:&quot;lb&quot;,&quot;chip_types&quot;:[&quot;header&quot;]},{&quot;text_align&quot;:&quot;lt&quot;,&quot;text_direction&quot;:&quot;horizontal&quot;,&quot;support_big_font&quot;:true,&quot;fill_id&quot;:&quot;7b8baaa7df5c421e9b45f5d9d332ba83&quot;,&quot;fill_align&quot;:&quot;lt&quot;,&quot;chip_types&quot;:[&quot;text&quot;]},{&quot;text_align&quot;:&quot;cm&quot;,&quot;text_direction&quot;:&quot;horizontal&quot;,&quot;support_big_font&quot;:false,&quot;fill_id&quot;:&quot;ef8157b86c6f4523a5bfddf5d30ae854&quot;,&quot;fill_align&quot;:&quot;cm&quot;,&quot;chip_types&quot;:[&quot;picture&quot;]}]]"/>
  <p:tag name="KSO_WM_CHIP_XID" val="5ef31f54c6295c63c1a2e06f"/>
  <p:tag name="KSO_WM_CHIP_DECFILLPROP" val="[]"/>
  <p:tag name="KSO_WM_SLIDE_CAN_ADD_NAVIGATION" val="1"/>
  <p:tag name="KSO_WM_CHIP_GROUPID" val="5ef31f54c6295c63c1a2e06e"/>
  <p:tag name="KSO_WM_SLIDE_BK_DARK_LIGHT" val="2"/>
  <p:tag name="KSO_WM_SLIDE_BACKGROUND_TYPE" val="general"/>
  <p:tag name="KSO_WM_SLIDE_SUPPORT_FEATURE_TYPE" val="0"/>
  <p:tag name="KSO_WM_TEMPLATE_ASSEMBLE_XID" val="5fd0b18b1fa9d42129dd33e7"/>
  <p:tag name="KSO_WM_TEMPLATE_ASSEMBLE_GROUPID" val="5fd0b18b1fa9d42129dd33e7"/>
  <p:tag name="KSO_WM_FULL_TEXT_BEAUTIFY_COPY_ID" val="150997463"/>
</p:tagLst>
</file>

<file path=ppt/tags/tag56.xml><?xml version="1.0" encoding="utf-8"?>
<p:tagLst xmlns:p="http://schemas.openxmlformats.org/presentationml/2006/main">
  <p:tag name="PA" val="v4.1.3"/>
  <p:tag name="KSO_WM_FULL_TEXT_BEAUTIFY_COPY_ID" val="23"/>
</p:tagLst>
</file>

<file path=ppt/tags/tag57.xml><?xml version="1.0" encoding="utf-8"?>
<p:tagLst xmlns:p="http://schemas.openxmlformats.org/presentationml/2006/main">
  <p:tag name="KSO_WM_FULL_TEXT_BEAUTIFY_COPY_ID" val="16385"/>
</p:tagLst>
</file>

<file path=ppt/tags/tag58.xml><?xml version="1.0" encoding="utf-8"?>
<p:tagLst xmlns:p="http://schemas.openxmlformats.org/presentationml/2006/main">
  <p:tag name="KSO_WM_FULL_TEXT_BEAUTIFY_COPY_ID" val="16386"/>
</p:tagLst>
</file>

<file path=ppt/tags/tag59.xml><?xml version="1.0" encoding="utf-8"?>
<p:tagLst xmlns:p="http://schemas.openxmlformats.org/presentationml/2006/main">
  <p:tag name="KSO_WM_FULL_TEXT_BEAUTIFY_COPY_ID" val="14350"/>
</p:tagLst>
</file>

<file path=ppt/tags/tag6.xml><?xml version="1.0" encoding="utf-8"?>
<p:tagLst xmlns:p="http://schemas.openxmlformats.org/presentationml/2006/main">
  <p:tag name="KSO_WM_FULL_TEXT_BEAUTIFY_COPY_ID" val="7"/>
</p:tagLst>
</file>

<file path=ppt/tags/tag60.xml><?xml version="1.0" encoding="utf-8"?>
<p:tagLst xmlns:p="http://schemas.openxmlformats.org/presentationml/2006/main">
  <p:tag name="KSO_WM_FULL_TEXT_BEAUTIFY_COPY_ID" val="69"/>
</p:tagLst>
</file>

<file path=ppt/tags/tag61.xml><?xml version="1.0" encoding="utf-8"?>
<p:tagLst xmlns:p="http://schemas.openxmlformats.org/presentationml/2006/main">
  <p:tag name="KSO_WM_FULL_TEXT_BEAUTIFY_COPY_ID" val="70"/>
</p:tagLst>
</file>

<file path=ppt/tags/tag62.xml><?xml version="1.0" encoding="utf-8"?>
<p:tagLst xmlns:p="http://schemas.openxmlformats.org/presentationml/2006/main">
  <p:tag name="KSO_WM_FULL_TEXT_BEAUTIFY_COPY_ID" val="71"/>
</p:tagLst>
</file>

<file path=ppt/tags/tag63.xml><?xml version="1.0" encoding="utf-8"?>
<p:tagLst xmlns:p="http://schemas.openxmlformats.org/presentationml/2006/main">
  <p:tag name="KSO_WM_FULL_TEXT_BEAUTIFY_COPY_ID" val="16413"/>
</p:tagLst>
</file>

<file path=ppt/tags/tag64.xml><?xml version="1.0" encoding="utf-8"?>
<p:tagLst xmlns:p="http://schemas.openxmlformats.org/presentationml/2006/main">
  <p:tag name="KSO_WM_FULL_TEXT_BEAUTIFY_COPY_ID" val="14350"/>
</p:tagLst>
</file>

<file path=ppt/tags/tag65.xml><?xml version="1.0" encoding="utf-8"?>
<p:tagLst xmlns:p="http://schemas.openxmlformats.org/presentationml/2006/main">
  <p:tag name="KSO_WM_FULL_TEXT_BEAUTIFY_COPY_ID" val="14350"/>
</p:tagLst>
</file>

<file path=ppt/tags/tag66.xml><?xml version="1.0" encoding="utf-8"?>
<p:tagLst xmlns:p="http://schemas.openxmlformats.org/presentationml/2006/main">
  <p:tag name="KSO_WM_FULL_TEXT_BEAUTIFY_COPY_ID" val="14350"/>
</p:tagLst>
</file>

<file path=ppt/tags/tag67.xml><?xml version="1.0" encoding="utf-8"?>
<p:tagLst xmlns:p="http://schemas.openxmlformats.org/presentationml/2006/main">
  <p:tag name="KSO_WM_FULL_TEXT_BEAUTIFY_COPY_ID" val="14350"/>
</p:tagLst>
</file>

<file path=ppt/tags/tag68.xml><?xml version="1.0" encoding="utf-8"?>
<p:tagLst xmlns:p="http://schemas.openxmlformats.org/presentationml/2006/main">
  <p:tag name="KSO_WM_FULL_TEXT_BEAUTIFY_COPY_ID" val="14350"/>
</p:tagLst>
</file>

<file path=ppt/tags/tag69.xml><?xml version="1.0" encoding="utf-8"?>
<p:tagLst xmlns:p="http://schemas.openxmlformats.org/presentationml/2006/main">
  <p:tag name="KSO_WM_FULL_TEXT_BEAUTIFY_COPY_ID" val="16387"/>
</p:tagLst>
</file>

<file path=ppt/tags/tag7.xml><?xml version="1.0" encoding="utf-8"?>
<p:tagLst xmlns:p="http://schemas.openxmlformats.org/presentationml/2006/main">
  <p:tag name="KSO_WM_FULL_TEXT_BEAUTIFY_COPY_ID" val="2"/>
</p:tagLst>
</file>

<file path=ppt/tags/tag70.xml><?xml version="1.0" encoding="utf-8"?>
<p:tagLst xmlns:p="http://schemas.openxmlformats.org/presentationml/2006/main">
  <p:tag name="KSO_WM_BEAUTIFY_FLAG" val="#wm#"/>
  <p:tag name="KSO_WM_TEMPLATE_CATEGORY" val="diagram"/>
  <p:tag name="KSO_WM_TEMPLATE_INDEX" val="20211020"/>
  <p:tag name="KSO_WM_FULL_TEXT_BEAUTIFY_COPY_ID" val="150997504"/>
</p:tagLst>
</file>

<file path=ppt/tags/tag71.xml><?xml version="1.0" encoding="utf-8"?>
<p:tagLst xmlns:p="http://schemas.openxmlformats.org/presentationml/2006/main">
  <p:tag name="KSO_WM_FULL_TEXT_BEAUTIFY_COPY_ID" val="43"/>
</p:tagLst>
</file>

<file path=ppt/tags/tag72.xml><?xml version="1.0" encoding="utf-8"?>
<p:tagLst xmlns:p="http://schemas.openxmlformats.org/presentationml/2006/main">
  <p:tag name="KSO_WM_FULL_TEXT_BEAUTIFY_COPY_ID" val="17416"/>
</p:tagLst>
</file>

<file path=ppt/tags/tag73.xml><?xml version="1.0" encoding="utf-8"?>
<p:tagLst xmlns:p="http://schemas.openxmlformats.org/presentationml/2006/main">
  <p:tag name="KSO_WM_FULL_TEXT_BEAUTIFY_COPY_ID" val="17422"/>
</p:tagLst>
</file>

<file path=ppt/tags/tag74.xml><?xml version="1.0" encoding="utf-8"?>
<p:tagLst xmlns:p="http://schemas.openxmlformats.org/presentationml/2006/main">
  <p:tag name="TABLE_ENDDRAG_ORIGIN_RECT" val="527*349"/>
  <p:tag name="TABLE_ENDDRAG_RECT" val="59*119*527*349"/>
</p:tagLst>
</file>

<file path=ppt/tags/tag75.xml><?xml version="1.0" encoding="utf-8"?>
<p:tagLst xmlns:p="http://schemas.openxmlformats.org/presentationml/2006/main">
  <p:tag name="KSO_WM_BEAUTIFY_FLAG" val="#wm#"/>
  <p:tag name="KSO_WM_TEMPLATE_CATEGORY" val="diagram"/>
  <p:tag name="KSO_WM_TEMPLATE_INDEX" val="20211020"/>
  <p:tag name="KSO_WM_FULL_TEXT_BEAUTIFY_COPY_ID" val="150997505"/>
</p:tagLst>
</file>

<file path=ppt/tags/tag76.xml><?xml version="1.0" encoding="utf-8"?>
<p:tagLst xmlns:p="http://schemas.openxmlformats.org/presentationml/2006/main">
  <p:tag name="KSO_WM_BEAUTIFY_FLAG" val="#wm#"/>
  <p:tag name="KSO_WM_TEMPLATE_CATEGORY" val="diagram"/>
  <p:tag name="KSO_WM_TEMPLATE_INDEX" val="20211020"/>
  <p:tag name="KSO_WM_FULL_TEXT_BEAUTIFY_COPY_ID" val="150997509"/>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PA" val="v4.1.3"/>
  <p:tag name="KSO_WM_FULL_TEXT_BEAUTIFY_COPY_ID" val="5"/>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PA" val="v4.1.3"/>
  <p:tag name="KSO_WM_FULL_TEXT_BEAUTIFY_COPY_ID" val="6"/>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温暖橙系">
      <a:dk1>
        <a:srgbClr val="000000"/>
      </a:dk1>
      <a:lt1>
        <a:srgbClr val="FFFFFF"/>
      </a:lt1>
      <a:dk2>
        <a:srgbClr val="FEF5BE"/>
      </a:dk2>
      <a:lt2>
        <a:srgbClr val="FFFBA9"/>
      </a:lt2>
      <a:accent1>
        <a:srgbClr val="FFE585"/>
      </a:accent1>
      <a:accent2>
        <a:srgbClr val="FCD049"/>
      </a:accent2>
      <a:accent3>
        <a:srgbClr val="FFB11A"/>
      </a:accent3>
      <a:accent4>
        <a:srgbClr val="F98F10"/>
      </a:accent4>
      <a:accent5>
        <a:srgbClr val="F06E00"/>
      </a:accent5>
      <a:accent6>
        <a:srgbClr val="B34723"/>
      </a:accent6>
      <a:hlink>
        <a:srgbClr val="F46B1C"/>
      </a:hlink>
      <a:folHlink>
        <a:srgbClr val="C2361E"/>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0B234B"/>
      </a:dk2>
      <a:lt2>
        <a:srgbClr val="F3F7FC"/>
      </a:lt2>
      <a:accent1>
        <a:srgbClr val="026CD4"/>
      </a:accent1>
      <a:accent2>
        <a:srgbClr val="007ADD"/>
      </a:accent2>
      <a:accent3>
        <a:srgbClr val="008BFF"/>
      </a:accent3>
      <a:accent4>
        <a:srgbClr val="3B99E4"/>
      </a:accent4>
      <a:accent5>
        <a:srgbClr val="63B8F1"/>
      </a:accent5>
      <a:accent6>
        <a:srgbClr val="7BC0EE"/>
      </a:accent6>
      <a:hlink>
        <a:srgbClr val="5FCBFB"/>
      </a:hlink>
      <a:folHlink>
        <a:srgbClr val="B759BC"/>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9359</Words>
  <Application>WPS 演示</Application>
  <PresentationFormat>宽屏</PresentationFormat>
  <Paragraphs>382</Paragraphs>
  <Slides>12</Slides>
  <Notes>0</Notes>
  <HiddenSlides>0</HiddenSlides>
  <MMClips>1</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12</vt:i4>
      </vt:variant>
    </vt:vector>
  </HeadingPairs>
  <TitlesOfParts>
    <vt:vector size="30" baseType="lpstr">
      <vt:lpstr>Arial</vt:lpstr>
      <vt:lpstr>宋体</vt:lpstr>
      <vt:lpstr>Wingdings</vt:lpstr>
      <vt:lpstr>思源黑体</vt:lpstr>
      <vt:lpstr>黑体</vt:lpstr>
      <vt:lpstr>微软雅黑</vt:lpstr>
      <vt:lpstr>Segoe UI</vt:lpstr>
      <vt:lpstr>思源黑体 CN Normal</vt:lpstr>
      <vt:lpstr>DINCond-Medium</vt:lpstr>
      <vt:lpstr>Euphorigenic</vt:lpstr>
      <vt:lpstr>阿里巴巴普惠体 R</vt:lpstr>
      <vt:lpstr>思源黑体 CN Regular</vt:lpstr>
      <vt:lpstr>等线</vt:lpstr>
      <vt:lpstr>Arial Unicode MS</vt:lpstr>
      <vt:lpstr>等线 Light</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Administrater</dc:creator>
  <cp:lastModifiedBy>博视源企划｜郑百思</cp:lastModifiedBy>
  <cp:revision>74</cp:revision>
  <dcterms:created xsi:type="dcterms:W3CDTF">2019-11-19T13:27:00Z</dcterms:created>
  <dcterms:modified xsi:type="dcterms:W3CDTF">2024-11-19T08:19:19Z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2052-12.1.0.18608</vt:lpwstr>
  </property>
  <property fmtid="{D5CDD505-2E9C-101B-9397-08002B2CF9AE}" pid="3" name="ICV">
    <vt:lpwstr>537D40EF5C0A49BAB87FECD1E4C8887F</vt:lpwstr>
  </property>
</Properties>
</file>