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13.svg" ContentType="image/svg+xml"/>
  <Override PartName="/ppt/media/image18.svg" ContentType="image/svg+xml"/>
  <Override PartName="/ppt/media/image20.svg" ContentType="image/svg+xml"/>
  <Override PartName="/ppt/media/image22.svg" ContentType="image/svg+xml"/>
  <Override PartName="/ppt/media/image25.svg" ContentType="image/svg+xml"/>
  <Override PartName="/ppt/media/image27.svg" ContentType="image/svg+xml"/>
  <Override PartName="/ppt/media/image29.svg" ContentType="image/svg+xml"/>
  <Override PartName="/ppt/media/image36.svg" ContentType="image/svg+xml"/>
  <Override PartName="/ppt/media/image37.svg" ContentType="image/svg+xml"/>
  <Override PartName="/ppt/media/image3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17"/>
  </p:handoutMasterIdLst>
  <p:sldIdLst>
    <p:sldId id="340" r:id="rId3"/>
    <p:sldId id="258" r:id="rId4"/>
    <p:sldId id="352" r:id="rId6"/>
    <p:sldId id="375" r:id="rId7"/>
    <p:sldId id="345" r:id="rId8"/>
    <p:sldId id="361" r:id="rId9"/>
    <p:sldId id="371" r:id="rId10"/>
    <p:sldId id="344" r:id="rId11"/>
    <p:sldId id="364" r:id="rId12"/>
    <p:sldId id="363" r:id="rId13"/>
    <p:sldId id="374" r:id="rId14"/>
    <p:sldId id="373" r:id="rId15"/>
    <p:sldId id="351" r:id="rId16"/>
  </p:sldIdLst>
  <p:sldSz cx="9144000" cy="5144135" type="screen16x9"/>
  <p:notesSz cx="6858000" cy="9144000"/>
  <p:embeddedFontLst>
    <p:embeddedFont>
      <p:font typeface="思源黑体 CN Normal" panose="020B0400000000000000" charset="-122"/>
      <p:regular r:id="rId21"/>
    </p:embeddedFont>
    <p:embeddedFont>
      <p:font typeface="思源黑体 CN Light" panose="020B0300000000000000" charset="-122"/>
      <p:regular r:id="rId22"/>
    </p:embeddedFont>
    <p:embeddedFont>
      <p:font typeface="微软雅黑" panose="020B0503020204020204" charset="-122"/>
      <p:regular r:id="rId23"/>
    </p:embeddedFont>
    <p:embeddedFont>
      <p:font typeface="思源黑体 CN Medium" panose="020B0600000000000000" charset="-122"/>
      <p:regular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970" userDrawn="1">
          <p15:clr>
            <a:srgbClr val="A4A3A4"/>
          </p15:clr>
        </p15:guide>
        <p15:guide id="3" orient="horz" pos="2722" userDrawn="1">
          <p15:clr>
            <a:srgbClr val="A4A3A4"/>
          </p15:clr>
        </p15:guide>
        <p15:guide id="4" pos="289" userDrawn="1">
          <p15:clr>
            <a:srgbClr val="A4A3A4"/>
          </p15:clr>
        </p15:guide>
        <p15:guide id="5" pos="53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C20"/>
    <a:srgbClr val="D9D9D9"/>
    <a:srgbClr val="F05122"/>
    <a:srgbClr val="F6891C"/>
    <a:srgbClr val="F99E11"/>
    <a:srgbClr val="F78A1C"/>
    <a:srgbClr val="FCD5AB"/>
    <a:srgbClr val="F78F19"/>
    <a:srgbClr val="F7891C"/>
    <a:srgbClr val="FA9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6" d="100"/>
          <a:sy n="76" d="100"/>
        </p:scale>
        <p:origin x="562" y="67"/>
      </p:cViewPr>
      <p:guideLst>
        <p:guide pos="2970"/>
        <p:guide orient="horz" pos="2722"/>
        <p:guide pos="289"/>
        <p:guide pos="5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370.xml"/><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Normal" panose="020B0400000000000000" charset="-122"/>
                <a:ea typeface="思源黑体 CN Normal" panose="020B0400000000000000" charset="-122"/>
                <a:cs typeface="思源黑体 CN Normal" panose="020B0400000000000000" charset="-122"/>
              </a:rPr>
            </a:fld>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Normal" panose="020B0400000000000000" charset="-122"/>
                <a:ea typeface="思源黑体 CN Normal" panose="020B0400000000000000" charset="-122"/>
                <a:cs typeface="思源黑体 CN Normal" panose="020B0400000000000000" charset="-122"/>
              </a:rPr>
            </a:fld>
            <a:endParaRPr lang="zh-CN" altLang="en-US">
              <a:latin typeface="思源黑体 CN Normal" panose="020B0400000000000000" charset="-122"/>
              <a:ea typeface="思源黑体 CN Normal" panose="020B0400000000000000" charset="-122"/>
              <a:cs typeface="思源黑体 CN Normal" panose="020B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Normal" panose="020B0400000000000000" charset="-122"/>
                <a:ea typeface="思源黑体 CN Normal" panose="020B0400000000000000" charset="-122"/>
                <a:cs typeface="思源黑体 CN Normal" panose="020B0400000000000000" charset="-122"/>
              </a:defRPr>
            </a:lvl1pPr>
          </a:lstStyle>
          <a:p>
            <a:fld id="{35306F64-5422-457B-A5DC-8239240E15C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Normal" panose="020B0400000000000000" charset="-122"/>
                <a:ea typeface="思源黑体 CN Normal" panose="020B0400000000000000" charset="-122"/>
                <a:cs typeface="思源黑体 CN Normal" panose="020B0400000000000000" charset="-122"/>
              </a:defRPr>
            </a:lvl1pPr>
          </a:lstStyle>
          <a:p>
            <a:fld id="{00F24A60-9091-4C69-8542-A30C63DE3D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1pPr>
    <a:lvl2pPr marL="4572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2pPr>
    <a:lvl3pPr marL="9144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3pPr>
    <a:lvl4pPr marL="13716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4pPr>
    <a:lvl5pPr marL="1828800" algn="l" defTabSz="914400" rtl="0" eaLnBrk="1" latinLnBrk="0" hangingPunct="1">
      <a:defRPr sz="12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F24A60-9091-4C69-8542-A30C63DE3D2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F24A60-9091-4C69-8542-A30C63DE3D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2.png"/><Relationship Id="rId7" Type="http://schemas.openxmlformats.org/officeDocument/2006/relationships/tags" Target="../tags/tag11.xml"/><Relationship Id="rId6" Type="http://schemas.openxmlformats.org/officeDocument/2006/relationships/image" Target="../media/image4.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1.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tags" Target="../tags/tag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duotone>
              <a:schemeClr val="accent2">
                <a:shade val="45000"/>
                <a:satMod val="135000"/>
              </a:schemeClr>
              <a:prstClr val="white"/>
            </a:duotone>
          </a:blip>
          <a:stretch>
            <a:fillRect/>
          </a:stretch>
        </p:blipFill>
        <p:spPr>
          <a:xfrm>
            <a:off x="0" y="450"/>
            <a:ext cx="7799570" cy="5143500"/>
          </a:xfrm>
          <a:prstGeom prst="rect">
            <a:avLst/>
          </a:prstGeom>
        </p:spPr>
      </p:pic>
      <p:sp>
        <p:nvSpPr>
          <p:cNvPr id="9" name="矩形 8"/>
          <p:cNvSpPr/>
          <p:nvPr userDrawn="1">
            <p:custDataLst>
              <p:tags r:id="rId4"/>
            </p:custDataLst>
          </p:nvPr>
        </p:nvSpPr>
        <p:spPr>
          <a:xfrm>
            <a:off x="0" y="449"/>
            <a:ext cx="9144000" cy="51435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pic>
        <p:nvPicPr>
          <p:cNvPr id="13" name="图片 12"/>
          <p:cNvPicPr>
            <a:picLocks noChangeAspect="1"/>
          </p:cNvPicPr>
          <p:nvPr userDrawn="1">
            <p:custDataLst>
              <p:tags r:id="rId5"/>
            </p:custDataLst>
          </p:nvPr>
        </p:nvPicPr>
        <p:blipFill>
          <a:blip r:embed="rId6">
            <a:clrChange>
              <a:clrFrom>
                <a:srgbClr val="FFFFFF"/>
              </a:clrFrom>
              <a:clrTo>
                <a:srgbClr val="FFFFFF">
                  <a:alpha val="0"/>
                </a:srgbClr>
              </a:clrTo>
            </a:clrChange>
          </a:blip>
          <a:stretch>
            <a:fillRect/>
          </a:stretch>
        </p:blipFill>
        <p:spPr>
          <a:xfrm>
            <a:off x="3172968" y="450"/>
            <a:ext cx="5971032" cy="5143500"/>
          </a:xfrm>
          <a:prstGeom prst="rect">
            <a:avLst/>
          </a:prstGeom>
        </p:spPr>
      </p:pic>
      <p:pic>
        <p:nvPicPr>
          <p:cNvPr id="8" name="图片 7" descr="白框logoRGB深灰"/>
          <p:cNvPicPr>
            <a:picLocks noChangeAspect="1"/>
          </p:cNvPicPr>
          <p:nvPr userDrawn="1">
            <p:custDataLst>
              <p:tags r:id="rId7"/>
            </p:custDataLst>
          </p:nvPr>
        </p:nvPicPr>
        <p:blipFill>
          <a:blip r:embed="rId8"/>
          <a:stretch>
            <a:fillRect/>
          </a:stretch>
        </p:blipFill>
        <p:spPr>
          <a:xfrm>
            <a:off x="521494" y="137610"/>
            <a:ext cx="664369" cy="565309"/>
          </a:xfrm>
          <a:prstGeom prst="rect">
            <a:avLst/>
          </a:prstGeom>
        </p:spPr>
      </p:pic>
      <p:grpSp>
        <p:nvGrpSpPr>
          <p:cNvPr id="22" name="组合 21"/>
          <p:cNvGrpSpPr/>
          <p:nvPr userDrawn="1"/>
        </p:nvGrpSpPr>
        <p:grpSpPr>
          <a:xfrm>
            <a:off x="521494" y="4623269"/>
            <a:ext cx="416037" cy="207749"/>
            <a:chOff x="11442293" y="304920"/>
            <a:chExt cx="427532" cy="152280"/>
          </a:xfrm>
          <a:solidFill>
            <a:srgbClr val="D9D9D9"/>
          </a:solidFill>
        </p:grpSpPr>
        <p:sp>
          <p:nvSpPr>
            <p:cNvPr id="23" name="箭头: V 形 3"/>
            <p:cNvSpPr/>
            <p:nvPr>
              <p:custDataLst>
                <p:tags r:id="rId9"/>
              </p:custDataLst>
            </p:nvPr>
          </p:nvSpPr>
          <p:spPr>
            <a:xfrm flipH="1">
              <a:off x="11583979"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4" name="箭头: V 形 4"/>
            <p:cNvSpPr/>
            <p:nvPr>
              <p:custDataLst>
                <p:tags r:id="rId10"/>
              </p:custDataLst>
            </p:nvPr>
          </p:nvSpPr>
          <p:spPr>
            <a:xfrm flipH="1">
              <a:off x="11726902"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5" name="箭头: V 形 5"/>
            <p:cNvSpPr/>
            <p:nvPr>
              <p:custDataLst>
                <p:tags r:id="rId11"/>
              </p:custDataLst>
            </p:nvPr>
          </p:nvSpPr>
          <p:spPr>
            <a:xfrm flipH="1">
              <a:off x="11442293" y="304920"/>
              <a:ext cx="142923" cy="1522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rotWithShape="1">
          <a:blip r:embed="rId3">
            <a:duotone>
              <a:schemeClr val="accent2">
                <a:shade val="45000"/>
                <a:satMod val="135000"/>
              </a:schemeClr>
              <a:prstClr val="white"/>
            </a:duotone>
          </a:blip>
          <a:srcRect r="914" b="15482"/>
          <a:stretch>
            <a:fillRect/>
          </a:stretch>
        </p:blipFill>
        <p:spPr>
          <a:xfrm>
            <a:off x="0" y="450"/>
            <a:ext cx="9144000" cy="5143500"/>
          </a:xfrm>
          <a:prstGeom prst="rect">
            <a:avLst/>
          </a:prstGeom>
        </p:spPr>
      </p:pic>
      <p:sp>
        <p:nvSpPr>
          <p:cNvPr id="10" name="矩形 9"/>
          <p:cNvSpPr/>
          <p:nvPr userDrawn="1">
            <p:custDataLst>
              <p:tags r:id="rId4"/>
            </p:custDataLst>
          </p:nvPr>
        </p:nvSpPr>
        <p:spPr>
          <a:xfrm>
            <a:off x="0" y="-186"/>
            <a:ext cx="9144000" cy="514350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black"/>
              </a:solidFill>
            </a:endParaRPr>
          </a:p>
        </p:txBody>
      </p:sp>
      <p:pic>
        <p:nvPicPr>
          <p:cNvPr id="47" name="图片 46"/>
          <p:cNvPicPr>
            <a:picLocks noChangeAspect="1"/>
          </p:cNvPicPr>
          <p:nvPr userDrawn="1">
            <p:custDataLst>
              <p:tags r:id="rId5"/>
            </p:custDataLst>
          </p:nvPr>
        </p:nvPicPr>
        <p:blipFill rotWithShape="1">
          <a:blip r:embed="rId6">
            <a:clrChange>
              <a:clrFrom>
                <a:srgbClr val="FFFFFF"/>
              </a:clrFrom>
              <a:clrTo>
                <a:srgbClr val="FFFFFF">
                  <a:alpha val="0"/>
                </a:srgbClr>
              </a:clrTo>
            </a:clrChange>
          </a:blip>
          <a:srcRect t="3624" r="65685"/>
          <a:stretch>
            <a:fillRect/>
          </a:stretch>
        </p:blipFill>
        <p:spPr>
          <a:xfrm>
            <a:off x="7811770" y="0"/>
            <a:ext cx="1332230" cy="5143500"/>
          </a:xfrm>
          <a:prstGeom prst="rect">
            <a:avLst/>
          </a:prstGeom>
        </p:spPr>
      </p:pic>
      <p:pic>
        <p:nvPicPr>
          <p:cNvPr id="9" name="图片 8"/>
          <p:cNvPicPr>
            <a:picLocks noChangeAspect="1"/>
          </p:cNvPicPr>
          <p:nvPr userDrawn="1">
            <p:custDataLst>
              <p:tags r:id="rId7"/>
            </p:custDataLst>
          </p:nvPr>
        </p:nvPicPr>
        <p:blipFill rotWithShape="1">
          <a:blip r:embed="rId8">
            <a:clrChange>
              <a:clrFrom>
                <a:srgbClr val="FFFFFF"/>
              </a:clrFrom>
              <a:clrTo>
                <a:srgbClr val="FFFFFF">
                  <a:alpha val="0"/>
                </a:srgbClr>
              </a:clrTo>
            </a:clrChange>
          </a:blip>
          <a:srcRect t="2496" r="48624" b="4639"/>
          <a:stretch>
            <a:fillRect/>
          </a:stretch>
        </p:blipFill>
        <p:spPr>
          <a:xfrm flipH="1" flipV="1">
            <a:off x="0" y="0"/>
            <a:ext cx="2478405" cy="4937760"/>
          </a:xfrm>
          <a:prstGeom prst="rect">
            <a:avLst/>
          </a:prstGeom>
        </p:spPr>
      </p:pic>
      <p:sp>
        <p:nvSpPr>
          <p:cNvPr id="36" name="矩形 35"/>
          <p:cNvSpPr/>
          <p:nvPr userDrawn="1">
            <p:custDataLst>
              <p:tags r:id="rId9"/>
            </p:custDataLst>
          </p:nvPr>
        </p:nvSpPr>
        <p:spPr>
          <a:xfrm>
            <a:off x="0" y="4864100"/>
            <a:ext cx="914336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4864100"/>
            <a:ext cx="914336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44" name="图片 43"/>
          <p:cNvPicPr>
            <a:picLocks noChangeAspect="1"/>
          </p:cNvPicPr>
          <p:nvPr userDrawn="1">
            <p:custDataLst>
              <p:tags r:id="rId3"/>
            </p:custDataLst>
          </p:nvPr>
        </p:nvPicPr>
        <p:blipFill rotWithShape="1">
          <a:blip r:embed="rId4">
            <a:clrChange>
              <a:clrFrom>
                <a:srgbClr val="FFFFFF"/>
              </a:clrFrom>
              <a:clrTo>
                <a:srgbClr val="FFFFFF">
                  <a:alpha val="0"/>
                </a:srgbClr>
              </a:clrTo>
            </a:clrChange>
          </a:blip>
          <a:srcRect t="3624" r="48511"/>
          <a:stretch>
            <a:fillRect/>
          </a:stretch>
        </p:blipFill>
        <p:spPr>
          <a:xfrm flipV="1">
            <a:off x="7254240" y="450"/>
            <a:ext cx="1889760" cy="113277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17145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flipH="1">
            <a:off x="1935480" y="-4287"/>
            <a:ext cx="7208520" cy="5148687"/>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custDataLst>
              <p:tags r:id="rId4"/>
            </p:custDataLst>
          </p:nvPr>
        </p:nvSpPr>
        <p:spPr>
          <a:xfrm>
            <a:off x="226695" y="0"/>
            <a:ext cx="8585359" cy="29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60000"/>
              </a:lnSpc>
            </a:pP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9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2" name="任意多边形 11"/>
          <p:cNvSpPr/>
          <p:nvPr userDrawn="1">
            <p:custDataLst>
              <p:tags r:id="rId5"/>
            </p:custDataLst>
          </p:nvPr>
        </p:nvSpPr>
        <p:spPr>
          <a:xfrm>
            <a:off x="594351" y="314521"/>
            <a:ext cx="288581" cy="76094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endParaRPr>
          </a:p>
        </p:txBody>
      </p:sp>
      <p:sp>
        <p:nvSpPr>
          <p:cNvPr id="2" name="文本框 1"/>
          <p:cNvSpPr txBox="1"/>
          <p:nvPr userDrawn="1">
            <p:custDataLst>
              <p:tags r:id="rId6"/>
            </p:custDataLst>
          </p:nvPr>
        </p:nvSpPr>
        <p:spPr>
          <a:xfrm>
            <a:off x="711041" y="425842"/>
            <a:ext cx="3048000" cy="553085"/>
          </a:xfrm>
          <a:prstGeom prst="rect">
            <a:avLst/>
          </a:prstGeom>
          <a:noFill/>
        </p:spPr>
        <p:txBody>
          <a:bodyPr wrap="square" rtlCol="0">
            <a:spAutoFit/>
          </a:bodyPr>
          <a:p>
            <a:r>
              <a:rPr lang="zh-CN" altLang="en-US" sz="2100">
                <a:solidFill>
                  <a:srgbClr val="404040"/>
                </a:solidFill>
                <a:latin typeface="思源黑体 CN Medium" panose="020B0600000000000000" charset="-122"/>
                <a:ea typeface="思源黑体 CN Medium" panose="020B0600000000000000" charset="-122"/>
              </a:rPr>
              <a:t>设备介绍</a:t>
            </a:r>
            <a:endParaRPr lang="zh-CN" altLang="en-US" sz="2100">
              <a:solidFill>
                <a:srgbClr val="404040"/>
              </a:solidFill>
              <a:latin typeface="思源黑体 CN Medium" panose="020B0600000000000000" charset="-122"/>
              <a:ea typeface="思源黑体 CN Medium" panose="020B0600000000000000" charset="-122"/>
            </a:endParaRPr>
          </a:p>
          <a:p>
            <a:r>
              <a:rPr lang="zh-CN" altLang="en-US" sz="900">
                <a:solidFill>
                  <a:srgbClr val="404040">
                    <a:alpha val="70000"/>
                  </a:srgbClr>
                </a:solidFill>
                <a:latin typeface="思源黑体 CN Normal" panose="020B0400000000000000" charset="-122"/>
                <a:ea typeface="思源黑体 CN Normal" panose="020B0400000000000000" charset="-122"/>
              </a:rPr>
              <a:t>Equipment </a:t>
            </a:r>
            <a:r>
              <a:rPr lang="en-US" altLang="zh-CN" sz="900">
                <a:solidFill>
                  <a:srgbClr val="404040">
                    <a:alpha val="70000"/>
                  </a:srgbClr>
                </a:solidFill>
                <a:latin typeface="思源黑体 CN Normal" panose="020B0400000000000000" charset="-122"/>
                <a:ea typeface="思源黑体 CN Normal" panose="020B0400000000000000" charset="-122"/>
              </a:rPr>
              <a:t>I</a:t>
            </a:r>
            <a:r>
              <a:rPr lang="zh-CN" altLang="en-US" sz="900">
                <a:solidFill>
                  <a:srgbClr val="404040">
                    <a:alpha val="70000"/>
                  </a:srgbClr>
                </a:solidFill>
                <a:latin typeface="思源黑体 CN Normal" panose="020B0400000000000000" charset="-122"/>
                <a:ea typeface="思源黑体 CN Normal" panose="020B0400000000000000" charset="-122"/>
              </a:rPr>
              <a:t>ntroduction</a:t>
            </a:r>
            <a:endParaRPr lang="zh-CN" altLang="en-US" sz="9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594351" y="314505"/>
            <a:ext cx="288581" cy="760904"/>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FF8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latin typeface="思源黑体 CN Normal" panose="020B0400000000000000" charset="-122"/>
                <a:ea typeface="思源黑体 CN Normal" panose="020B0400000000000000" charset="-122"/>
                <a:cs typeface="思源黑体 CN Normal" panose="020B0400000000000000" charset="-122"/>
              </a:defRPr>
            </a:lvl1pPr>
          </a:lstStyle>
          <a:p>
            <a:fld id="{3F183864-91C6-4F88-8747-C87067078A47}"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latin typeface="思源黑体 CN Normal" panose="020B0400000000000000" charset="-122"/>
                <a:ea typeface="思源黑体 CN Normal" panose="020B0400000000000000" charset="-122"/>
                <a:cs typeface="思源黑体 CN Normal" panose="020B0400000000000000" charset="-122"/>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latin typeface="思源黑体 CN Normal" panose="020B0400000000000000" charset="-122"/>
                <a:ea typeface="思源黑体 CN Normal" panose="020B0400000000000000" charset="-122"/>
                <a:cs typeface="思源黑体 CN Normal" panose="020B0400000000000000" charset="-122"/>
              </a:defRPr>
            </a:lvl1pPr>
          </a:lstStyle>
          <a:p>
            <a:fld id="{A25E213F-F017-4622-801C-ACDDADD2CB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685800" rtl="0" eaLnBrk="1" latinLnBrk="0" hangingPunct="1">
        <a:lnSpc>
          <a:spcPct val="90000"/>
        </a:lnSpc>
        <a:spcBef>
          <a:spcPct val="0"/>
        </a:spcBef>
        <a:buNone/>
        <a:defRPr sz="3300" kern="1200">
          <a:solidFill>
            <a:schemeClr val="tx1"/>
          </a:solidFill>
          <a:latin typeface="思源黑体 CN Light" panose="020B0300000000000000" charset="-122"/>
          <a:ea typeface="思源黑体 CN Light" panose="020B0300000000000000" charset="-122"/>
          <a:cs typeface="思源黑体 CN Normal" panose="020B0400000000000000" charset="-122"/>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CN Normal" panose="020B0400000000000000" charset="-122"/>
          <a:ea typeface="思源黑体 CN Normal" panose="020B0400000000000000" charset="-122"/>
          <a:cs typeface="思源黑体 CN Normal" panose="020B0400000000000000" charset="-122"/>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0.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tags" Target="../tags/tag342.xml"/><Relationship Id="rId7" Type="http://schemas.openxmlformats.org/officeDocument/2006/relationships/tags" Target="../tags/tag341.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4" Type="http://schemas.openxmlformats.org/officeDocument/2006/relationships/slideLayout" Target="../slideLayouts/slideLayout3.xml"/><Relationship Id="rId13" Type="http://schemas.openxmlformats.org/officeDocument/2006/relationships/image" Target="../media/image44.png"/><Relationship Id="rId12" Type="http://schemas.openxmlformats.org/officeDocument/2006/relationships/image" Target="../media/image43.png"/><Relationship Id="rId11" Type="http://schemas.openxmlformats.org/officeDocument/2006/relationships/image" Target="../media/image42.png"/><Relationship Id="rId10" Type="http://schemas.openxmlformats.org/officeDocument/2006/relationships/image" Target="../media/image41.png"/><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4" Type="http://schemas.openxmlformats.org/officeDocument/2006/relationships/slideLayout" Target="../slideLayouts/slideLayout3.xml"/><Relationship Id="rId13" Type="http://schemas.openxmlformats.org/officeDocument/2006/relationships/image" Target="../media/image49.png"/><Relationship Id="rId12" Type="http://schemas.openxmlformats.org/officeDocument/2006/relationships/image" Target="../media/image48.png"/><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tags" Target="../tags/tag359.xml"/><Relationship Id="rId7" Type="http://schemas.openxmlformats.org/officeDocument/2006/relationships/tags" Target="../tags/tag358.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1" Type="http://schemas.openxmlformats.org/officeDocument/2006/relationships/slideLayout" Target="../slideLayouts/slideLayout3.xml"/><Relationship Id="rId10" Type="http://schemas.openxmlformats.org/officeDocument/2006/relationships/tags" Target="../tags/tag360.xml"/><Relationship Id="rId1" Type="http://schemas.openxmlformats.org/officeDocument/2006/relationships/tags" Target="../tags/tag352.xml"/></Relationships>
</file>

<file path=ppt/slides/_rels/slide13.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image" Target="../media/image3.png"/><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1" Type="http://schemas.openxmlformats.org/officeDocument/2006/relationships/slideLayout" Target="../slideLayouts/slideLayout1.xml"/><Relationship Id="rId10" Type="http://schemas.openxmlformats.org/officeDocument/2006/relationships/tags" Target="../tags/tag369.xml"/><Relationship Id="rId1" Type="http://schemas.openxmlformats.org/officeDocument/2006/relationships/tags" Target="../tags/tag361.xml"/></Relationships>
</file>

<file path=ppt/slides/_rels/slide2.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9.jpeg"/><Relationship Id="rId2" Type="http://schemas.openxmlformats.org/officeDocument/2006/relationships/tags" Target="../tags/tag30.xml"/><Relationship Id="rId11" Type="http://schemas.openxmlformats.org/officeDocument/2006/relationships/notesSlide" Target="../notesSlides/notesSlide1.xml"/><Relationship Id="rId10" Type="http://schemas.openxmlformats.org/officeDocument/2006/relationships/slideLayout" Target="../slideLayouts/slideLayout3.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3.xml"/><Relationship Id="rId7" Type="http://schemas.openxmlformats.org/officeDocument/2006/relationships/image" Target="../media/image11.png"/><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4" Type="http://schemas.openxmlformats.org/officeDocument/2006/relationships/slideLayout" Target="../slideLayouts/slideLayout3.xml"/><Relationship Id="rId93" Type="http://schemas.openxmlformats.org/officeDocument/2006/relationships/image" Target="../media/image20.svg"/><Relationship Id="rId92" Type="http://schemas.openxmlformats.org/officeDocument/2006/relationships/image" Target="../media/image19.png"/><Relationship Id="rId91" Type="http://schemas.openxmlformats.org/officeDocument/2006/relationships/tags" Target="../tags/tag125.xml"/><Relationship Id="rId90" Type="http://schemas.openxmlformats.org/officeDocument/2006/relationships/tags" Target="../tags/tag124.xml"/><Relationship Id="rId9" Type="http://schemas.openxmlformats.org/officeDocument/2006/relationships/image" Target="../media/image12.png"/><Relationship Id="rId89" Type="http://schemas.openxmlformats.org/officeDocument/2006/relationships/tags" Target="../tags/tag123.xml"/><Relationship Id="rId88" Type="http://schemas.openxmlformats.org/officeDocument/2006/relationships/image" Target="../media/image18.svg"/><Relationship Id="rId87" Type="http://schemas.openxmlformats.org/officeDocument/2006/relationships/image" Target="../media/image17.png"/><Relationship Id="rId86" Type="http://schemas.openxmlformats.org/officeDocument/2006/relationships/tags" Target="../tags/tag122.xml"/><Relationship Id="rId85" Type="http://schemas.openxmlformats.org/officeDocument/2006/relationships/tags" Target="../tags/tag121.xml"/><Relationship Id="rId84" Type="http://schemas.openxmlformats.org/officeDocument/2006/relationships/tags" Target="../tags/tag120.xml"/><Relationship Id="rId83" Type="http://schemas.openxmlformats.org/officeDocument/2006/relationships/image" Target="../media/image16.jpeg"/><Relationship Id="rId82" Type="http://schemas.openxmlformats.org/officeDocument/2006/relationships/image" Target="../media/image15.jpeg"/><Relationship Id="rId81" Type="http://schemas.openxmlformats.org/officeDocument/2006/relationships/tags" Target="../tags/tag119.xml"/><Relationship Id="rId80" Type="http://schemas.openxmlformats.org/officeDocument/2006/relationships/tags" Target="../tags/tag118.xml"/><Relationship Id="rId8" Type="http://schemas.openxmlformats.org/officeDocument/2006/relationships/tags" Target="../tags/tag49.xml"/><Relationship Id="rId79" Type="http://schemas.openxmlformats.org/officeDocument/2006/relationships/tags" Target="../tags/tag117.xml"/><Relationship Id="rId78" Type="http://schemas.openxmlformats.org/officeDocument/2006/relationships/tags" Target="../tags/tag116.xml"/><Relationship Id="rId77" Type="http://schemas.openxmlformats.org/officeDocument/2006/relationships/image" Target="../media/image14.jpeg"/><Relationship Id="rId76" Type="http://schemas.openxmlformats.org/officeDocument/2006/relationships/tags" Target="../tags/tag115.xml"/><Relationship Id="rId75" Type="http://schemas.openxmlformats.org/officeDocument/2006/relationships/tags" Target="../tags/tag114.xml"/><Relationship Id="rId74" Type="http://schemas.openxmlformats.org/officeDocument/2006/relationships/tags" Target="../tags/tag113.xml"/><Relationship Id="rId73" Type="http://schemas.openxmlformats.org/officeDocument/2006/relationships/tags" Target="../tags/tag112.xml"/><Relationship Id="rId72" Type="http://schemas.openxmlformats.org/officeDocument/2006/relationships/tags" Target="../tags/tag111.xml"/><Relationship Id="rId71" Type="http://schemas.openxmlformats.org/officeDocument/2006/relationships/tags" Target="../tags/tag110.xml"/><Relationship Id="rId70" Type="http://schemas.openxmlformats.org/officeDocument/2006/relationships/tags" Target="../tags/tag109.xml"/><Relationship Id="rId7" Type="http://schemas.openxmlformats.org/officeDocument/2006/relationships/tags" Target="../tags/tag48.xml"/><Relationship Id="rId69" Type="http://schemas.openxmlformats.org/officeDocument/2006/relationships/tags" Target="../tags/tag108.xml"/><Relationship Id="rId68" Type="http://schemas.openxmlformats.org/officeDocument/2006/relationships/tags" Target="../tags/tag107.xml"/><Relationship Id="rId67" Type="http://schemas.openxmlformats.org/officeDocument/2006/relationships/tags" Target="../tags/tag106.xml"/><Relationship Id="rId66" Type="http://schemas.openxmlformats.org/officeDocument/2006/relationships/tags" Target="../tags/tag105.xml"/><Relationship Id="rId65" Type="http://schemas.openxmlformats.org/officeDocument/2006/relationships/tags" Target="../tags/tag104.xml"/><Relationship Id="rId64" Type="http://schemas.openxmlformats.org/officeDocument/2006/relationships/tags" Target="../tags/tag103.xml"/><Relationship Id="rId63" Type="http://schemas.openxmlformats.org/officeDocument/2006/relationships/tags" Target="../tags/tag102.xml"/><Relationship Id="rId62" Type="http://schemas.openxmlformats.org/officeDocument/2006/relationships/tags" Target="../tags/tag101.xml"/><Relationship Id="rId61" Type="http://schemas.openxmlformats.org/officeDocument/2006/relationships/tags" Target="../tags/tag100.xml"/><Relationship Id="rId60" Type="http://schemas.openxmlformats.org/officeDocument/2006/relationships/tags" Target="../tags/tag99.xml"/><Relationship Id="rId6" Type="http://schemas.openxmlformats.org/officeDocument/2006/relationships/tags" Target="../tags/tag47.xml"/><Relationship Id="rId59" Type="http://schemas.openxmlformats.org/officeDocument/2006/relationships/tags" Target="../tags/tag98.xml"/><Relationship Id="rId58" Type="http://schemas.openxmlformats.org/officeDocument/2006/relationships/tags" Target="../tags/tag97.xml"/><Relationship Id="rId57" Type="http://schemas.openxmlformats.org/officeDocument/2006/relationships/tags" Target="../tags/tag96.xml"/><Relationship Id="rId56" Type="http://schemas.openxmlformats.org/officeDocument/2006/relationships/tags" Target="../tags/tag95.xml"/><Relationship Id="rId55" Type="http://schemas.openxmlformats.org/officeDocument/2006/relationships/tags" Target="../tags/tag94.xml"/><Relationship Id="rId54" Type="http://schemas.openxmlformats.org/officeDocument/2006/relationships/tags" Target="../tags/tag93.xml"/><Relationship Id="rId53" Type="http://schemas.openxmlformats.org/officeDocument/2006/relationships/tags" Target="../tags/tag92.xml"/><Relationship Id="rId52" Type="http://schemas.openxmlformats.org/officeDocument/2006/relationships/tags" Target="../tags/tag91.xml"/><Relationship Id="rId51" Type="http://schemas.openxmlformats.org/officeDocument/2006/relationships/tags" Target="../tags/tag90.xml"/><Relationship Id="rId50" Type="http://schemas.openxmlformats.org/officeDocument/2006/relationships/tags" Target="../tags/tag89.xml"/><Relationship Id="rId5" Type="http://schemas.openxmlformats.org/officeDocument/2006/relationships/tags" Target="../tags/tag46.xml"/><Relationship Id="rId49" Type="http://schemas.openxmlformats.org/officeDocument/2006/relationships/tags" Target="../tags/tag88.xml"/><Relationship Id="rId48" Type="http://schemas.openxmlformats.org/officeDocument/2006/relationships/tags" Target="../tags/tag87.xml"/><Relationship Id="rId47" Type="http://schemas.openxmlformats.org/officeDocument/2006/relationships/tags" Target="../tags/tag86.xml"/><Relationship Id="rId46" Type="http://schemas.openxmlformats.org/officeDocument/2006/relationships/tags" Target="../tags/tag85.xml"/><Relationship Id="rId45" Type="http://schemas.openxmlformats.org/officeDocument/2006/relationships/tags" Target="../tags/tag84.xml"/><Relationship Id="rId44" Type="http://schemas.openxmlformats.org/officeDocument/2006/relationships/tags" Target="../tags/tag83.xml"/><Relationship Id="rId43" Type="http://schemas.openxmlformats.org/officeDocument/2006/relationships/tags" Target="../tags/tag82.xml"/><Relationship Id="rId42" Type="http://schemas.openxmlformats.org/officeDocument/2006/relationships/tags" Target="../tags/tag81.xml"/><Relationship Id="rId41" Type="http://schemas.openxmlformats.org/officeDocument/2006/relationships/tags" Target="../tags/tag80.xml"/><Relationship Id="rId40" Type="http://schemas.openxmlformats.org/officeDocument/2006/relationships/tags" Target="../tags/tag79.xml"/><Relationship Id="rId4" Type="http://schemas.openxmlformats.org/officeDocument/2006/relationships/tags" Target="../tags/tag45.xml"/><Relationship Id="rId39" Type="http://schemas.openxmlformats.org/officeDocument/2006/relationships/tags" Target="../tags/tag78.xml"/><Relationship Id="rId38" Type="http://schemas.openxmlformats.org/officeDocument/2006/relationships/tags" Target="../tags/tag77.xml"/><Relationship Id="rId37" Type="http://schemas.openxmlformats.org/officeDocument/2006/relationships/tags" Target="../tags/tag76.xml"/><Relationship Id="rId36" Type="http://schemas.openxmlformats.org/officeDocument/2006/relationships/tags" Target="../tags/tag75.xml"/><Relationship Id="rId35" Type="http://schemas.openxmlformats.org/officeDocument/2006/relationships/tags" Target="../tags/tag74.xml"/><Relationship Id="rId34" Type="http://schemas.openxmlformats.org/officeDocument/2006/relationships/tags" Target="../tags/tag73.xml"/><Relationship Id="rId33" Type="http://schemas.openxmlformats.org/officeDocument/2006/relationships/tags" Target="../tags/tag72.xml"/><Relationship Id="rId32" Type="http://schemas.openxmlformats.org/officeDocument/2006/relationships/tags" Target="../tags/tag71.xml"/><Relationship Id="rId31" Type="http://schemas.openxmlformats.org/officeDocument/2006/relationships/tags" Target="../tags/tag70.xml"/><Relationship Id="rId30" Type="http://schemas.openxmlformats.org/officeDocument/2006/relationships/tags" Target="../tags/tag69.xml"/><Relationship Id="rId3" Type="http://schemas.openxmlformats.org/officeDocument/2006/relationships/tags" Target="../tags/tag44.xml"/><Relationship Id="rId29" Type="http://schemas.openxmlformats.org/officeDocument/2006/relationships/tags" Target="../tags/tag68.xml"/><Relationship Id="rId28" Type="http://schemas.openxmlformats.org/officeDocument/2006/relationships/tags" Target="../tags/tag67.xml"/><Relationship Id="rId27" Type="http://schemas.openxmlformats.org/officeDocument/2006/relationships/tags" Target="../tags/tag66.xml"/><Relationship Id="rId26" Type="http://schemas.openxmlformats.org/officeDocument/2006/relationships/tags" Target="../tags/tag65.xml"/><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3.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image" Target="../media/image13.svg"/><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99" Type="http://schemas.openxmlformats.org/officeDocument/2006/relationships/tags" Target="../tags/tag222.xml"/><Relationship Id="rId98" Type="http://schemas.openxmlformats.org/officeDocument/2006/relationships/tags" Target="../tags/tag221.xml"/><Relationship Id="rId97" Type="http://schemas.openxmlformats.org/officeDocument/2006/relationships/tags" Target="../tags/tag220.xml"/><Relationship Id="rId96" Type="http://schemas.openxmlformats.org/officeDocument/2006/relationships/tags" Target="../tags/tag219.xml"/><Relationship Id="rId95" Type="http://schemas.openxmlformats.org/officeDocument/2006/relationships/tags" Target="../tags/tag218.xml"/><Relationship Id="rId94" Type="http://schemas.openxmlformats.org/officeDocument/2006/relationships/tags" Target="../tags/tag217.xml"/><Relationship Id="rId93" Type="http://schemas.openxmlformats.org/officeDocument/2006/relationships/tags" Target="../tags/tag216.xml"/><Relationship Id="rId92" Type="http://schemas.openxmlformats.org/officeDocument/2006/relationships/tags" Target="../tags/tag215.xml"/><Relationship Id="rId91" Type="http://schemas.openxmlformats.org/officeDocument/2006/relationships/tags" Target="../tags/tag214.xml"/><Relationship Id="rId90" Type="http://schemas.openxmlformats.org/officeDocument/2006/relationships/tags" Target="../tags/tag213.xml"/><Relationship Id="rId9" Type="http://schemas.openxmlformats.org/officeDocument/2006/relationships/tags" Target="../tags/tag134.xml"/><Relationship Id="rId89" Type="http://schemas.openxmlformats.org/officeDocument/2006/relationships/tags" Target="../tags/tag212.xml"/><Relationship Id="rId88" Type="http://schemas.openxmlformats.org/officeDocument/2006/relationships/tags" Target="../tags/tag211.xml"/><Relationship Id="rId87" Type="http://schemas.openxmlformats.org/officeDocument/2006/relationships/tags" Target="../tags/tag210.xml"/><Relationship Id="rId86" Type="http://schemas.openxmlformats.org/officeDocument/2006/relationships/tags" Target="../tags/tag209.xml"/><Relationship Id="rId85" Type="http://schemas.openxmlformats.org/officeDocument/2006/relationships/tags" Target="../tags/tag208.xml"/><Relationship Id="rId84" Type="http://schemas.openxmlformats.org/officeDocument/2006/relationships/tags" Target="../tags/tag207.xml"/><Relationship Id="rId83" Type="http://schemas.openxmlformats.org/officeDocument/2006/relationships/tags" Target="../tags/tag206.xml"/><Relationship Id="rId82" Type="http://schemas.openxmlformats.org/officeDocument/2006/relationships/tags" Target="../tags/tag205.xml"/><Relationship Id="rId81" Type="http://schemas.openxmlformats.org/officeDocument/2006/relationships/tags" Target="../tags/tag204.xml"/><Relationship Id="rId80" Type="http://schemas.openxmlformats.org/officeDocument/2006/relationships/tags" Target="../tags/tag203.xml"/><Relationship Id="rId8" Type="http://schemas.openxmlformats.org/officeDocument/2006/relationships/tags" Target="../tags/tag133.xml"/><Relationship Id="rId79" Type="http://schemas.openxmlformats.org/officeDocument/2006/relationships/tags" Target="../tags/tag202.xml"/><Relationship Id="rId78" Type="http://schemas.openxmlformats.org/officeDocument/2006/relationships/tags" Target="../tags/tag201.xml"/><Relationship Id="rId77" Type="http://schemas.openxmlformats.org/officeDocument/2006/relationships/tags" Target="../tags/tag200.xml"/><Relationship Id="rId76" Type="http://schemas.openxmlformats.org/officeDocument/2006/relationships/tags" Target="../tags/tag199.xml"/><Relationship Id="rId75" Type="http://schemas.openxmlformats.org/officeDocument/2006/relationships/tags" Target="../tags/tag198.xml"/><Relationship Id="rId74" Type="http://schemas.openxmlformats.org/officeDocument/2006/relationships/tags" Target="../tags/tag197.xml"/><Relationship Id="rId73" Type="http://schemas.openxmlformats.org/officeDocument/2006/relationships/tags" Target="../tags/tag196.xml"/><Relationship Id="rId72" Type="http://schemas.openxmlformats.org/officeDocument/2006/relationships/tags" Target="../tags/tag195.xml"/><Relationship Id="rId71" Type="http://schemas.openxmlformats.org/officeDocument/2006/relationships/tags" Target="../tags/tag194.xml"/><Relationship Id="rId70" Type="http://schemas.openxmlformats.org/officeDocument/2006/relationships/tags" Target="../tags/tag193.xml"/><Relationship Id="rId7" Type="http://schemas.openxmlformats.org/officeDocument/2006/relationships/tags" Target="../tags/tag132.xml"/><Relationship Id="rId69" Type="http://schemas.openxmlformats.org/officeDocument/2006/relationships/tags" Target="../tags/tag192.xml"/><Relationship Id="rId68" Type="http://schemas.openxmlformats.org/officeDocument/2006/relationships/tags" Target="../tags/tag191.xml"/><Relationship Id="rId67" Type="http://schemas.openxmlformats.org/officeDocument/2006/relationships/tags" Target="../tags/tag190.xml"/><Relationship Id="rId66" Type="http://schemas.openxmlformats.org/officeDocument/2006/relationships/tags" Target="../tags/tag189.xml"/><Relationship Id="rId65" Type="http://schemas.openxmlformats.org/officeDocument/2006/relationships/tags" Target="../tags/tag188.xml"/><Relationship Id="rId64" Type="http://schemas.openxmlformats.org/officeDocument/2006/relationships/tags" Target="../tags/tag187.xml"/><Relationship Id="rId63" Type="http://schemas.openxmlformats.org/officeDocument/2006/relationships/tags" Target="../tags/tag186.xml"/><Relationship Id="rId62" Type="http://schemas.openxmlformats.org/officeDocument/2006/relationships/tags" Target="../tags/tag185.xml"/><Relationship Id="rId61" Type="http://schemas.openxmlformats.org/officeDocument/2006/relationships/tags" Target="../tags/tag184.xml"/><Relationship Id="rId60" Type="http://schemas.openxmlformats.org/officeDocument/2006/relationships/tags" Target="../tags/tag183.xml"/><Relationship Id="rId6" Type="http://schemas.openxmlformats.org/officeDocument/2006/relationships/tags" Target="../tags/tag131.xml"/><Relationship Id="rId59" Type="http://schemas.openxmlformats.org/officeDocument/2006/relationships/tags" Target="../tags/tag182.xml"/><Relationship Id="rId58" Type="http://schemas.openxmlformats.org/officeDocument/2006/relationships/tags" Target="../tags/tag181.xml"/><Relationship Id="rId57" Type="http://schemas.openxmlformats.org/officeDocument/2006/relationships/tags" Target="../tags/tag180.xml"/><Relationship Id="rId56" Type="http://schemas.openxmlformats.org/officeDocument/2006/relationships/tags" Target="../tags/tag179.xml"/><Relationship Id="rId55" Type="http://schemas.openxmlformats.org/officeDocument/2006/relationships/tags" Target="../tags/tag178.xml"/><Relationship Id="rId54" Type="http://schemas.openxmlformats.org/officeDocument/2006/relationships/tags" Target="../tags/tag177.xml"/><Relationship Id="rId53" Type="http://schemas.openxmlformats.org/officeDocument/2006/relationships/tags" Target="../tags/tag176.xml"/><Relationship Id="rId52" Type="http://schemas.openxmlformats.org/officeDocument/2006/relationships/tags" Target="../tags/tag175.xml"/><Relationship Id="rId51" Type="http://schemas.openxmlformats.org/officeDocument/2006/relationships/tags" Target="../tags/tag174.xml"/><Relationship Id="rId50" Type="http://schemas.openxmlformats.org/officeDocument/2006/relationships/tags" Target="../tags/tag173.xml"/><Relationship Id="rId5" Type="http://schemas.openxmlformats.org/officeDocument/2006/relationships/tags" Target="../tags/tag130.xml"/><Relationship Id="rId49" Type="http://schemas.openxmlformats.org/officeDocument/2006/relationships/tags" Target="../tags/tag172.xml"/><Relationship Id="rId48" Type="http://schemas.openxmlformats.org/officeDocument/2006/relationships/tags" Target="../tags/tag171.xml"/><Relationship Id="rId47" Type="http://schemas.openxmlformats.org/officeDocument/2006/relationships/tags" Target="../tags/tag170.xml"/><Relationship Id="rId46" Type="http://schemas.openxmlformats.org/officeDocument/2006/relationships/tags" Target="../tags/tag169.xml"/><Relationship Id="rId45" Type="http://schemas.openxmlformats.org/officeDocument/2006/relationships/tags" Target="../tags/tag168.xml"/><Relationship Id="rId44" Type="http://schemas.openxmlformats.org/officeDocument/2006/relationships/tags" Target="../tags/tag167.xml"/><Relationship Id="rId43" Type="http://schemas.openxmlformats.org/officeDocument/2006/relationships/tags" Target="../tags/tag166.xml"/><Relationship Id="rId42" Type="http://schemas.openxmlformats.org/officeDocument/2006/relationships/tags" Target="../tags/tag165.xml"/><Relationship Id="rId41" Type="http://schemas.openxmlformats.org/officeDocument/2006/relationships/tags" Target="../tags/tag164.xml"/><Relationship Id="rId40" Type="http://schemas.openxmlformats.org/officeDocument/2006/relationships/tags" Target="../tags/tag163.xml"/><Relationship Id="rId4" Type="http://schemas.openxmlformats.org/officeDocument/2006/relationships/tags" Target="../tags/tag129.xml"/><Relationship Id="rId39" Type="http://schemas.openxmlformats.org/officeDocument/2006/relationships/tags" Target="../tags/tag162.xml"/><Relationship Id="rId38" Type="http://schemas.openxmlformats.org/officeDocument/2006/relationships/tags" Target="../tags/tag161.xml"/><Relationship Id="rId37" Type="http://schemas.openxmlformats.org/officeDocument/2006/relationships/tags" Target="../tags/tag160.xml"/><Relationship Id="rId36" Type="http://schemas.openxmlformats.org/officeDocument/2006/relationships/tags" Target="../tags/tag159.xml"/><Relationship Id="rId35" Type="http://schemas.openxmlformats.org/officeDocument/2006/relationships/tags" Target="../tags/tag158.xml"/><Relationship Id="rId34" Type="http://schemas.openxmlformats.org/officeDocument/2006/relationships/tags" Target="../tags/tag157.xml"/><Relationship Id="rId33" Type="http://schemas.openxmlformats.org/officeDocument/2006/relationships/tags" Target="../tags/tag156.xml"/><Relationship Id="rId32" Type="http://schemas.openxmlformats.org/officeDocument/2006/relationships/tags" Target="../tags/tag155.xml"/><Relationship Id="rId31" Type="http://schemas.openxmlformats.org/officeDocument/2006/relationships/tags" Target="../tags/tag154.xml"/><Relationship Id="rId30" Type="http://schemas.openxmlformats.org/officeDocument/2006/relationships/tags" Target="../tags/tag153.xml"/><Relationship Id="rId3" Type="http://schemas.openxmlformats.org/officeDocument/2006/relationships/tags" Target="../tags/tag128.xml"/><Relationship Id="rId29" Type="http://schemas.openxmlformats.org/officeDocument/2006/relationships/tags" Target="../tags/tag152.xml"/><Relationship Id="rId28" Type="http://schemas.openxmlformats.org/officeDocument/2006/relationships/tags" Target="../tags/tag151.xml"/><Relationship Id="rId27" Type="http://schemas.openxmlformats.org/officeDocument/2006/relationships/tags" Target="../tags/tag150.xml"/><Relationship Id="rId26" Type="http://schemas.openxmlformats.org/officeDocument/2006/relationships/tags" Target="../tags/tag149.xml"/><Relationship Id="rId25" Type="http://schemas.openxmlformats.org/officeDocument/2006/relationships/tags" Target="../tags/tag148.xml"/><Relationship Id="rId24" Type="http://schemas.openxmlformats.org/officeDocument/2006/relationships/tags" Target="../tags/tag147.xml"/><Relationship Id="rId23" Type="http://schemas.openxmlformats.org/officeDocument/2006/relationships/tags" Target="../tags/tag146.xml"/><Relationship Id="rId22" Type="http://schemas.openxmlformats.org/officeDocument/2006/relationships/tags" Target="../tags/tag145.xml"/><Relationship Id="rId21" Type="http://schemas.openxmlformats.org/officeDocument/2006/relationships/tags" Target="../tags/tag144.xml"/><Relationship Id="rId20" Type="http://schemas.openxmlformats.org/officeDocument/2006/relationships/tags" Target="../tags/tag143.xml"/><Relationship Id="rId2" Type="http://schemas.openxmlformats.org/officeDocument/2006/relationships/tags" Target="../tags/tag127.xml"/><Relationship Id="rId19" Type="http://schemas.openxmlformats.org/officeDocument/2006/relationships/tags" Target="../tags/tag142.xml"/><Relationship Id="rId182" Type="http://schemas.openxmlformats.org/officeDocument/2006/relationships/slideLayout" Target="../slideLayouts/slideLayout3.xml"/><Relationship Id="rId181" Type="http://schemas.openxmlformats.org/officeDocument/2006/relationships/image" Target="../media/image29.svg"/><Relationship Id="rId180" Type="http://schemas.openxmlformats.org/officeDocument/2006/relationships/image" Target="../media/image28.png"/><Relationship Id="rId18" Type="http://schemas.openxmlformats.org/officeDocument/2006/relationships/tags" Target="../tags/tag141.xml"/><Relationship Id="rId179" Type="http://schemas.openxmlformats.org/officeDocument/2006/relationships/image" Target="../media/image27.svg"/><Relationship Id="rId178" Type="http://schemas.openxmlformats.org/officeDocument/2006/relationships/image" Target="../media/image26.png"/><Relationship Id="rId177" Type="http://schemas.openxmlformats.org/officeDocument/2006/relationships/image" Target="../media/image25.svg"/><Relationship Id="rId176" Type="http://schemas.openxmlformats.org/officeDocument/2006/relationships/image" Target="../media/image24.png"/><Relationship Id="rId175" Type="http://schemas.openxmlformats.org/officeDocument/2006/relationships/image" Target="../media/image23.png"/><Relationship Id="rId174" Type="http://schemas.openxmlformats.org/officeDocument/2006/relationships/tags" Target="../tags/tag297.xml"/><Relationship Id="rId173" Type="http://schemas.openxmlformats.org/officeDocument/2006/relationships/tags" Target="../tags/tag296.xml"/><Relationship Id="rId172" Type="http://schemas.openxmlformats.org/officeDocument/2006/relationships/tags" Target="../tags/tag295.xml"/><Relationship Id="rId171" Type="http://schemas.openxmlformats.org/officeDocument/2006/relationships/tags" Target="../tags/tag294.xml"/><Relationship Id="rId170" Type="http://schemas.openxmlformats.org/officeDocument/2006/relationships/tags" Target="../tags/tag293.xml"/><Relationship Id="rId17" Type="http://schemas.openxmlformats.org/officeDocument/2006/relationships/image" Target="../media/image22.svg"/><Relationship Id="rId169" Type="http://schemas.openxmlformats.org/officeDocument/2006/relationships/tags" Target="../tags/tag292.xml"/><Relationship Id="rId168" Type="http://schemas.openxmlformats.org/officeDocument/2006/relationships/tags" Target="../tags/tag291.xml"/><Relationship Id="rId167" Type="http://schemas.openxmlformats.org/officeDocument/2006/relationships/tags" Target="../tags/tag290.xml"/><Relationship Id="rId166" Type="http://schemas.openxmlformats.org/officeDocument/2006/relationships/tags" Target="../tags/tag289.xml"/><Relationship Id="rId165" Type="http://schemas.openxmlformats.org/officeDocument/2006/relationships/tags" Target="../tags/tag288.xml"/><Relationship Id="rId164" Type="http://schemas.openxmlformats.org/officeDocument/2006/relationships/tags" Target="../tags/tag287.xml"/><Relationship Id="rId163" Type="http://schemas.openxmlformats.org/officeDocument/2006/relationships/tags" Target="../tags/tag286.xml"/><Relationship Id="rId162" Type="http://schemas.openxmlformats.org/officeDocument/2006/relationships/tags" Target="../tags/tag285.xml"/><Relationship Id="rId161" Type="http://schemas.openxmlformats.org/officeDocument/2006/relationships/tags" Target="../tags/tag284.xml"/><Relationship Id="rId160" Type="http://schemas.openxmlformats.org/officeDocument/2006/relationships/tags" Target="../tags/tag283.xml"/><Relationship Id="rId16" Type="http://schemas.openxmlformats.org/officeDocument/2006/relationships/image" Target="../media/image21.png"/><Relationship Id="rId159" Type="http://schemas.openxmlformats.org/officeDocument/2006/relationships/tags" Target="../tags/tag282.xml"/><Relationship Id="rId158" Type="http://schemas.openxmlformats.org/officeDocument/2006/relationships/tags" Target="../tags/tag281.xml"/><Relationship Id="rId157" Type="http://schemas.openxmlformats.org/officeDocument/2006/relationships/tags" Target="../tags/tag280.xml"/><Relationship Id="rId156" Type="http://schemas.openxmlformats.org/officeDocument/2006/relationships/tags" Target="../tags/tag279.xml"/><Relationship Id="rId155" Type="http://schemas.openxmlformats.org/officeDocument/2006/relationships/tags" Target="../tags/tag278.xml"/><Relationship Id="rId154" Type="http://schemas.openxmlformats.org/officeDocument/2006/relationships/tags" Target="../tags/tag277.xml"/><Relationship Id="rId153" Type="http://schemas.openxmlformats.org/officeDocument/2006/relationships/tags" Target="../tags/tag276.xml"/><Relationship Id="rId152" Type="http://schemas.openxmlformats.org/officeDocument/2006/relationships/tags" Target="../tags/tag275.xml"/><Relationship Id="rId151" Type="http://schemas.openxmlformats.org/officeDocument/2006/relationships/tags" Target="../tags/tag274.xml"/><Relationship Id="rId150" Type="http://schemas.openxmlformats.org/officeDocument/2006/relationships/tags" Target="../tags/tag273.xml"/><Relationship Id="rId15" Type="http://schemas.openxmlformats.org/officeDocument/2006/relationships/tags" Target="../tags/tag140.xml"/><Relationship Id="rId149" Type="http://schemas.openxmlformats.org/officeDocument/2006/relationships/tags" Target="../tags/tag272.xml"/><Relationship Id="rId148" Type="http://schemas.openxmlformats.org/officeDocument/2006/relationships/tags" Target="../tags/tag271.xml"/><Relationship Id="rId147" Type="http://schemas.openxmlformats.org/officeDocument/2006/relationships/tags" Target="../tags/tag270.xml"/><Relationship Id="rId146" Type="http://schemas.openxmlformats.org/officeDocument/2006/relationships/tags" Target="../tags/tag269.xml"/><Relationship Id="rId145" Type="http://schemas.openxmlformats.org/officeDocument/2006/relationships/tags" Target="../tags/tag268.xml"/><Relationship Id="rId144" Type="http://schemas.openxmlformats.org/officeDocument/2006/relationships/tags" Target="../tags/tag267.xml"/><Relationship Id="rId143" Type="http://schemas.openxmlformats.org/officeDocument/2006/relationships/tags" Target="../tags/tag266.xml"/><Relationship Id="rId142" Type="http://schemas.openxmlformats.org/officeDocument/2006/relationships/tags" Target="../tags/tag265.xml"/><Relationship Id="rId141" Type="http://schemas.openxmlformats.org/officeDocument/2006/relationships/tags" Target="../tags/tag264.xml"/><Relationship Id="rId140" Type="http://schemas.openxmlformats.org/officeDocument/2006/relationships/tags" Target="../tags/tag263.xml"/><Relationship Id="rId14" Type="http://schemas.openxmlformats.org/officeDocument/2006/relationships/tags" Target="../tags/tag139.xml"/><Relationship Id="rId139" Type="http://schemas.openxmlformats.org/officeDocument/2006/relationships/tags" Target="../tags/tag262.xml"/><Relationship Id="rId138" Type="http://schemas.openxmlformats.org/officeDocument/2006/relationships/tags" Target="../tags/tag261.xml"/><Relationship Id="rId137" Type="http://schemas.openxmlformats.org/officeDocument/2006/relationships/tags" Target="../tags/tag260.xml"/><Relationship Id="rId136" Type="http://schemas.openxmlformats.org/officeDocument/2006/relationships/tags" Target="../tags/tag259.xml"/><Relationship Id="rId135" Type="http://schemas.openxmlformats.org/officeDocument/2006/relationships/tags" Target="../tags/tag258.xml"/><Relationship Id="rId134" Type="http://schemas.openxmlformats.org/officeDocument/2006/relationships/tags" Target="../tags/tag257.xml"/><Relationship Id="rId133" Type="http://schemas.openxmlformats.org/officeDocument/2006/relationships/tags" Target="../tags/tag256.xml"/><Relationship Id="rId132" Type="http://schemas.openxmlformats.org/officeDocument/2006/relationships/tags" Target="../tags/tag255.xml"/><Relationship Id="rId131" Type="http://schemas.openxmlformats.org/officeDocument/2006/relationships/tags" Target="../tags/tag254.xml"/><Relationship Id="rId130" Type="http://schemas.openxmlformats.org/officeDocument/2006/relationships/tags" Target="../tags/tag253.xml"/><Relationship Id="rId13" Type="http://schemas.openxmlformats.org/officeDocument/2006/relationships/tags" Target="../tags/tag138.xml"/><Relationship Id="rId129" Type="http://schemas.openxmlformats.org/officeDocument/2006/relationships/tags" Target="../tags/tag252.xml"/><Relationship Id="rId128" Type="http://schemas.openxmlformats.org/officeDocument/2006/relationships/tags" Target="../tags/tag251.xml"/><Relationship Id="rId127" Type="http://schemas.openxmlformats.org/officeDocument/2006/relationships/tags" Target="../tags/tag250.xml"/><Relationship Id="rId126" Type="http://schemas.openxmlformats.org/officeDocument/2006/relationships/tags" Target="../tags/tag249.xml"/><Relationship Id="rId125" Type="http://schemas.openxmlformats.org/officeDocument/2006/relationships/tags" Target="../tags/tag248.xml"/><Relationship Id="rId124" Type="http://schemas.openxmlformats.org/officeDocument/2006/relationships/tags" Target="../tags/tag247.xml"/><Relationship Id="rId123" Type="http://schemas.openxmlformats.org/officeDocument/2006/relationships/tags" Target="../tags/tag246.xml"/><Relationship Id="rId122" Type="http://schemas.openxmlformats.org/officeDocument/2006/relationships/tags" Target="../tags/tag245.xml"/><Relationship Id="rId121" Type="http://schemas.openxmlformats.org/officeDocument/2006/relationships/tags" Target="../tags/tag244.xml"/><Relationship Id="rId120" Type="http://schemas.openxmlformats.org/officeDocument/2006/relationships/tags" Target="../tags/tag243.xml"/><Relationship Id="rId12" Type="http://schemas.openxmlformats.org/officeDocument/2006/relationships/tags" Target="../tags/tag137.xml"/><Relationship Id="rId119" Type="http://schemas.openxmlformats.org/officeDocument/2006/relationships/tags" Target="../tags/tag242.xml"/><Relationship Id="rId118" Type="http://schemas.openxmlformats.org/officeDocument/2006/relationships/tags" Target="../tags/tag241.xml"/><Relationship Id="rId117" Type="http://schemas.openxmlformats.org/officeDocument/2006/relationships/tags" Target="../tags/tag240.xml"/><Relationship Id="rId116" Type="http://schemas.openxmlformats.org/officeDocument/2006/relationships/tags" Target="../tags/tag239.xml"/><Relationship Id="rId115" Type="http://schemas.openxmlformats.org/officeDocument/2006/relationships/tags" Target="../tags/tag238.xml"/><Relationship Id="rId114" Type="http://schemas.openxmlformats.org/officeDocument/2006/relationships/tags" Target="../tags/tag237.xml"/><Relationship Id="rId113" Type="http://schemas.openxmlformats.org/officeDocument/2006/relationships/tags" Target="../tags/tag236.xml"/><Relationship Id="rId112" Type="http://schemas.openxmlformats.org/officeDocument/2006/relationships/tags" Target="../tags/tag235.xml"/><Relationship Id="rId111" Type="http://schemas.openxmlformats.org/officeDocument/2006/relationships/tags" Target="../tags/tag234.xml"/><Relationship Id="rId110" Type="http://schemas.openxmlformats.org/officeDocument/2006/relationships/tags" Target="../tags/tag233.xml"/><Relationship Id="rId11" Type="http://schemas.openxmlformats.org/officeDocument/2006/relationships/tags" Target="../tags/tag136.xml"/><Relationship Id="rId109" Type="http://schemas.openxmlformats.org/officeDocument/2006/relationships/tags" Target="../tags/tag232.xml"/><Relationship Id="rId108" Type="http://schemas.openxmlformats.org/officeDocument/2006/relationships/tags" Target="../tags/tag231.xml"/><Relationship Id="rId107" Type="http://schemas.openxmlformats.org/officeDocument/2006/relationships/tags" Target="../tags/tag230.xml"/><Relationship Id="rId106" Type="http://schemas.openxmlformats.org/officeDocument/2006/relationships/tags" Target="../tags/tag229.xml"/><Relationship Id="rId105" Type="http://schemas.openxmlformats.org/officeDocument/2006/relationships/tags" Target="../tags/tag228.xml"/><Relationship Id="rId104" Type="http://schemas.openxmlformats.org/officeDocument/2006/relationships/tags" Target="../tags/tag227.xml"/><Relationship Id="rId103" Type="http://schemas.openxmlformats.org/officeDocument/2006/relationships/tags" Target="../tags/tag226.xml"/><Relationship Id="rId102" Type="http://schemas.openxmlformats.org/officeDocument/2006/relationships/tags" Target="../tags/tag225.xml"/><Relationship Id="rId101" Type="http://schemas.openxmlformats.org/officeDocument/2006/relationships/tags" Target="../tags/tag224.xml"/><Relationship Id="rId100" Type="http://schemas.openxmlformats.org/officeDocument/2006/relationships/tags" Target="../tags/tag223.xml"/><Relationship Id="rId10" Type="http://schemas.openxmlformats.org/officeDocument/2006/relationships/tags" Target="../tags/tag135.xml"/><Relationship Id="rId1" Type="http://schemas.openxmlformats.org/officeDocument/2006/relationships/tags" Target="../tags/tag126.xml"/></Relationships>
</file>

<file path=ppt/slides/_rels/slide6.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tags" Target="../tags/tag305.xml"/><Relationship Id="rId7" Type="http://schemas.openxmlformats.org/officeDocument/2006/relationships/tags" Target="../tags/tag304.xml"/><Relationship Id="rId6" Type="http://schemas.openxmlformats.org/officeDocument/2006/relationships/tags" Target="../tags/tag303.xml"/><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tags" Target="../tags/tag299.xml"/><Relationship Id="rId12" Type="http://schemas.openxmlformats.org/officeDocument/2006/relationships/slideLayout" Target="../slideLayouts/slideLayout3.xml"/><Relationship Id="rId11" Type="http://schemas.openxmlformats.org/officeDocument/2006/relationships/tags" Target="../tags/tag307.xml"/><Relationship Id="rId10" Type="http://schemas.openxmlformats.org/officeDocument/2006/relationships/image" Target="../media/image30.png"/><Relationship Id="rId1" Type="http://schemas.openxmlformats.org/officeDocument/2006/relationships/tags" Target="../tags/tag298.xml"/></Relationships>
</file>

<file path=ppt/slides/_rels/slide7.xml.rels><?xml version="1.0" encoding="UTF-8" standalone="yes"?>
<Relationships xmlns="http://schemas.openxmlformats.org/package/2006/relationships"><Relationship Id="rId9" Type="http://schemas.openxmlformats.org/officeDocument/2006/relationships/tags" Target="../tags/tag316.xml"/><Relationship Id="rId8" Type="http://schemas.openxmlformats.org/officeDocument/2006/relationships/tags" Target="../tags/tag315.xml"/><Relationship Id="rId7" Type="http://schemas.openxmlformats.org/officeDocument/2006/relationships/tags" Target="../tags/tag314.xml"/><Relationship Id="rId6" Type="http://schemas.openxmlformats.org/officeDocument/2006/relationships/tags" Target="../tags/tag313.xml"/><Relationship Id="rId5" Type="http://schemas.openxmlformats.org/officeDocument/2006/relationships/tags" Target="../tags/tag312.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3" Type="http://schemas.openxmlformats.org/officeDocument/2006/relationships/slideLayout" Target="../slideLayouts/slideLayout3.xml"/><Relationship Id="rId12" Type="http://schemas.openxmlformats.org/officeDocument/2006/relationships/tags" Target="../tags/tag317.xml"/><Relationship Id="rId11" Type="http://schemas.openxmlformats.org/officeDocument/2006/relationships/image" Target="../media/image32.jpeg"/><Relationship Id="rId10" Type="http://schemas.openxmlformats.org/officeDocument/2006/relationships/image" Target="../media/image31.png"/><Relationship Id="rId1" Type="http://schemas.openxmlformats.org/officeDocument/2006/relationships/tags" Target="../tags/tag308.xml"/></Relationships>
</file>

<file path=ppt/slides/_rels/slide8.xml.rels><?xml version="1.0" encoding="UTF-8" standalone="yes"?>
<Relationships xmlns="http://schemas.openxmlformats.org/package/2006/relationships"><Relationship Id="rId9" Type="http://schemas.openxmlformats.org/officeDocument/2006/relationships/tags" Target="../tags/tag326.xml"/><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6" Type="http://schemas.openxmlformats.org/officeDocument/2006/relationships/slideLayout" Target="../slideLayouts/slideLayout3.xml"/><Relationship Id="rId15" Type="http://schemas.openxmlformats.org/officeDocument/2006/relationships/image" Target="../media/image37.svg"/><Relationship Id="rId14" Type="http://schemas.openxmlformats.org/officeDocument/2006/relationships/image" Target="../media/image36.svg"/><Relationship Id="rId13" Type="http://schemas.openxmlformats.org/officeDocument/2006/relationships/image" Target="../media/image35.png"/><Relationship Id="rId12" Type="http://schemas.openxmlformats.org/officeDocument/2006/relationships/tags" Target="../tags/tag327.xml"/><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tags" Target="../tags/tag318.xml"/></Relationships>
</file>

<file path=ppt/slides/_rels/slide9.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2" Type="http://schemas.openxmlformats.org/officeDocument/2006/relationships/slideLayout" Target="../slideLayouts/slideLayout3.xml"/><Relationship Id="rId11" Type="http://schemas.openxmlformats.org/officeDocument/2006/relationships/image" Target="../media/image39.svg"/><Relationship Id="rId10" Type="http://schemas.openxmlformats.org/officeDocument/2006/relationships/image" Target="../media/image35.png"/><Relationship Id="rId1" Type="http://schemas.openxmlformats.org/officeDocument/2006/relationships/tags" Target="../tags/tag3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圆角 1"/>
          <p:cNvSpPr/>
          <p:nvPr>
            <p:custDataLst>
              <p:tags r:id="rId1"/>
            </p:custDataLst>
          </p:nvPr>
        </p:nvSpPr>
        <p:spPr>
          <a:xfrm>
            <a:off x="521494" y="1596763"/>
            <a:ext cx="1394291" cy="34289"/>
          </a:xfrm>
          <a:prstGeom prst="roundRect">
            <a:avLst>
              <a:gd name="adj"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3" name="文本框 2"/>
          <p:cNvSpPr txBox="1"/>
          <p:nvPr>
            <p:custDataLst>
              <p:tags r:id="rId2"/>
            </p:custDataLst>
          </p:nvPr>
        </p:nvSpPr>
        <p:spPr>
          <a:xfrm>
            <a:off x="521494" y="1079155"/>
            <a:ext cx="2214880" cy="398780"/>
          </a:xfrm>
          <a:prstGeom prst="rect">
            <a:avLst/>
          </a:prstGeom>
          <a:noFill/>
        </p:spPr>
        <p:txBody>
          <a:bodyPr wrap="none" rtlCol="0">
            <a:spAutoFit/>
          </a:bodyPr>
          <a:p>
            <a:r>
              <a:rPr lang="zh-CN" altLang="en-US" sz="2000" dirty="0">
                <a:latin typeface="微软雅黑" panose="020B0503020204020204" charset="-122"/>
                <a:ea typeface="微软雅黑" panose="020B0503020204020204" charset="-122"/>
                <a:cs typeface="思源黑体 CN Normal" panose="020B0400000000000000" charset="-122"/>
              </a:rPr>
              <a:t>第三代模具监视器</a:t>
            </a:r>
            <a:endParaRPr lang="zh-CN" altLang="en-US" sz="2000" dirty="0">
              <a:latin typeface="微软雅黑" panose="020B0503020204020204" charset="-122"/>
              <a:ea typeface="微软雅黑" panose="020B0503020204020204" charset="-122"/>
              <a:cs typeface="思源黑体 CN Normal" panose="020B0400000000000000" charset="-122"/>
            </a:endParaRPr>
          </a:p>
        </p:txBody>
      </p:sp>
      <p:sp>
        <p:nvSpPr>
          <p:cNvPr id="4" name="文本框 3"/>
          <p:cNvSpPr txBox="1"/>
          <p:nvPr>
            <p:custDataLst>
              <p:tags r:id="rId3"/>
            </p:custDataLst>
          </p:nvPr>
        </p:nvSpPr>
        <p:spPr>
          <a:xfrm>
            <a:off x="498634" y="1696540"/>
            <a:ext cx="4094480" cy="768350"/>
          </a:xfrm>
          <a:prstGeom prst="rect">
            <a:avLst/>
          </a:prstGeom>
          <a:noFill/>
        </p:spPr>
        <p:txBody>
          <a:bodyPr wrap="none" rtlCol="0">
            <a:spAutoFit/>
          </a:bodyPr>
          <a:p>
            <a:r>
              <a:rPr lang="zh-CN" sz="4400" b="1" dirty="0">
                <a:latin typeface="微软雅黑" panose="020B0503020204020204" charset="-122"/>
                <a:ea typeface="微软雅黑" panose="020B0503020204020204" charset="-122"/>
                <a:cs typeface="思源黑体 Heavy" panose="020B0A00000000000000" charset="-122"/>
              </a:rPr>
              <a:t>大数据管理系统</a:t>
            </a:r>
            <a:endParaRPr lang="zh-CN" sz="4400" b="1" dirty="0">
              <a:latin typeface="微软雅黑" panose="020B0503020204020204" charset="-122"/>
              <a:ea typeface="微软雅黑" panose="020B0503020204020204" charset="-122"/>
              <a:cs typeface="思源黑体 Heavy" panose="020B0A00000000000000" charset="-122"/>
            </a:endParaRPr>
          </a:p>
        </p:txBody>
      </p:sp>
      <p:sp>
        <p:nvSpPr>
          <p:cNvPr id="12" name="文本框 11"/>
          <p:cNvSpPr txBox="1"/>
          <p:nvPr>
            <p:custDataLst>
              <p:tags r:id="rId4"/>
            </p:custDataLst>
          </p:nvPr>
        </p:nvSpPr>
        <p:spPr>
          <a:xfrm>
            <a:off x="521494" y="2499334"/>
            <a:ext cx="3803333" cy="321945"/>
          </a:xfrm>
          <a:prstGeom prst="rect">
            <a:avLst/>
          </a:prstGeom>
          <a:noFill/>
        </p:spPr>
        <p:txBody>
          <a:bodyPr wrap="square">
            <a:spAutoFit/>
          </a:bodyPr>
          <a:p>
            <a:pPr algn="dist"/>
            <a:r>
              <a:rPr lang="zh-CN" altLang="en-US" sz="1500">
                <a:solidFill>
                  <a:srgbClr val="404040"/>
                </a:solidFill>
                <a:latin typeface="微软雅黑" panose="020B0503020204020204" charset="-122"/>
                <a:ea typeface="微软雅黑" panose="020B0503020204020204" charset="-122"/>
                <a:cs typeface="微软雅黑" panose="020B0503020204020204" charset="-122"/>
                <a:sym typeface="+mn-ea"/>
              </a:rPr>
              <a:t>传统模具生产车间</a:t>
            </a:r>
            <a:r>
              <a:rPr lang="en-US" altLang="zh-CN" sz="150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500">
                <a:solidFill>
                  <a:srgbClr val="404040"/>
                </a:solidFill>
                <a:latin typeface="微软雅黑" panose="020B0503020204020204" charset="-122"/>
                <a:ea typeface="微软雅黑" panose="020B0503020204020204" charset="-122"/>
                <a:cs typeface="微软雅黑" panose="020B0503020204020204" charset="-122"/>
                <a:sym typeface="+mn-ea"/>
              </a:rPr>
              <a:t>智能化</a:t>
            </a:r>
            <a:r>
              <a:rPr lang="zh-CN" altLang="en-US" sz="1500">
                <a:solidFill>
                  <a:srgbClr val="404040"/>
                </a:solidFill>
                <a:latin typeface="微软雅黑" panose="020B0503020204020204" charset="-122"/>
                <a:ea typeface="微软雅黑" panose="020B0503020204020204" charset="-122"/>
                <a:cs typeface="微软雅黑" panose="020B0503020204020204" charset="-122"/>
                <a:sym typeface="+mn-ea"/>
              </a:rPr>
              <a:t>升级</a:t>
            </a:r>
            <a:r>
              <a:rPr lang="zh-CN" altLang="en-US" sz="1500">
                <a:solidFill>
                  <a:srgbClr val="404040"/>
                </a:solidFill>
                <a:latin typeface="微软雅黑" panose="020B0503020204020204" charset="-122"/>
                <a:ea typeface="微软雅黑" panose="020B0503020204020204" charset="-122"/>
                <a:cs typeface="微软雅黑" panose="020B0503020204020204" charset="-122"/>
                <a:sym typeface="+mn-ea"/>
              </a:rPr>
              <a:t>解决方案</a:t>
            </a:r>
            <a:endParaRPr lang="zh-CN" altLang="pt-BR" sz="15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13" name="图片 12" descr="相机架设方案-模糊"/>
          <p:cNvPicPr>
            <a:picLocks noChangeAspect="1"/>
          </p:cNvPicPr>
          <p:nvPr/>
        </p:nvPicPr>
        <p:blipFill>
          <a:blip r:embed="rId5"/>
          <a:stretch>
            <a:fillRect/>
          </a:stretch>
        </p:blipFill>
        <p:spPr>
          <a:xfrm>
            <a:off x="146050" y="2594610"/>
            <a:ext cx="4309110" cy="2048510"/>
          </a:xfrm>
          <a:prstGeom prst="rect">
            <a:avLst/>
          </a:prstGeom>
        </p:spPr>
      </p:pic>
      <p:cxnSp>
        <p:nvCxnSpPr>
          <p:cNvPr id="18" name="直接连接符 17"/>
          <p:cNvCxnSpPr/>
          <p:nvPr/>
        </p:nvCxnSpPr>
        <p:spPr>
          <a:xfrm flipH="1">
            <a:off x="3173095" y="3604895"/>
            <a:ext cx="6985" cy="612775"/>
          </a:xfrm>
          <a:prstGeom prst="line">
            <a:avLst/>
          </a:prstGeom>
          <a:ln w="19050">
            <a:solidFill>
              <a:schemeClr val="accent6"/>
            </a:solidFill>
          </a:ln>
        </p:spPr>
        <p:style>
          <a:lnRef idx="2">
            <a:schemeClr val="accent1"/>
          </a:lnRef>
          <a:fillRef idx="0">
            <a:srgbClr val="FFFFFF"/>
          </a:fillRef>
          <a:effectRef idx="0">
            <a:srgbClr val="FFFFFF"/>
          </a:effectRef>
          <a:fontRef idx="minor">
            <a:schemeClr val="tx1"/>
          </a:fontRef>
        </p:style>
      </p:cxnSp>
      <p:sp>
        <p:nvSpPr>
          <p:cNvPr id="21" name="任意多边形 20"/>
          <p:cNvSpPr/>
          <p:nvPr/>
        </p:nvSpPr>
        <p:spPr>
          <a:xfrm rot="1920000">
            <a:off x="3162935" y="4235450"/>
            <a:ext cx="945515" cy="253365"/>
          </a:xfrm>
          <a:custGeom>
            <a:avLst/>
            <a:gdLst>
              <a:gd name="connsiteX0" fmla="*/ 3 w 2003"/>
              <a:gd name="connsiteY0" fmla="*/ 507 h 536"/>
              <a:gd name="connsiteX1" fmla="*/ 1953 w 2003"/>
              <a:gd name="connsiteY1" fmla="*/ 0 h 536"/>
              <a:gd name="connsiteX2" fmla="*/ 2003 w 2003"/>
              <a:gd name="connsiteY2" fmla="*/ 314 h 536"/>
              <a:gd name="connsiteX3" fmla="*/ 0 w 2003"/>
              <a:gd name="connsiteY3" fmla="*/ 536 h 536"/>
              <a:gd name="connsiteX4" fmla="*/ 3 w 2003"/>
              <a:gd name="connsiteY4" fmla="*/ 507 h 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 h="536">
                <a:moveTo>
                  <a:pt x="3" y="507"/>
                </a:moveTo>
                <a:lnTo>
                  <a:pt x="1953" y="0"/>
                </a:lnTo>
                <a:lnTo>
                  <a:pt x="2003" y="314"/>
                </a:lnTo>
                <a:lnTo>
                  <a:pt x="0" y="536"/>
                </a:lnTo>
                <a:lnTo>
                  <a:pt x="3" y="507"/>
                </a:lnTo>
                <a:close/>
              </a:path>
            </a:pathLst>
          </a:custGeom>
          <a:solidFill>
            <a:schemeClr val="accent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4" name="图片 23" descr="主机"/>
          <p:cNvPicPr>
            <a:picLocks noChangeAspect="1"/>
          </p:cNvPicPr>
          <p:nvPr/>
        </p:nvPicPr>
        <p:blipFill>
          <a:blip r:embed="rId6"/>
          <a:stretch>
            <a:fillRect/>
          </a:stretch>
        </p:blipFill>
        <p:spPr>
          <a:xfrm>
            <a:off x="3860800" y="3210560"/>
            <a:ext cx="969010" cy="1671955"/>
          </a:xfrm>
          <a:prstGeom prst="rect">
            <a:avLst/>
          </a:prstGeom>
        </p:spPr>
      </p:pic>
      <p:grpSp>
        <p:nvGrpSpPr>
          <p:cNvPr id="22" name="组合 21"/>
          <p:cNvGrpSpPr/>
          <p:nvPr/>
        </p:nvGrpSpPr>
        <p:grpSpPr>
          <a:xfrm rot="0">
            <a:off x="4700905" y="3147695"/>
            <a:ext cx="2380615" cy="1842770"/>
            <a:chOff x="9939" y="5181"/>
            <a:chExt cx="5419" cy="4350"/>
          </a:xfrm>
        </p:grpSpPr>
        <p:pic>
          <p:nvPicPr>
            <p:cNvPr id="15" name="图片 14" descr="截图"/>
            <p:cNvPicPr>
              <a:picLocks noChangeAspect="1"/>
            </p:cNvPicPr>
            <p:nvPr/>
          </p:nvPicPr>
          <p:blipFill>
            <a:blip r:embed="rId7"/>
            <a:srcRect r="690"/>
            <a:stretch>
              <a:fillRect/>
            </a:stretch>
          </p:blipFill>
          <p:spPr>
            <a:xfrm>
              <a:off x="10103" y="5634"/>
              <a:ext cx="5091" cy="2907"/>
            </a:xfrm>
            <a:prstGeom prst="rect">
              <a:avLst/>
            </a:prstGeom>
            <a:ln w="12700">
              <a:solidFill>
                <a:schemeClr val="tx1"/>
              </a:solidFill>
            </a:ln>
          </p:spPr>
        </p:pic>
        <p:pic>
          <p:nvPicPr>
            <p:cNvPr id="14" name="https://photo-static-api.fotomore.com/creative/vcg/400/new/VCG41N892430206.jpg?uid=386&amp;timestamp=1718776399&amp;sign=57364453a9bb0d27d991749bce38acb0" descr="宽屏电视孤立在白色与剪辑路径"/>
            <p:cNvPicPr>
              <a:picLocks noChangeAspect="1"/>
            </p:cNvPicPr>
            <p:nvPr/>
          </p:nvPicPr>
          <p:blipFill>
            <a:blip r:embed="rId8"/>
            <a:srcRect l="9642" r="9223"/>
            <a:stretch>
              <a:fillRect/>
            </a:stretch>
          </p:blipFill>
          <p:spPr>
            <a:xfrm>
              <a:off x="9939" y="5181"/>
              <a:ext cx="5419" cy="435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 name="图片 37" descr="2.2检测报告"/>
          <p:cNvPicPr>
            <a:picLocks noChangeAspect="1"/>
          </p:cNvPicPr>
          <p:nvPr/>
        </p:nvPicPr>
        <p:blipFill>
          <a:blip r:embed="rId1"/>
          <a:stretch>
            <a:fillRect/>
          </a:stretch>
        </p:blipFill>
        <p:spPr>
          <a:xfrm>
            <a:off x="233680" y="1978660"/>
            <a:ext cx="5452745" cy="2724150"/>
          </a:xfrm>
          <a:prstGeom prst="rect">
            <a:avLst/>
          </a:prstGeom>
          <a:effectLst>
            <a:outerShdw blurRad="50800" dist="38100" dir="2700000" algn="tl" rotWithShape="0">
              <a:prstClr val="black">
                <a:alpha val="40000"/>
              </a:prstClr>
            </a:outerShdw>
          </a:effectLst>
        </p:spPr>
      </p:pic>
      <p:sp>
        <p:nvSpPr>
          <p:cNvPr id="36" name="箭头: 五边形 35"/>
          <p:cNvSpPr/>
          <p:nvPr>
            <p:custDataLst>
              <p:tags r:id="rId2"/>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3"/>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4"/>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5"/>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57" name="等腰三角形 56"/>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456270" y="673941"/>
            <a:ext cx="267392" cy="71403"/>
            <a:chOff x="4628264" y="1762760"/>
            <a:chExt cx="356522" cy="95204"/>
          </a:xfrm>
        </p:grpSpPr>
        <p:sp>
          <p:nvSpPr>
            <p:cNvPr id="68" name="椭圆 67"/>
            <p:cNvSpPr/>
            <p:nvPr>
              <p:custDataLst>
                <p:tags r:id="rId7"/>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8"/>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9"/>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sp>
        <p:nvSpPr>
          <p:cNvPr id="2" name="矩形 1"/>
          <p:cNvSpPr/>
          <p:nvPr/>
        </p:nvSpPr>
        <p:spPr>
          <a:xfrm>
            <a:off x="5788660" y="668020"/>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实时生产视频</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9" name="图片 38" descr="2.3历史检测图片"/>
          <p:cNvPicPr>
            <a:picLocks noChangeAspect="1"/>
          </p:cNvPicPr>
          <p:nvPr/>
        </p:nvPicPr>
        <p:blipFill>
          <a:blip r:embed="rId10"/>
          <a:srcRect l="12708" t="1436" r="60444" b="44529"/>
          <a:stretch>
            <a:fillRect/>
          </a:stretch>
        </p:blipFill>
        <p:spPr>
          <a:xfrm>
            <a:off x="502285" y="673735"/>
            <a:ext cx="1138555" cy="1141095"/>
          </a:xfrm>
          <a:prstGeom prst="rect">
            <a:avLst/>
          </a:prstGeom>
          <a:ln w="15875">
            <a:solidFill>
              <a:srgbClr val="F7891C"/>
            </a:solidFill>
          </a:ln>
          <a:effectLst>
            <a:outerShdw blurRad="50800" dist="38100" dir="2700000" algn="tl" rotWithShape="0">
              <a:prstClr val="black">
                <a:alpha val="40000"/>
              </a:prstClr>
            </a:outerShdw>
          </a:effectLst>
        </p:spPr>
      </p:pic>
      <p:pic>
        <p:nvPicPr>
          <p:cNvPr id="46" name="图片 45" descr="2.4历史视频"/>
          <p:cNvPicPr>
            <a:picLocks noChangeAspect="1"/>
          </p:cNvPicPr>
          <p:nvPr/>
        </p:nvPicPr>
        <p:blipFill>
          <a:blip r:embed="rId11"/>
          <a:srcRect l="12708" t="1400" r="59880" b="44574"/>
          <a:stretch>
            <a:fillRect/>
          </a:stretch>
        </p:blipFill>
        <p:spPr>
          <a:xfrm>
            <a:off x="1812290" y="671195"/>
            <a:ext cx="1172210" cy="1139825"/>
          </a:xfrm>
          <a:prstGeom prst="rect">
            <a:avLst/>
          </a:prstGeom>
          <a:ln w="15875">
            <a:solidFill>
              <a:srgbClr val="F7891C"/>
            </a:solidFill>
          </a:ln>
          <a:effectLst>
            <a:outerShdw blurRad="50800" dist="38100" dir="2700000" algn="tl" rotWithShape="0">
              <a:prstClr val="black">
                <a:alpha val="40000"/>
              </a:prstClr>
            </a:outerShdw>
          </a:effectLst>
        </p:spPr>
      </p:pic>
      <p:pic>
        <p:nvPicPr>
          <p:cNvPr id="47" name="图片 46" descr="2.6报警记录"/>
          <p:cNvPicPr>
            <a:picLocks noChangeAspect="1"/>
          </p:cNvPicPr>
          <p:nvPr/>
        </p:nvPicPr>
        <p:blipFill>
          <a:blip r:embed="rId12"/>
          <a:srcRect l="32225" t="2416" r="33246" b="31163"/>
          <a:stretch>
            <a:fillRect/>
          </a:stretch>
        </p:blipFill>
        <p:spPr>
          <a:xfrm>
            <a:off x="3171190" y="668020"/>
            <a:ext cx="1192530" cy="1143000"/>
          </a:xfrm>
          <a:prstGeom prst="rect">
            <a:avLst/>
          </a:prstGeom>
          <a:ln w="15875">
            <a:solidFill>
              <a:srgbClr val="F7891C"/>
            </a:solidFill>
          </a:ln>
          <a:effectLst>
            <a:outerShdw blurRad="50800" dist="38100" dir="2700000" algn="tl" rotWithShape="0">
              <a:prstClr val="black">
                <a:alpha val="40000"/>
              </a:prstClr>
            </a:outerShdw>
          </a:effectLst>
        </p:spPr>
      </p:pic>
      <p:pic>
        <p:nvPicPr>
          <p:cNvPr id="48" name="图片 47" descr="2.8单台操作记录new"/>
          <p:cNvPicPr>
            <a:picLocks noChangeAspect="1"/>
          </p:cNvPicPr>
          <p:nvPr/>
        </p:nvPicPr>
        <p:blipFill>
          <a:blip r:embed="rId13"/>
          <a:srcRect l="22614" t="2770" r="37227" b="15713"/>
          <a:stretch>
            <a:fillRect/>
          </a:stretch>
        </p:blipFill>
        <p:spPr>
          <a:xfrm>
            <a:off x="4549775" y="673735"/>
            <a:ext cx="1122045" cy="1137285"/>
          </a:xfrm>
          <a:prstGeom prst="rect">
            <a:avLst/>
          </a:prstGeom>
          <a:ln w="15875">
            <a:solidFill>
              <a:srgbClr val="F7891C"/>
            </a:solidFill>
          </a:ln>
          <a:effectLst>
            <a:outerShdw blurRad="50800" dist="38100" dir="2700000" algn="tl" rotWithShape="0">
              <a:prstClr val="black">
                <a:alpha val="40000"/>
              </a:prstClr>
            </a:outerShdw>
          </a:effectLst>
        </p:spPr>
      </p:pic>
      <p:sp>
        <p:nvSpPr>
          <p:cNvPr id="50" name="任意多边形 49"/>
          <p:cNvSpPr/>
          <p:nvPr/>
        </p:nvSpPr>
        <p:spPr>
          <a:xfrm rot="10800000">
            <a:off x="501015" y="1813560"/>
            <a:ext cx="1134110" cy="218440"/>
          </a:xfrm>
          <a:custGeom>
            <a:avLst/>
            <a:gdLst>
              <a:gd name="connsiteX0" fmla="*/ 0 w 1786"/>
              <a:gd name="connsiteY0" fmla="*/ 344 h 344"/>
              <a:gd name="connsiteX1" fmla="*/ 767 w 1786"/>
              <a:gd name="connsiteY1" fmla="*/ 0 h 344"/>
              <a:gd name="connsiteX2" fmla="*/ 1786 w 1786"/>
              <a:gd name="connsiteY2" fmla="*/ 344 h 344"/>
              <a:gd name="connsiteX3" fmla="*/ 0 w 1786"/>
              <a:gd name="connsiteY3" fmla="*/ 344 h 344"/>
            </a:gdLst>
            <a:ahLst/>
            <a:cxnLst>
              <a:cxn ang="0">
                <a:pos x="connsiteX0" y="connsiteY0"/>
              </a:cxn>
              <a:cxn ang="0">
                <a:pos x="connsiteX1" y="connsiteY1"/>
              </a:cxn>
              <a:cxn ang="0">
                <a:pos x="connsiteX2" y="connsiteY2"/>
              </a:cxn>
              <a:cxn ang="0">
                <a:pos x="connsiteX3" y="connsiteY3"/>
              </a:cxn>
            </a:cxnLst>
            <a:rect l="l" t="t" r="r" b="b"/>
            <a:pathLst>
              <a:path w="1786" h="344">
                <a:moveTo>
                  <a:pt x="0" y="344"/>
                </a:moveTo>
                <a:lnTo>
                  <a:pt x="767" y="0"/>
                </a:lnTo>
                <a:lnTo>
                  <a:pt x="1786" y="344"/>
                </a:lnTo>
                <a:lnTo>
                  <a:pt x="0" y="344"/>
                </a:ln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任意多边形 50"/>
          <p:cNvSpPr/>
          <p:nvPr/>
        </p:nvSpPr>
        <p:spPr>
          <a:xfrm rot="10800000">
            <a:off x="1812290" y="1814830"/>
            <a:ext cx="1134110" cy="238760"/>
          </a:xfrm>
          <a:custGeom>
            <a:avLst/>
            <a:gdLst>
              <a:gd name="connsiteX0" fmla="*/ 0 w 1786"/>
              <a:gd name="connsiteY0" fmla="*/ 376 h 376"/>
              <a:gd name="connsiteX1" fmla="*/ 1516 w 1786"/>
              <a:gd name="connsiteY1" fmla="*/ 0 h 376"/>
              <a:gd name="connsiteX2" fmla="*/ 1786 w 1786"/>
              <a:gd name="connsiteY2" fmla="*/ 376 h 376"/>
              <a:gd name="connsiteX3" fmla="*/ 0 w 1786"/>
              <a:gd name="connsiteY3" fmla="*/ 376 h 376"/>
            </a:gdLst>
            <a:ahLst/>
            <a:cxnLst>
              <a:cxn ang="0">
                <a:pos x="connsiteX0" y="connsiteY0"/>
              </a:cxn>
              <a:cxn ang="0">
                <a:pos x="connsiteX1" y="connsiteY1"/>
              </a:cxn>
              <a:cxn ang="0">
                <a:pos x="connsiteX2" y="connsiteY2"/>
              </a:cxn>
              <a:cxn ang="0">
                <a:pos x="connsiteX3" y="connsiteY3"/>
              </a:cxn>
            </a:cxnLst>
            <a:rect l="l" t="t" r="r" b="b"/>
            <a:pathLst>
              <a:path w="1786" h="376">
                <a:moveTo>
                  <a:pt x="0" y="376"/>
                </a:moveTo>
                <a:lnTo>
                  <a:pt x="1516" y="0"/>
                </a:lnTo>
                <a:lnTo>
                  <a:pt x="1786" y="376"/>
                </a:lnTo>
                <a:lnTo>
                  <a:pt x="0" y="376"/>
                </a:ln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任意多边形 51"/>
          <p:cNvSpPr/>
          <p:nvPr/>
        </p:nvSpPr>
        <p:spPr>
          <a:xfrm rot="10800000">
            <a:off x="2674620" y="1811020"/>
            <a:ext cx="1612265" cy="235585"/>
          </a:xfrm>
          <a:custGeom>
            <a:avLst/>
            <a:gdLst>
              <a:gd name="connsiteX0" fmla="*/ 0 w 2539"/>
              <a:gd name="connsiteY0" fmla="*/ 371 h 371"/>
              <a:gd name="connsiteX1" fmla="*/ 2539 w 2539"/>
              <a:gd name="connsiteY1" fmla="*/ 0 h 371"/>
              <a:gd name="connsiteX2" fmla="*/ 1786 w 2539"/>
              <a:gd name="connsiteY2" fmla="*/ 371 h 371"/>
              <a:gd name="connsiteX3" fmla="*/ 0 w 2539"/>
              <a:gd name="connsiteY3" fmla="*/ 371 h 371"/>
            </a:gdLst>
            <a:ahLst/>
            <a:cxnLst>
              <a:cxn ang="0">
                <a:pos x="connsiteX0" y="connsiteY0"/>
              </a:cxn>
              <a:cxn ang="0">
                <a:pos x="connsiteX1" y="connsiteY1"/>
              </a:cxn>
              <a:cxn ang="0">
                <a:pos x="connsiteX2" y="connsiteY2"/>
              </a:cxn>
              <a:cxn ang="0">
                <a:pos x="connsiteX3" y="connsiteY3"/>
              </a:cxn>
            </a:cxnLst>
            <a:rect l="l" t="t" r="r" b="b"/>
            <a:pathLst>
              <a:path w="2539" h="371">
                <a:moveTo>
                  <a:pt x="0" y="371"/>
                </a:moveTo>
                <a:lnTo>
                  <a:pt x="2539" y="0"/>
                </a:lnTo>
                <a:lnTo>
                  <a:pt x="1786" y="371"/>
                </a:lnTo>
                <a:lnTo>
                  <a:pt x="0" y="371"/>
                </a:ln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任意多边形 52"/>
          <p:cNvSpPr/>
          <p:nvPr/>
        </p:nvSpPr>
        <p:spPr>
          <a:xfrm rot="10800000">
            <a:off x="3429635" y="1814830"/>
            <a:ext cx="2242185" cy="238760"/>
          </a:xfrm>
          <a:custGeom>
            <a:avLst/>
            <a:gdLst>
              <a:gd name="connsiteX0" fmla="*/ 0 w 3450"/>
              <a:gd name="connsiteY0" fmla="*/ 376 h 376"/>
              <a:gd name="connsiteX1" fmla="*/ 3450 w 3450"/>
              <a:gd name="connsiteY1" fmla="*/ 0 h 376"/>
              <a:gd name="connsiteX2" fmla="*/ 1786 w 3450"/>
              <a:gd name="connsiteY2" fmla="*/ 376 h 376"/>
              <a:gd name="connsiteX3" fmla="*/ 0 w 3450"/>
              <a:gd name="connsiteY3" fmla="*/ 376 h 376"/>
            </a:gdLst>
            <a:ahLst/>
            <a:cxnLst>
              <a:cxn ang="0">
                <a:pos x="connsiteX0" y="connsiteY0"/>
              </a:cxn>
              <a:cxn ang="0">
                <a:pos x="connsiteX1" y="connsiteY1"/>
              </a:cxn>
              <a:cxn ang="0">
                <a:pos x="connsiteX2" y="connsiteY2"/>
              </a:cxn>
              <a:cxn ang="0">
                <a:pos x="connsiteX3" y="connsiteY3"/>
              </a:cxn>
            </a:cxnLst>
            <a:rect l="l" t="t" r="r" b="b"/>
            <a:pathLst>
              <a:path w="3450" h="376">
                <a:moveTo>
                  <a:pt x="0" y="376"/>
                </a:moveTo>
                <a:lnTo>
                  <a:pt x="3450" y="0"/>
                </a:lnTo>
                <a:lnTo>
                  <a:pt x="1786" y="376"/>
                </a:lnTo>
                <a:lnTo>
                  <a:pt x="0" y="376"/>
                </a:ln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5788660" y="1134745"/>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检测报告</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5" name="矩形 54"/>
          <p:cNvSpPr/>
          <p:nvPr/>
        </p:nvSpPr>
        <p:spPr>
          <a:xfrm>
            <a:off x="5788660" y="1601470"/>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历史检测图片</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6" name="矩形 55"/>
          <p:cNvSpPr/>
          <p:nvPr/>
        </p:nvSpPr>
        <p:spPr>
          <a:xfrm>
            <a:off x="5788660" y="2068195"/>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历史视频</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8" name="矩形 57"/>
          <p:cNvSpPr/>
          <p:nvPr/>
        </p:nvSpPr>
        <p:spPr>
          <a:xfrm>
            <a:off x="5788660" y="2533650"/>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en-US" altLang="zh-CN" sz="1200" b="1">
                <a:solidFill>
                  <a:schemeClr val="bg1"/>
                </a:solidFill>
                <a:latin typeface="微软雅黑" panose="020B0503020204020204" charset="-122"/>
                <a:ea typeface="微软雅黑" panose="020B0503020204020204" charset="-122"/>
                <a:cs typeface="微软雅黑" panose="020B0503020204020204" charset="-122"/>
                <a:sym typeface="+mn-ea"/>
              </a:rPr>
              <a:t>NG</a:t>
            </a: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视频</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9" name="矩形 58"/>
          <p:cNvSpPr/>
          <p:nvPr/>
        </p:nvSpPr>
        <p:spPr>
          <a:xfrm>
            <a:off x="5788660" y="3000375"/>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报警记录</a:t>
            </a:r>
            <a:endParaRPr lang="zh-CN"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60" name="矩形 59"/>
          <p:cNvSpPr/>
          <p:nvPr/>
        </p:nvSpPr>
        <p:spPr>
          <a:xfrm>
            <a:off x="5788660" y="3467100"/>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模版记录</a:t>
            </a:r>
            <a:endParaRPr lang="zh-CN"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61" name="矩形 60"/>
          <p:cNvSpPr/>
          <p:nvPr/>
        </p:nvSpPr>
        <p:spPr>
          <a:xfrm>
            <a:off x="5788660" y="3933825"/>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单台操作记录</a:t>
            </a:r>
            <a:endParaRPr lang="zh-CN"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62" name="矩形 61"/>
          <p:cNvSpPr/>
          <p:nvPr/>
        </p:nvSpPr>
        <p:spPr>
          <a:xfrm>
            <a:off x="5788660" y="4400550"/>
            <a:ext cx="1416050" cy="3022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系统日志更新记录</a:t>
            </a:r>
            <a:endParaRPr lang="zh-CN"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65" name="矩形 64"/>
          <p:cNvSpPr/>
          <p:nvPr/>
        </p:nvSpPr>
        <p:spPr>
          <a:xfrm>
            <a:off x="7294880" y="668020"/>
            <a:ext cx="123253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媲美现场操作</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69" name="矩形 68"/>
          <p:cNvSpPr/>
          <p:nvPr/>
        </p:nvSpPr>
        <p:spPr>
          <a:xfrm>
            <a:off x="7321550" y="1134745"/>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设备生产状态回溯</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0" name="矩形 69"/>
          <p:cNvSpPr/>
          <p:nvPr/>
        </p:nvSpPr>
        <p:spPr>
          <a:xfrm>
            <a:off x="7321550" y="1601470"/>
            <a:ext cx="124142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1" name="矩形 70"/>
          <p:cNvSpPr/>
          <p:nvPr/>
        </p:nvSpPr>
        <p:spPr>
          <a:xfrm>
            <a:off x="7321550" y="160147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检测图片回溯</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4" name="矩形 73"/>
          <p:cNvSpPr/>
          <p:nvPr/>
        </p:nvSpPr>
        <p:spPr>
          <a:xfrm>
            <a:off x="7321550" y="205613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检测影像动态回溯</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5" name="矩形 74"/>
          <p:cNvSpPr/>
          <p:nvPr/>
        </p:nvSpPr>
        <p:spPr>
          <a:xfrm>
            <a:off x="7341870" y="253492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en-US" altLang="zh-CN" sz="1200" b="1">
                <a:solidFill>
                  <a:schemeClr val="accent2"/>
                </a:solidFill>
                <a:latin typeface="微软雅黑" panose="020B0503020204020204" charset="-122"/>
                <a:ea typeface="微软雅黑" panose="020B0503020204020204" charset="-122"/>
                <a:cs typeface="微软雅黑" panose="020B0503020204020204" charset="-122"/>
                <a:sym typeface="+mn-ea"/>
              </a:rPr>
              <a:t>NG</a:t>
            </a:r>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问题回溯排查</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6" name="矩形 75"/>
          <p:cNvSpPr/>
          <p:nvPr/>
        </p:nvSpPr>
        <p:spPr>
          <a:xfrm>
            <a:off x="7306945" y="299720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sz="1200" b="1">
                <a:solidFill>
                  <a:schemeClr val="accent2"/>
                </a:solidFill>
                <a:latin typeface="微软雅黑" panose="020B0503020204020204" charset="-122"/>
                <a:ea typeface="微软雅黑" panose="020B0503020204020204" charset="-122"/>
                <a:cs typeface="微软雅黑" panose="020B0503020204020204" charset="-122"/>
                <a:sym typeface="+mn-ea"/>
              </a:rPr>
              <a:t>触发报警到</a:t>
            </a:r>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解除报警时间记录</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7" name="矩形 76"/>
          <p:cNvSpPr/>
          <p:nvPr/>
        </p:nvSpPr>
        <p:spPr>
          <a:xfrm>
            <a:off x="7331710" y="346837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sz="1200" b="1">
                <a:solidFill>
                  <a:schemeClr val="accent2"/>
                </a:solidFill>
                <a:latin typeface="微软雅黑" panose="020B0503020204020204" charset="-122"/>
                <a:ea typeface="微软雅黑" panose="020B0503020204020204" charset="-122"/>
                <a:cs typeface="微软雅黑" panose="020B0503020204020204" charset="-122"/>
                <a:sym typeface="+mn-ea"/>
              </a:rPr>
              <a:t>已添加模版回溯</a:t>
            </a:r>
            <a:endParaRPr lang="zh-CN"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8" name="矩形 77"/>
          <p:cNvSpPr/>
          <p:nvPr/>
        </p:nvSpPr>
        <p:spPr>
          <a:xfrm>
            <a:off x="7329170" y="393954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sz="1200" b="1">
                <a:solidFill>
                  <a:schemeClr val="accent2"/>
                </a:solidFill>
                <a:latin typeface="微软雅黑" panose="020B0503020204020204" charset="-122"/>
                <a:ea typeface="微软雅黑" panose="020B0503020204020204" charset="-122"/>
                <a:cs typeface="微软雅黑" panose="020B0503020204020204" charset="-122"/>
                <a:sym typeface="+mn-ea"/>
              </a:rPr>
              <a:t>设备操作详情</a:t>
            </a:r>
            <a:endParaRPr lang="zh-CN"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79" name="矩形 78"/>
          <p:cNvSpPr/>
          <p:nvPr/>
        </p:nvSpPr>
        <p:spPr>
          <a:xfrm>
            <a:off x="7334250" y="4392930"/>
            <a:ext cx="1477645"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sz="1200" b="1">
                <a:solidFill>
                  <a:schemeClr val="accent2"/>
                </a:solidFill>
                <a:latin typeface="微软雅黑" panose="020B0503020204020204" charset="-122"/>
                <a:ea typeface="微软雅黑" panose="020B0503020204020204" charset="-122"/>
                <a:cs typeface="微软雅黑" panose="020B0503020204020204" charset="-122"/>
                <a:sym typeface="+mn-ea"/>
              </a:rPr>
              <a:t>检查是否最新版本</a:t>
            </a:r>
            <a:endParaRPr lang="zh-CN"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cxnSp>
        <p:nvCxnSpPr>
          <p:cNvPr id="80" name="直接连接符 79"/>
          <p:cNvCxnSpPr/>
          <p:nvPr/>
        </p:nvCxnSpPr>
        <p:spPr>
          <a:xfrm>
            <a:off x="5788660" y="1002665"/>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1" name="直接连接符 80"/>
          <p:cNvCxnSpPr/>
          <p:nvPr/>
        </p:nvCxnSpPr>
        <p:spPr>
          <a:xfrm>
            <a:off x="5788660" y="1466850"/>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2" name="直接连接符 81"/>
          <p:cNvCxnSpPr/>
          <p:nvPr/>
        </p:nvCxnSpPr>
        <p:spPr>
          <a:xfrm>
            <a:off x="5788660" y="1931035"/>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3" name="直接连接符 82"/>
          <p:cNvCxnSpPr/>
          <p:nvPr/>
        </p:nvCxnSpPr>
        <p:spPr>
          <a:xfrm>
            <a:off x="5788660" y="2395220"/>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4" name="直接连接符 83"/>
          <p:cNvCxnSpPr/>
          <p:nvPr/>
        </p:nvCxnSpPr>
        <p:spPr>
          <a:xfrm>
            <a:off x="5788660" y="2870200"/>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5" name="直接连接符 84"/>
          <p:cNvCxnSpPr/>
          <p:nvPr/>
        </p:nvCxnSpPr>
        <p:spPr>
          <a:xfrm>
            <a:off x="5788660" y="3340735"/>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6" name="直接连接符 85"/>
          <p:cNvCxnSpPr/>
          <p:nvPr/>
        </p:nvCxnSpPr>
        <p:spPr>
          <a:xfrm>
            <a:off x="5788660" y="3806190"/>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7" name="直接连接符 86"/>
          <p:cNvCxnSpPr/>
          <p:nvPr/>
        </p:nvCxnSpPr>
        <p:spPr>
          <a:xfrm>
            <a:off x="5788660" y="4280535"/>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cxnSp>
        <p:nvCxnSpPr>
          <p:cNvPr id="88" name="直接连接符 87"/>
          <p:cNvCxnSpPr/>
          <p:nvPr/>
        </p:nvCxnSpPr>
        <p:spPr>
          <a:xfrm>
            <a:off x="5788660" y="4740910"/>
            <a:ext cx="2929890" cy="0"/>
          </a:xfrm>
          <a:prstGeom prst="line">
            <a:avLst/>
          </a:prstGeom>
          <a:ln>
            <a:solidFill>
              <a:srgbClr val="F78F19"/>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6.1.系统设置-设备管理"/>
          <p:cNvPicPr>
            <a:picLocks noChangeAspect="1"/>
          </p:cNvPicPr>
          <p:nvPr/>
        </p:nvPicPr>
        <p:blipFill>
          <a:blip r:embed="rId1"/>
          <a:srcRect b="19122"/>
          <a:stretch>
            <a:fillRect/>
          </a:stretch>
        </p:blipFill>
        <p:spPr>
          <a:xfrm>
            <a:off x="398780" y="689610"/>
            <a:ext cx="4403725" cy="1778000"/>
          </a:xfrm>
          <a:prstGeom prst="rect">
            <a:avLst/>
          </a:prstGeom>
        </p:spPr>
      </p:pic>
      <p:sp>
        <p:nvSpPr>
          <p:cNvPr id="36" name="箭头: 五边形 35"/>
          <p:cNvSpPr/>
          <p:nvPr>
            <p:custDataLst>
              <p:tags r:id="rId2"/>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3"/>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4"/>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5"/>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57" name="等腰三角形 56"/>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456270" y="673941"/>
            <a:ext cx="267392" cy="71403"/>
            <a:chOff x="4628264" y="1762760"/>
            <a:chExt cx="356522" cy="95204"/>
          </a:xfrm>
        </p:grpSpPr>
        <p:sp>
          <p:nvSpPr>
            <p:cNvPr id="68" name="椭圆 67"/>
            <p:cNvSpPr/>
            <p:nvPr>
              <p:custDataLst>
                <p:tags r:id="rId7"/>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8"/>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9"/>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sp>
        <p:nvSpPr>
          <p:cNvPr id="2" name="矩形 1"/>
          <p:cNvSpPr/>
          <p:nvPr/>
        </p:nvSpPr>
        <p:spPr>
          <a:xfrm>
            <a:off x="4886325" y="681355"/>
            <a:ext cx="838200" cy="61722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设备管理</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65" name="矩形 64"/>
          <p:cNvSpPr/>
          <p:nvPr/>
        </p:nvSpPr>
        <p:spPr>
          <a:xfrm>
            <a:off x="5723890" y="688340"/>
            <a:ext cx="2188210" cy="609600"/>
          </a:xfrm>
          <a:prstGeom prst="rect">
            <a:avLst/>
          </a:prstGeom>
          <a:noFill/>
          <a:ln>
            <a:solidFill>
              <a:srgbClr val="F78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系统内批量</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管理设备</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69" name="矩形 68"/>
          <p:cNvSpPr/>
          <p:nvPr/>
        </p:nvSpPr>
        <p:spPr>
          <a:xfrm>
            <a:off x="6798310" y="3475355"/>
            <a:ext cx="1114425" cy="612140"/>
          </a:xfrm>
          <a:prstGeom prst="rect">
            <a:avLst/>
          </a:prstGeom>
          <a:noFill/>
          <a:ln>
            <a:solidFill>
              <a:srgbClr val="F78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软件版本展示</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6.2.系统设置-设备分组"/>
          <p:cNvPicPr>
            <a:picLocks noChangeAspect="1"/>
          </p:cNvPicPr>
          <p:nvPr/>
        </p:nvPicPr>
        <p:blipFill>
          <a:blip r:embed="rId10"/>
          <a:srcRect b="19376"/>
          <a:stretch>
            <a:fillRect/>
          </a:stretch>
        </p:blipFill>
        <p:spPr>
          <a:xfrm>
            <a:off x="741045" y="1410970"/>
            <a:ext cx="4403090" cy="1754505"/>
          </a:xfrm>
          <a:prstGeom prst="rect">
            <a:avLst/>
          </a:prstGeom>
        </p:spPr>
      </p:pic>
      <p:pic>
        <p:nvPicPr>
          <p:cNvPr id="9" name="图片 8" descr="6.3.系统设置-用户管理"/>
          <p:cNvPicPr>
            <a:picLocks noChangeAspect="1"/>
          </p:cNvPicPr>
          <p:nvPr/>
        </p:nvPicPr>
        <p:blipFill>
          <a:blip r:embed="rId11"/>
          <a:srcRect b="25547"/>
          <a:stretch>
            <a:fillRect/>
          </a:stretch>
        </p:blipFill>
        <p:spPr>
          <a:xfrm>
            <a:off x="1007745" y="2091055"/>
            <a:ext cx="4403090" cy="1621155"/>
          </a:xfrm>
          <a:prstGeom prst="rect">
            <a:avLst/>
          </a:prstGeom>
        </p:spPr>
      </p:pic>
      <p:pic>
        <p:nvPicPr>
          <p:cNvPr id="11" name="图片 10" descr="6.4.系统设置-系统属性"/>
          <p:cNvPicPr>
            <a:picLocks noChangeAspect="1"/>
          </p:cNvPicPr>
          <p:nvPr/>
        </p:nvPicPr>
        <p:blipFill>
          <a:blip r:embed="rId12"/>
          <a:srcRect b="23925"/>
          <a:stretch>
            <a:fillRect/>
          </a:stretch>
        </p:blipFill>
        <p:spPr>
          <a:xfrm>
            <a:off x="1242060" y="2785110"/>
            <a:ext cx="4420870" cy="1673860"/>
          </a:xfrm>
          <a:prstGeom prst="rect">
            <a:avLst/>
          </a:prstGeom>
        </p:spPr>
      </p:pic>
      <p:sp>
        <p:nvSpPr>
          <p:cNvPr id="12" name="矩形 11"/>
          <p:cNvSpPr/>
          <p:nvPr/>
        </p:nvSpPr>
        <p:spPr>
          <a:xfrm>
            <a:off x="5211445" y="1416050"/>
            <a:ext cx="838200" cy="61722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设备分组</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nvSpPr>
        <p:spPr>
          <a:xfrm>
            <a:off x="6049010" y="1425575"/>
            <a:ext cx="1863090" cy="607695"/>
          </a:xfrm>
          <a:prstGeom prst="rect">
            <a:avLst/>
          </a:prstGeom>
          <a:noFill/>
          <a:ln>
            <a:solidFill>
              <a:srgbClr val="F78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多个车间场景下</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分组管理更便捷</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15" name="矩形 14"/>
          <p:cNvSpPr/>
          <p:nvPr/>
        </p:nvSpPr>
        <p:spPr>
          <a:xfrm>
            <a:off x="5488940" y="2100580"/>
            <a:ext cx="838200" cy="61722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用户管理</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6" name="矩形 15"/>
          <p:cNvSpPr/>
          <p:nvPr/>
        </p:nvSpPr>
        <p:spPr>
          <a:xfrm>
            <a:off x="6327140" y="2106930"/>
            <a:ext cx="1586230" cy="603885"/>
          </a:xfrm>
          <a:prstGeom prst="rect">
            <a:avLst/>
          </a:prstGeom>
          <a:noFill/>
          <a:ln>
            <a:solidFill>
              <a:srgbClr val="F78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操作人员权限划分</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避免越权操作</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nvSpPr>
        <p:spPr>
          <a:xfrm>
            <a:off x="5738495" y="2784475"/>
            <a:ext cx="838200" cy="61722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系统属性</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8" name="图片 17" descr="6.5.系统设置-系统软件"/>
          <p:cNvPicPr>
            <a:picLocks noChangeAspect="1"/>
          </p:cNvPicPr>
          <p:nvPr/>
        </p:nvPicPr>
        <p:blipFill>
          <a:blip r:embed="rId13"/>
          <a:srcRect b="33489"/>
          <a:stretch>
            <a:fillRect/>
          </a:stretch>
        </p:blipFill>
        <p:spPr>
          <a:xfrm>
            <a:off x="1475105" y="3469005"/>
            <a:ext cx="4420870" cy="1451610"/>
          </a:xfrm>
          <a:prstGeom prst="rect">
            <a:avLst/>
          </a:prstGeom>
          <a:ln>
            <a:solidFill>
              <a:schemeClr val="bg1">
                <a:lumMod val="65000"/>
              </a:schemeClr>
            </a:solidFill>
          </a:ln>
        </p:spPr>
      </p:pic>
      <p:sp>
        <p:nvSpPr>
          <p:cNvPr id="20" name="矩形 19"/>
          <p:cNvSpPr/>
          <p:nvPr/>
        </p:nvSpPr>
        <p:spPr>
          <a:xfrm>
            <a:off x="6576695" y="2797810"/>
            <a:ext cx="1336040" cy="589915"/>
          </a:xfrm>
          <a:prstGeom prst="rect">
            <a:avLst/>
          </a:prstGeom>
          <a:noFill/>
          <a:ln>
            <a:solidFill>
              <a:srgbClr val="F78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管理数据</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rPr>
              <a:t>保存时长</a:t>
            </a:r>
            <a:endParaRPr lang="zh-CN" altLang="en-US" sz="1200" b="1">
              <a:solidFill>
                <a:schemeClr val="accent2"/>
              </a:solidFill>
              <a:latin typeface="微软雅黑" panose="020B0503020204020204" charset="-122"/>
              <a:ea typeface="微软雅黑" panose="020B0503020204020204" charset="-122"/>
              <a:cs typeface="微软雅黑" panose="020B0503020204020204" charset="-122"/>
              <a:sym typeface="+mn-ea"/>
            </a:endParaRPr>
          </a:p>
        </p:txBody>
      </p:sp>
      <p:sp>
        <p:nvSpPr>
          <p:cNvPr id="22" name="矩形 21"/>
          <p:cNvSpPr/>
          <p:nvPr/>
        </p:nvSpPr>
        <p:spPr>
          <a:xfrm>
            <a:off x="5960110" y="3470910"/>
            <a:ext cx="838200" cy="61722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p>
            <a:pPr algn="ct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系统软件</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cxnSp>
        <p:nvCxnSpPr>
          <p:cNvPr id="23" name="直接连接符 22"/>
          <p:cNvCxnSpPr/>
          <p:nvPr/>
        </p:nvCxnSpPr>
        <p:spPr>
          <a:xfrm flipH="1">
            <a:off x="7264400" y="693420"/>
            <a:ext cx="205740" cy="601980"/>
          </a:xfrm>
          <a:prstGeom prst="line">
            <a:avLst/>
          </a:prstGeom>
          <a:ln>
            <a:solidFill>
              <a:srgbClr val="F7891C"/>
            </a:solidFill>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flipH="1">
            <a:off x="7141845" y="681355"/>
            <a:ext cx="205740" cy="601980"/>
          </a:xfrm>
          <a:prstGeom prst="line">
            <a:avLst/>
          </a:prstGeom>
          <a:ln>
            <a:solidFill>
              <a:srgbClr val="F7891C"/>
            </a:solidFill>
          </a:ln>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flipH="1">
            <a:off x="7391400" y="1417955"/>
            <a:ext cx="205740" cy="601980"/>
          </a:xfrm>
          <a:prstGeom prst="line">
            <a:avLst/>
          </a:prstGeom>
          <a:ln>
            <a:solidFill>
              <a:srgbClr val="F7891C"/>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flipH="1">
            <a:off x="7647940" y="2114550"/>
            <a:ext cx="205740" cy="601980"/>
          </a:xfrm>
          <a:prstGeom prst="line">
            <a:avLst/>
          </a:prstGeom>
          <a:ln>
            <a:solidFill>
              <a:srgbClr val="F7891C"/>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H="1">
            <a:off x="7391400" y="2792095"/>
            <a:ext cx="205740" cy="601980"/>
          </a:xfrm>
          <a:prstGeom prst="line">
            <a:avLst/>
          </a:prstGeom>
          <a:ln>
            <a:solidFill>
              <a:srgbClr val="F7891C"/>
            </a:solidFill>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flipH="1">
            <a:off x="7785100" y="3735705"/>
            <a:ext cx="118745" cy="349250"/>
          </a:xfrm>
          <a:prstGeom prst="line">
            <a:avLst/>
          </a:prstGeom>
          <a:ln>
            <a:solidFill>
              <a:srgbClr val="F7891C"/>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3"/>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4"/>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57" name="等腰三角形 56"/>
          <p:cNvSpPr/>
          <p:nvPr>
            <p:custDataLst>
              <p:tags r:id="rId5"/>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456270" y="673941"/>
            <a:ext cx="267392" cy="71403"/>
            <a:chOff x="4628264" y="1762760"/>
            <a:chExt cx="356522" cy="95204"/>
          </a:xfrm>
        </p:grpSpPr>
        <p:sp>
          <p:nvSpPr>
            <p:cNvPr id="68" name="椭圆 67"/>
            <p:cNvSpPr/>
            <p:nvPr>
              <p:custDataLst>
                <p:tags r:id="rId6"/>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7"/>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8"/>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pic>
        <p:nvPicPr>
          <p:cNvPr id="3" name="图片 2" descr="5.所有设备数据列表"/>
          <p:cNvPicPr>
            <a:picLocks noChangeAspect="1"/>
          </p:cNvPicPr>
          <p:nvPr/>
        </p:nvPicPr>
        <p:blipFill>
          <a:blip r:embed="rId9"/>
          <a:stretch>
            <a:fillRect/>
          </a:stretch>
        </p:blipFill>
        <p:spPr>
          <a:xfrm>
            <a:off x="500380" y="1184275"/>
            <a:ext cx="7279005" cy="3580130"/>
          </a:xfrm>
          <a:prstGeom prst="rect">
            <a:avLst/>
          </a:prstGeom>
        </p:spPr>
      </p:pic>
      <p:sp>
        <p:nvSpPr>
          <p:cNvPr id="64" name="文本框 63"/>
          <p:cNvSpPr txBox="1"/>
          <p:nvPr>
            <p:custDataLst>
              <p:tags r:id="rId10"/>
            </p:custDataLst>
          </p:nvPr>
        </p:nvSpPr>
        <p:spPr>
          <a:xfrm>
            <a:off x="500380" y="661035"/>
            <a:ext cx="7412355" cy="460375"/>
          </a:xfrm>
          <a:prstGeom prst="rect">
            <a:avLst/>
          </a:prstGeom>
          <a:noFill/>
        </p:spPr>
        <p:txBody>
          <a:bodyPr wrap="square" rtlCol="0">
            <a:spAutoFit/>
          </a:bodyPr>
          <a:p>
            <a:pPr algn="l">
              <a:lnSpc>
                <a:spcPct val="150000"/>
              </a:lnSpc>
            </a:pP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模内监控各个维度数据化统计</a:t>
            </a:r>
            <a:r>
              <a:rPr lang="en-US" altLang="zh-CN" sz="1600" b="1">
                <a:solidFill>
                  <a:srgbClr val="FA9F10"/>
                </a:solidFill>
                <a:latin typeface="微软雅黑" panose="020B0503020204020204" charset="-122"/>
                <a:ea typeface="微软雅黑" panose="020B0503020204020204" charset="-122"/>
                <a:cs typeface="思源黑体 Heavy" panose="020B0A00000000000000" charset="-122"/>
                <a:sym typeface="+mn-ea"/>
              </a:rPr>
              <a:t>/</a:t>
            </a: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展示</a:t>
            </a:r>
            <a:r>
              <a:rPr lang="en-US" altLang="zh-CN" sz="1600" b="1">
                <a:solidFill>
                  <a:srgbClr val="FA9F10"/>
                </a:solidFill>
                <a:latin typeface="微软雅黑" panose="020B0503020204020204" charset="-122"/>
                <a:ea typeface="微软雅黑" panose="020B0503020204020204" charset="-122"/>
                <a:cs typeface="思源黑体 Heavy" panose="020B0A00000000000000" charset="-122"/>
                <a:sym typeface="+mn-ea"/>
              </a:rPr>
              <a:t>         </a:t>
            </a: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模具监视设备</a:t>
            </a:r>
            <a:r>
              <a:rPr lang="en-US" altLang="zh-CN" sz="1600" b="1">
                <a:solidFill>
                  <a:srgbClr val="FA9F10"/>
                </a:solidFill>
                <a:latin typeface="微软雅黑" panose="020B0503020204020204" charset="-122"/>
                <a:ea typeface="微软雅黑" panose="020B0503020204020204" charset="-122"/>
                <a:cs typeface="思源黑体 Heavy" panose="020B0A00000000000000" charset="-122"/>
                <a:sym typeface="+mn-ea"/>
              </a:rPr>
              <a:t>&amp;</a:t>
            </a: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终端模具生产高度结合</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圆角 1"/>
          <p:cNvSpPr/>
          <p:nvPr>
            <p:custDataLst>
              <p:tags r:id="rId1"/>
            </p:custDataLst>
          </p:nvPr>
        </p:nvSpPr>
        <p:spPr>
          <a:xfrm>
            <a:off x="654944" y="2514919"/>
            <a:ext cx="933826" cy="54000"/>
          </a:xfrm>
          <a:prstGeom prst="roundRect">
            <a:avLst>
              <a:gd name="adj" fmla="val 5000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6" name="文本框 5"/>
          <p:cNvSpPr txBox="1"/>
          <p:nvPr>
            <p:custDataLst>
              <p:tags r:id="rId2"/>
            </p:custDataLst>
          </p:nvPr>
        </p:nvSpPr>
        <p:spPr>
          <a:xfrm>
            <a:off x="585135" y="2720712"/>
            <a:ext cx="1859280" cy="598805"/>
          </a:xfrm>
          <a:prstGeom prst="rect">
            <a:avLst/>
          </a:prstGeom>
          <a:noFill/>
        </p:spPr>
        <p:txBody>
          <a:bodyPr wrap="none" rtlCol="0">
            <a:spAutoFit/>
          </a:bodyPr>
          <a:p>
            <a:r>
              <a:rPr lang="zh-CN" altLang="en-US" sz="3300" b="1" dirty="0">
                <a:latin typeface="微软雅黑" panose="020B0503020204020204" charset="-122"/>
                <a:ea typeface="微软雅黑" panose="020B0503020204020204" charset="-122"/>
                <a:cs typeface="思源黑体 CN Normal" panose="020B0400000000000000" charset="-122"/>
              </a:rPr>
              <a:t>谢谢大家</a:t>
            </a:r>
            <a:endParaRPr lang="zh-CN" altLang="en-US" sz="3300" b="1" dirty="0">
              <a:latin typeface="微软雅黑" panose="020B0503020204020204" charset="-122"/>
              <a:ea typeface="微软雅黑" panose="020B0503020204020204" charset="-122"/>
              <a:cs typeface="思源黑体 CN Normal" panose="020B0400000000000000" charset="-122"/>
            </a:endParaRPr>
          </a:p>
        </p:txBody>
      </p:sp>
      <p:sp>
        <p:nvSpPr>
          <p:cNvPr id="7" name="文本框 6"/>
          <p:cNvSpPr txBox="1"/>
          <p:nvPr>
            <p:custDataLst>
              <p:tags r:id="rId3"/>
            </p:custDataLst>
          </p:nvPr>
        </p:nvSpPr>
        <p:spPr>
          <a:xfrm>
            <a:off x="585135" y="775004"/>
            <a:ext cx="4297680" cy="1419860"/>
          </a:xfrm>
          <a:prstGeom prst="rect">
            <a:avLst/>
          </a:prstGeom>
          <a:noFill/>
        </p:spPr>
        <p:txBody>
          <a:bodyPr wrap="none" rtlCol="0">
            <a:spAutoFit/>
          </a:bodyPr>
          <a:p>
            <a:pPr>
              <a:lnSpc>
                <a:spcPct val="120000"/>
              </a:lnSpc>
            </a:pPr>
            <a:r>
              <a:rPr lang="zh-CN" altLang="en-US" sz="3600" dirty="0">
                <a:latin typeface="微软雅黑" panose="020B0503020204020204" charset="-122"/>
                <a:ea typeface="微软雅黑" panose="020B0503020204020204" charset="-122"/>
                <a:cs typeface="思源黑体 CN Normal" panose="020B0400000000000000" charset="-122"/>
              </a:rPr>
              <a:t>厦门博视源机器视觉</a:t>
            </a:r>
            <a:endParaRPr lang="zh-CN" altLang="en-US" sz="3600" dirty="0">
              <a:latin typeface="微软雅黑" panose="020B0503020204020204" charset="-122"/>
              <a:ea typeface="微软雅黑" panose="020B0503020204020204" charset="-122"/>
              <a:cs typeface="思源黑体 CN Normal" panose="020B0400000000000000" charset="-122"/>
            </a:endParaRPr>
          </a:p>
          <a:p>
            <a:pPr>
              <a:lnSpc>
                <a:spcPct val="120000"/>
              </a:lnSpc>
            </a:pPr>
            <a:r>
              <a:rPr lang="zh-CN" altLang="en-US" sz="3600" dirty="0">
                <a:latin typeface="微软雅黑" panose="020B0503020204020204" charset="-122"/>
                <a:ea typeface="微软雅黑" panose="020B0503020204020204" charset="-122"/>
                <a:cs typeface="思源黑体 CN Normal" panose="020B0400000000000000" charset="-122"/>
              </a:rPr>
              <a:t>技术有限公司</a:t>
            </a:r>
            <a:endParaRPr lang="zh-CN" altLang="en-US" sz="3600" dirty="0">
              <a:latin typeface="微软雅黑" panose="020B0503020204020204" charset="-122"/>
              <a:ea typeface="微软雅黑" panose="020B0503020204020204" charset="-122"/>
              <a:cs typeface="思源黑体 CN Normal" panose="020B0400000000000000" charset="-122"/>
            </a:endParaRPr>
          </a:p>
        </p:txBody>
      </p:sp>
      <p:sp>
        <p:nvSpPr>
          <p:cNvPr id="8" name="flowers_150031"/>
          <p:cNvSpPr/>
          <p:nvPr>
            <p:custDataLst>
              <p:tags r:id="rId4"/>
            </p:custDataLst>
          </p:nvPr>
        </p:nvSpPr>
        <p:spPr>
          <a:xfrm>
            <a:off x="2596232" y="2761570"/>
            <a:ext cx="444998" cy="45726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5934" h="602084">
                <a:moveTo>
                  <a:pt x="420103" y="473047"/>
                </a:moveTo>
                <a:cubicBezTo>
                  <a:pt x="474962" y="473854"/>
                  <a:pt x="522560" y="506116"/>
                  <a:pt x="542729" y="554509"/>
                </a:cubicBezTo>
                <a:cubicBezTo>
                  <a:pt x="543535" y="556122"/>
                  <a:pt x="544342" y="557735"/>
                  <a:pt x="544342" y="560155"/>
                </a:cubicBezTo>
                <a:cubicBezTo>
                  <a:pt x="544342" y="564187"/>
                  <a:pt x="541922" y="568220"/>
                  <a:pt x="537888" y="569833"/>
                </a:cubicBezTo>
                <a:cubicBezTo>
                  <a:pt x="520947" y="577092"/>
                  <a:pt x="503198" y="580318"/>
                  <a:pt x="485450" y="580318"/>
                </a:cubicBezTo>
                <a:cubicBezTo>
                  <a:pt x="430591" y="580318"/>
                  <a:pt x="382186" y="548863"/>
                  <a:pt x="361211" y="499663"/>
                </a:cubicBezTo>
                <a:cubicBezTo>
                  <a:pt x="360404" y="497244"/>
                  <a:pt x="359597" y="495631"/>
                  <a:pt x="359597" y="492404"/>
                </a:cubicBezTo>
                <a:cubicBezTo>
                  <a:pt x="359597" y="488372"/>
                  <a:pt x="362824" y="484339"/>
                  <a:pt x="366858" y="483532"/>
                </a:cubicBezTo>
                <a:cubicBezTo>
                  <a:pt x="368471" y="482726"/>
                  <a:pt x="369278" y="482726"/>
                  <a:pt x="370085" y="482726"/>
                </a:cubicBezTo>
                <a:cubicBezTo>
                  <a:pt x="370892" y="482726"/>
                  <a:pt x="370892" y="482726"/>
                  <a:pt x="370892" y="482726"/>
                </a:cubicBezTo>
                <a:cubicBezTo>
                  <a:pt x="371698" y="482726"/>
                  <a:pt x="371698" y="482726"/>
                  <a:pt x="371698" y="482726"/>
                </a:cubicBezTo>
                <a:cubicBezTo>
                  <a:pt x="387027" y="482726"/>
                  <a:pt x="402355" y="479500"/>
                  <a:pt x="416070" y="473854"/>
                </a:cubicBezTo>
                <a:cubicBezTo>
                  <a:pt x="417683" y="473854"/>
                  <a:pt x="419297" y="473047"/>
                  <a:pt x="420103" y="473047"/>
                </a:cubicBezTo>
                <a:close/>
                <a:moveTo>
                  <a:pt x="507990" y="307894"/>
                </a:moveTo>
                <a:cubicBezTo>
                  <a:pt x="510409" y="307088"/>
                  <a:pt x="512022" y="307894"/>
                  <a:pt x="513635" y="308700"/>
                </a:cubicBezTo>
                <a:cubicBezTo>
                  <a:pt x="517667" y="310311"/>
                  <a:pt x="520893" y="313534"/>
                  <a:pt x="520893" y="318369"/>
                </a:cubicBezTo>
                <a:cubicBezTo>
                  <a:pt x="520087" y="402974"/>
                  <a:pt x="453955" y="471464"/>
                  <a:pt x="371694" y="472270"/>
                </a:cubicBezTo>
                <a:cubicBezTo>
                  <a:pt x="371694" y="472270"/>
                  <a:pt x="370888" y="472270"/>
                  <a:pt x="370081" y="472270"/>
                </a:cubicBezTo>
                <a:cubicBezTo>
                  <a:pt x="369275" y="472270"/>
                  <a:pt x="367662" y="472270"/>
                  <a:pt x="366049" y="471464"/>
                </a:cubicBezTo>
                <a:cubicBezTo>
                  <a:pt x="362017" y="469853"/>
                  <a:pt x="359597" y="466630"/>
                  <a:pt x="359597" y="461795"/>
                </a:cubicBezTo>
                <a:cubicBezTo>
                  <a:pt x="359597" y="377190"/>
                  <a:pt x="426535" y="307894"/>
                  <a:pt x="507990" y="307894"/>
                </a:cubicBezTo>
                <a:close/>
                <a:moveTo>
                  <a:pt x="100641" y="149692"/>
                </a:moveTo>
                <a:cubicBezTo>
                  <a:pt x="110119" y="149692"/>
                  <a:pt x="120202" y="151908"/>
                  <a:pt x="130285" y="156340"/>
                </a:cubicBezTo>
                <a:cubicBezTo>
                  <a:pt x="117379" y="174069"/>
                  <a:pt x="108505" y="199049"/>
                  <a:pt x="106085" y="228059"/>
                </a:cubicBezTo>
                <a:cubicBezTo>
                  <a:pt x="97212" y="226448"/>
                  <a:pt x="87532" y="225642"/>
                  <a:pt x="78659" y="225642"/>
                </a:cubicBezTo>
                <a:cubicBezTo>
                  <a:pt x="67366" y="225642"/>
                  <a:pt x="57686" y="226448"/>
                  <a:pt x="48006" y="228059"/>
                </a:cubicBezTo>
                <a:cubicBezTo>
                  <a:pt x="44779" y="195826"/>
                  <a:pt x="53653" y="169234"/>
                  <a:pt x="74626" y="156340"/>
                </a:cubicBezTo>
                <a:cubicBezTo>
                  <a:pt x="82289" y="151908"/>
                  <a:pt x="91162" y="149692"/>
                  <a:pt x="100641" y="149692"/>
                </a:cubicBezTo>
                <a:close/>
                <a:moveTo>
                  <a:pt x="518531" y="90343"/>
                </a:moveTo>
                <a:cubicBezTo>
                  <a:pt x="543551" y="90343"/>
                  <a:pt x="563729" y="99208"/>
                  <a:pt x="575836" y="115325"/>
                </a:cubicBezTo>
                <a:cubicBezTo>
                  <a:pt x="588750" y="133861"/>
                  <a:pt x="589557" y="158844"/>
                  <a:pt x="576643" y="186244"/>
                </a:cubicBezTo>
                <a:cubicBezTo>
                  <a:pt x="565344" y="212033"/>
                  <a:pt x="544359" y="236210"/>
                  <a:pt x="516917" y="256357"/>
                </a:cubicBezTo>
                <a:cubicBezTo>
                  <a:pt x="486246" y="277310"/>
                  <a:pt x="451540" y="290204"/>
                  <a:pt x="421676" y="290204"/>
                </a:cubicBezTo>
                <a:cubicBezTo>
                  <a:pt x="396656" y="290204"/>
                  <a:pt x="376478" y="281339"/>
                  <a:pt x="365178" y="265222"/>
                </a:cubicBezTo>
                <a:cubicBezTo>
                  <a:pt x="364371" y="264416"/>
                  <a:pt x="364371" y="263610"/>
                  <a:pt x="363564" y="262804"/>
                </a:cubicBezTo>
                <a:cubicBezTo>
                  <a:pt x="338543" y="286175"/>
                  <a:pt x="338543" y="374823"/>
                  <a:pt x="338543" y="440906"/>
                </a:cubicBezTo>
                <a:cubicBezTo>
                  <a:pt x="338543" y="441712"/>
                  <a:pt x="337736" y="442518"/>
                  <a:pt x="337736" y="444130"/>
                </a:cubicBezTo>
                <a:cubicBezTo>
                  <a:pt x="353878" y="494901"/>
                  <a:pt x="357107" y="555343"/>
                  <a:pt x="357107" y="590802"/>
                </a:cubicBezTo>
                <a:cubicBezTo>
                  <a:pt x="357107" y="597249"/>
                  <a:pt x="352264" y="602084"/>
                  <a:pt x="346614" y="602084"/>
                </a:cubicBezTo>
                <a:cubicBezTo>
                  <a:pt x="340157" y="602084"/>
                  <a:pt x="335315" y="597249"/>
                  <a:pt x="335315" y="590802"/>
                </a:cubicBezTo>
                <a:cubicBezTo>
                  <a:pt x="335315" y="540836"/>
                  <a:pt x="328858" y="378852"/>
                  <a:pt x="243303" y="376435"/>
                </a:cubicBezTo>
                <a:cubicBezTo>
                  <a:pt x="242496" y="382076"/>
                  <a:pt x="240882" y="387717"/>
                  <a:pt x="238460" y="393358"/>
                </a:cubicBezTo>
                <a:cubicBezTo>
                  <a:pt x="227968" y="416729"/>
                  <a:pt x="201333" y="429623"/>
                  <a:pt x="165013" y="429623"/>
                </a:cubicBezTo>
                <a:cubicBezTo>
                  <a:pt x="139992" y="429623"/>
                  <a:pt x="113357" y="423176"/>
                  <a:pt x="87529" y="411088"/>
                </a:cubicBezTo>
                <a:cubicBezTo>
                  <a:pt x="22152" y="380464"/>
                  <a:pt x="-14168" y="324052"/>
                  <a:pt x="5203" y="283757"/>
                </a:cubicBezTo>
                <a:cubicBezTo>
                  <a:pt x="15695" y="260386"/>
                  <a:pt x="43137" y="246686"/>
                  <a:pt x="78651" y="246686"/>
                </a:cubicBezTo>
                <a:cubicBezTo>
                  <a:pt x="103672" y="246686"/>
                  <a:pt x="130307" y="253133"/>
                  <a:pt x="156134" y="265222"/>
                </a:cubicBezTo>
                <a:cubicBezTo>
                  <a:pt x="202947" y="286981"/>
                  <a:pt x="234425" y="321634"/>
                  <a:pt x="241689" y="354676"/>
                </a:cubicBezTo>
                <a:cubicBezTo>
                  <a:pt x="249760" y="354676"/>
                  <a:pt x="257831" y="356287"/>
                  <a:pt x="264288" y="357899"/>
                </a:cubicBezTo>
                <a:cubicBezTo>
                  <a:pt x="258638" y="315993"/>
                  <a:pt x="222318" y="272475"/>
                  <a:pt x="165013" y="245880"/>
                </a:cubicBezTo>
                <a:cubicBezTo>
                  <a:pt x="152906" y="240239"/>
                  <a:pt x="139992" y="235404"/>
                  <a:pt x="127078" y="232180"/>
                </a:cubicBezTo>
                <a:cubicBezTo>
                  <a:pt x="130307" y="185438"/>
                  <a:pt x="151292" y="150785"/>
                  <a:pt x="182769" y="145143"/>
                </a:cubicBezTo>
                <a:cubicBezTo>
                  <a:pt x="185191" y="144337"/>
                  <a:pt x="188419" y="144337"/>
                  <a:pt x="190840" y="144337"/>
                </a:cubicBezTo>
                <a:cubicBezTo>
                  <a:pt x="229582" y="144337"/>
                  <a:pt x="267517" y="191080"/>
                  <a:pt x="278816" y="253133"/>
                </a:cubicBezTo>
                <a:cubicBezTo>
                  <a:pt x="286080" y="294234"/>
                  <a:pt x="280431" y="332917"/>
                  <a:pt x="265095" y="357899"/>
                </a:cubicBezTo>
                <a:cubicBezTo>
                  <a:pt x="287695" y="364346"/>
                  <a:pt x="303837" y="379658"/>
                  <a:pt x="316751" y="399000"/>
                </a:cubicBezTo>
                <a:cubicBezTo>
                  <a:pt x="318365" y="318410"/>
                  <a:pt x="324822" y="260386"/>
                  <a:pt x="355493" y="241045"/>
                </a:cubicBezTo>
                <a:cubicBezTo>
                  <a:pt x="353071" y="227345"/>
                  <a:pt x="356300" y="211227"/>
                  <a:pt x="363564" y="194303"/>
                </a:cubicBezTo>
                <a:cubicBezTo>
                  <a:pt x="374864" y="168515"/>
                  <a:pt x="396656" y="144337"/>
                  <a:pt x="423291" y="124190"/>
                </a:cubicBezTo>
                <a:cubicBezTo>
                  <a:pt x="453961" y="103237"/>
                  <a:pt x="488667" y="90343"/>
                  <a:pt x="518531" y="90343"/>
                </a:cubicBezTo>
                <a:close/>
                <a:moveTo>
                  <a:pt x="376479" y="10537"/>
                </a:moveTo>
                <a:cubicBezTo>
                  <a:pt x="407952" y="10537"/>
                  <a:pt x="434583" y="41971"/>
                  <a:pt x="445881" y="87108"/>
                </a:cubicBezTo>
                <a:cubicBezTo>
                  <a:pt x="433776" y="92750"/>
                  <a:pt x="422478" y="99198"/>
                  <a:pt x="411180" y="107258"/>
                </a:cubicBezTo>
                <a:cubicBezTo>
                  <a:pt x="380514" y="129021"/>
                  <a:pt x="357111" y="156426"/>
                  <a:pt x="344199" y="185442"/>
                </a:cubicBezTo>
                <a:cubicBezTo>
                  <a:pt x="336128" y="203175"/>
                  <a:pt x="332900" y="220101"/>
                  <a:pt x="333707" y="236221"/>
                </a:cubicBezTo>
                <a:cubicBezTo>
                  <a:pt x="313532" y="213653"/>
                  <a:pt x="301427" y="176576"/>
                  <a:pt x="301427" y="134663"/>
                </a:cubicBezTo>
                <a:cubicBezTo>
                  <a:pt x="301427" y="65346"/>
                  <a:pt x="334514" y="10537"/>
                  <a:pt x="376479" y="10537"/>
                </a:cubicBezTo>
                <a:close/>
                <a:moveTo>
                  <a:pt x="457838" y="736"/>
                </a:moveTo>
                <a:cubicBezTo>
                  <a:pt x="467111" y="-777"/>
                  <a:pt x="476182" y="30"/>
                  <a:pt x="484649" y="3256"/>
                </a:cubicBezTo>
                <a:cubicBezTo>
                  <a:pt x="507228" y="12128"/>
                  <a:pt x="520936" y="36324"/>
                  <a:pt x="523355" y="69392"/>
                </a:cubicBezTo>
                <a:cubicBezTo>
                  <a:pt x="521743" y="69392"/>
                  <a:pt x="520130" y="69392"/>
                  <a:pt x="518517" y="69392"/>
                </a:cubicBezTo>
                <a:cubicBezTo>
                  <a:pt x="501583" y="69392"/>
                  <a:pt x="483843" y="72618"/>
                  <a:pt x="466103" y="79071"/>
                </a:cubicBezTo>
                <a:cubicBezTo>
                  <a:pt x="458846" y="50842"/>
                  <a:pt x="445944" y="28259"/>
                  <a:pt x="429816" y="12128"/>
                </a:cubicBezTo>
                <a:cubicBezTo>
                  <a:pt x="439089" y="6079"/>
                  <a:pt x="448564" y="2248"/>
                  <a:pt x="457838" y="736"/>
                </a:cubicBezTo>
                <a:close/>
              </a:path>
            </a:pathLst>
          </a:cu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350">
              <a:ea typeface="思源黑体 CN Normal" panose="020B0400000000000000" charset="-122"/>
              <a:cs typeface="思源黑体 CN Normal" panose="020B0400000000000000" charset="-122"/>
            </a:endParaRPr>
          </a:p>
        </p:txBody>
      </p:sp>
      <p:pic>
        <p:nvPicPr>
          <p:cNvPr id="9" name="图片 8" descr="白框logoRGB深灰"/>
          <p:cNvPicPr>
            <a:picLocks noChangeAspect="1"/>
          </p:cNvPicPr>
          <p:nvPr>
            <p:custDataLst>
              <p:tags r:id="rId5"/>
            </p:custDataLst>
          </p:nvPr>
        </p:nvPicPr>
        <p:blipFill>
          <a:blip r:embed="rId6"/>
          <a:stretch>
            <a:fillRect/>
          </a:stretch>
        </p:blipFill>
        <p:spPr>
          <a:xfrm>
            <a:off x="521494" y="137610"/>
            <a:ext cx="664369" cy="565309"/>
          </a:xfrm>
          <a:prstGeom prst="rect">
            <a:avLst/>
          </a:prstGeom>
        </p:spPr>
      </p:pic>
      <p:sp>
        <p:nvSpPr>
          <p:cNvPr id="10" name="文本框 9"/>
          <p:cNvSpPr txBox="1"/>
          <p:nvPr>
            <p:custDataLst>
              <p:tags r:id="rId7"/>
            </p:custDataLst>
          </p:nvPr>
        </p:nvSpPr>
        <p:spPr>
          <a:xfrm>
            <a:off x="654685" y="3390265"/>
            <a:ext cx="4591050" cy="275590"/>
          </a:xfrm>
          <a:prstGeom prst="rect">
            <a:avLst/>
          </a:prstGeom>
          <a:noFill/>
        </p:spPr>
        <p:txBody>
          <a:bodyPr wrap="square" rtlCol="0">
            <a:spAutoFit/>
          </a:bodyPr>
          <a:p>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厦门工厂：福建省厦门市集美区杏林瑶山路</a:t>
            </a:r>
            <a:r>
              <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13-17</a:t>
            </a:r>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号</a:t>
            </a:r>
            <a:endPar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endParaRPr>
          </a:p>
        </p:txBody>
      </p:sp>
      <p:sp>
        <p:nvSpPr>
          <p:cNvPr id="11" name="文本框 10"/>
          <p:cNvSpPr txBox="1"/>
          <p:nvPr>
            <p:custDataLst>
              <p:tags r:id="rId8"/>
            </p:custDataLst>
          </p:nvPr>
        </p:nvSpPr>
        <p:spPr>
          <a:xfrm>
            <a:off x="654685" y="3684270"/>
            <a:ext cx="4420870" cy="275590"/>
          </a:xfrm>
          <a:prstGeom prst="rect">
            <a:avLst/>
          </a:prstGeom>
          <a:noFill/>
        </p:spPr>
        <p:txBody>
          <a:bodyPr wrap="square" rtlCol="0">
            <a:spAutoFit/>
          </a:bodyPr>
          <a:p>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无锡工厂：江苏省无锡市锡山区吼山南路</a:t>
            </a:r>
            <a:r>
              <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15</a:t>
            </a:r>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号</a:t>
            </a:r>
            <a:r>
              <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4</a:t>
            </a:r>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号楼</a:t>
            </a:r>
            <a:endPar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endParaRPr>
          </a:p>
        </p:txBody>
      </p:sp>
      <p:sp>
        <p:nvSpPr>
          <p:cNvPr id="13" name="文本框 12"/>
          <p:cNvSpPr txBox="1"/>
          <p:nvPr>
            <p:custDataLst>
              <p:tags r:id="rId9"/>
            </p:custDataLst>
          </p:nvPr>
        </p:nvSpPr>
        <p:spPr>
          <a:xfrm>
            <a:off x="654685" y="3978275"/>
            <a:ext cx="4290060" cy="275590"/>
          </a:xfrm>
          <a:prstGeom prst="rect">
            <a:avLst/>
          </a:prstGeom>
          <a:noFill/>
        </p:spPr>
        <p:txBody>
          <a:bodyPr wrap="square" rtlCol="0">
            <a:spAutoFit/>
          </a:bodyPr>
          <a:p>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销售热线：</a:t>
            </a:r>
            <a:r>
              <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0086-592-6077810</a:t>
            </a:r>
            <a:endPar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endParaRPr>
          </a:p>
        </p:txBody>
      </p:sp>
      <p:sp>
        <p:nvSpPr>
          <p:cNvPr id="14" name="文本框 13"/>
          <p:cNvSpPr txBox="1"/>
          <p:nvPr>
            <p:custDataLst>
              <p:tags r:id="rId10"/>
            </p:custDataLst>
          </p:nvPr>
        </p:nvSpPr>
        <p:spPr>
          <a:xfrm>
            <a:off x="654685" y="4272280"/>
            <a:ext cx="4218940" cy="275590"/>
          </a:xfrm>
          <a:prstGeom prst="rect">
            <a:avLst/>
          </a:prstGeom>
          <a:noFill/>
        </p:spPr>
        <p:txBody>
          <a:bodyPr wrap="square" rtlCol="0">
            <a:spAutoFit/>
          </a:bodyPr>
          <a:p>
            <a:r>
              <a:rPr lang="zh-CN" altLang="en-US"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企业官网：</a:t>
            </a:r>
            <a:r>
              <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rPr>
              <a:t>www.xmbsy.net</a:t>
            </a:r>
            <a:endParaRPr lang="en-US" altLang="zh-CN" sz="1200">
              <a:solidFill>
                <a:schemeClr val="bg1">
                  <a:lumMod val="50000"/>
                </a:schemeClr>
              </a:solidFill>
              <a:latin typeface="微软雅黑" panose="020B0503020204020204" charset="-122"/>
              <a:ea typeface="微软雅黑" panose="020B0503020204020204" charset="-122"/>
              <a:cs typeface="思源黑体 CN Normal" panose="020B04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4637405" y="1665605"/>
            <a:ext cx="3843655" cy="143764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sp>
        <p:nvSpPr>
          <p:cNvPr id="14" name="矩形 13"/>
          <p:cNvSpPr/>
          <p:nvPr/>
        </p:nvSpPr>
        <p:spPr>
          <a:xfrm>
            <a:off x="4637405" y="3162935"/>
            <a:ext cx="3843655" cy="1163955"/>
          </a:xfrm>
          <a:prstGeom prst="rect">
            <a:avLst/>
          </a:prstGeom>
          <a:solidFill>
            <a:schemeClr val="bg1"/>
          </a:solidFill>
          <a:ln>
            <a:gradFill>
              <a:gsLst>
                <a:gs pos="0">
                  <a:srgbClr val="FAA10F"/>
                </a:gs>
                <a:gs pos="99000">
                  <a:srgbClr val="F6861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sp>
        <p:nvSpPr>
          <p:cNvPr id="4" name="文本框 3"/>
          <p:cNvSpPr txBox="1"/>
          <p:nvPr/>
        </p:nvSpPr>
        <p:spPr>
          <a:xfrm>
            <a:off x="4748530" y="3371215"/>
            <a:ext cx="3620770" cy="906145"/>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en-US" altLang="zh-CN" sz="1000" b="0" dirty="0">
                <a:latin typeface="微软雅黑" panose="020B0503020204020204" charset="-122"/>
                <a:ea typeface="微软雅黑" panose="020B0503020204020204" charset="-122"/>
                <a:cs typeface="微软雅黑" panose="020B0503020204020204" charset="-122"/>
              </a:rPr>
              <a:t>作为一家以研发技术成果推动销售的研发型公司，我司现有厦门、无锡双厂区直销，服务网络现已覆盖全国30个省区，售后服务分布已实现华南、华东、华北、西南等大区覆盖。致力于为广大生产制造商提供更优质的视觉检测方案。</a:t>
            </a:r>
            <a:endParaRPr lang="en-US" altLang="zh-CN" sz="1000" b="0"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748689" y="1824487"/>
            <a:ext cx="3620453" cy="1168400"/>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r>
              <a:rPr lang="en-US" altLang="zh-CN" sz="1000" b="0" dirty="0">
                <a:solidFill>
                  <a:schemeClr val="bg1"/>
                </a:solidFill>
                <a:latin typeface="微软雅黑" panose="020B0503020204020204" charset="-122"/>
                <a:ea typeface="微软雅黑" panose="020B0503020204020204" charset="-122"/>
                <a:cs typeface="微软雅黑" panose="020B0503020204020204" charset="-122"/>
              </a:rPr>
              <a:t>厦门博视源机器视觉技术有限公司是一家专业从事机器视觉系统研发、集成和服务的高新技术企业，致力于为客户提供最具竞争力的产品及服务，是深耕于需求方案、研发设计、系统集成及安装调试等“一站式”整体解决方案的智能制造商。公司聚集了行业里软件和自动化设计人才，取得了多项专利，产品服务于医疗器械、3C电子、光电显示等领域知名客户，同时也重点布局半导体和新能源等新领域。</a:t>
            </a:r>
            <a:endParaRPr lang="en-US" altLang="zh-CN" sz="1000" b="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417671" y="1274419"/>
            <a:ext cx="3762375" cy="368300"/>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r>
              <a:rPr lang="zh-CN" altLang="en-US" sz="1800" b="0" dirty="0">
                <a:solidFill>
                  <a:srgbClr val="F6861E"/>
                </a:solidFill>
                <a:latin typeface="微软雅黑" panose="020B0503020204020204" charset="-122"/>
                <a:ea typeface="微软雅黑" panose="020B0503020204020204" charset="-122"/>
                <a:cs typeface="思源黑体 CN Normal" panose="020B0400000000000000" charset="-122"/>
              </a:rPr>
              <a:t>厦门博视源机器视觉技术有限公司</a:t>
            </a:r>
            <a:endParaRPr lang="zh-CN" altLang="en-US" sz="1800" b="0" dirty="0">
              <a:solidFill>
                <a:srgbClr val="F6861E"/>
              </a:solidFill>
              <a:latin typeface="微软雅黑" panose="020B0503020204020204" charset="-122"/>
              <a:ea typeface="微软雅黑" panose="020B0503020204020204" charset="-122"/>
              <a:cs typeface="思源黑体 CN Normal" panose="020B0400000000000000" charset="-122"/>
            </a:endParaRPr>
          </a:p>
        </p:txBody>
      </p:sp>
      <p:grpSp>
        <p:nvGrpSpPr>
          <p:cNvPr id="43" name="组合 42"/>
          <p:cNvGrpSpPr/>
          <p:nvPr/>
        </p:nvGrpSpPr>
        <p:grpSpPr>
          <a:xfrm>
            <a:off x="8213700" y="1495155"/>
            <a:ext cx="267392" cy="71403"/>
            <a:chOff x="4628264" y="1762760"/>
            <a:chExt cx="356522" cy="95204"/>
          </a:xfrm>
        </p:grpSpPr>
        <p:sp>
          <p:nvSpPr>
            <p:cNvPr id="39" name="椭圆 38"/>
            <p:cNvSpPr/>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思源黑体 CN Normal" panose="020B0400000000000000" charset="-122"/>
              </a:endParaRPr>
            </a:p>
          </p:txBody>
        </p:sp>
        <p:sp>
          <p:nvSpPr>
            <p:cNvPr id="40" name="椭圆 39"/>
            <p:cNvSpPr/>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sp>
          <p:nvSpPr>
            <p:cNvPr id="41" name="椭圆 40"/>
            <p:cNvSpPr/>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思源黑体 CN Normal" panose="020B0400000000000000" charset="-122"/>
              </a:endParaRPr>
            </a:p>
          </p:txBody>
        </p:sp>
      </p:grpSp>
      <p:pic>
        <p:nvPicPr>
          <p:cNvPr id="44" name="图片 43"/>
          <p:cNvPicPr>
            <a:picLocks noChangeAspect="1"/>
          </p:cNvPicPr>
          <p:nvPr/>
        </p:nvPicPr>
        <p:blipFill rotWithShape="1">
          <a:blip r:embed="rId1">
            <a:clrChange>
              <a:clrFrom>
                <a:srgbClr val="FFFFFF"/>
              </a:clrFrom>
              <a:clrTo>
                <a:srgbClr val="FFFFFF">
                  <a:alpha val="0"/>
                </a:srgbClr>
              </a:clrTo>
            </a:clrChange>
          </a:blip>
          <a:srcRect t="3624" r="48511"/>
          <a:stretch>
            <a:fillRect/>
          </a:stretch>
        </p:blipFill>
        <p:spPr>
          <a:xfrm flipV="1">
            <a:off x="7254240" y="450"/>
            <a:ext cx="1889760" cy="1132775"/>
          </a:xfrm>
          <a:prstGeom prst="rect">
            <a:avLst/>
          </a:prstGeom>
        </p:spPr>
      </p:pic>
      <p:pic>
        <p:nvPicPr>
          <p:cNvPr id="2" name="图片 1" descr="航拍公司高清外景"/>
          <p:cNvPicPr>
            <a:picLocks noChangeAspect="1"/>
          </p:cNvPicPr>
          <p:nvPr>
            <p:custDataLst>
              <p:tags r:id="rId2"/>
            </p:custDataLst>
          </p:nvPr>
        </p:nvPicPr>
        <p:blipFill>
          <a:blip r:embed="rId3"/>
          <a:stretch>
            <a:fillRect/>
          </a:stretch>
        </p:blipFill>
        <p:spPr>
          <a:xfrm>
            <a:off x="489585" y="1665896"/>
            <a:ext cx="3991451" cy="2661285"/>
          </a:xfrm>
          <a:prstGeom prst="rect">
            <a:avLst/>
          </a:prstGeom>
        </p:spPr>
      </p:pic>
      <p:sp>
        <p:nvSpPr>
          <p:cNvPr id="11" name="矩形 10"/>
          <p:cNvSpPr/>
          <p:nvPr userDrawn="1">
            <p:custDataLst>
              <p:tags r:id="rId4"/>
            </p:custDataLst>
          </p:nvPr>
        </p:nvSpPr>
        <p:spPr>
          <a:xfrm>
            <a:off x="0" y="4864100"/>
            <a:ext cx="9143365" cy="38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lnSpc>
                <a:spcPct val="160000"/>
              </a:lnSpc>
            </a:pP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厦门博视源机器视觉技术有限公司</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销售热线：</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0086-592-6077810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企业官网：</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www.xmbsy.net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丨</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厦门工厂：福建省厦门市集美区杏林瑶山路</a:t>
            </a:r>
            <a:r>
              <a:rPr lang="en-US" altLang="zh-CN"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13-17</a:t>
            </a:r>
            <a:r>
              <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rPr>
              <a:t>号</a:t>
            </a:r>
            <a:endParaRPr lang="zh-CN" altLang="en-US" sz="800">
              <a:solidFill>
                <a:srgbClr val="404040">
                  <a:alpha val="20000"/>
                </a:srgb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8" name="箭头: 五边形 35"/>
          <p:cNvSpPr/>
          <p:nvPr>
            <p:custDataLst>
              <p:tags r:id="rId5"/>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9" name="箭头: 五边形 9"/>
          <p:cNvSpPr/>
          <p:nvPr>
            <p:custDataLst>
              <p:tags r:id="rId6"/>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70" name="组合 69"/>
          <p:cNvGrpSpPr/>
          <p:nvPr/>
        </p:nvGrpSpPr>
        <p:grpSpPr>
          <a:xfrm>
            <a:off x="233766" y="199390"/>
            <a:ext cx="2749464" cy="398780"/>
            <a:chOff x="4205137" y="337227"/>
            <a:chExt cx="3665952" cy="531706"/>
          </a:xfrm>
        </p:grpSpPr>
        <p:sp>
          <p:nvSpPr>
            <p:cNvPr id="71" name="文本框 70"/>
            <p:cNvSpPr txBox="1"/>
            <p:nvPr>
              <p:custDataLst>
                <p:tags r:id="rId7"/>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公司简介</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72" name="等腰三角形 71"/>
            <p:cNvSpPr/>
            <p:nvPr>
              <p:custDataLst>
                <p:tags r:id="rId8"/>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75" name="等腰三角形 74"/>
          <p:cNvSpPr/>
          <p:nvPr>
            <p:custDataLst>
              <p:tags r:id="rId9"/>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4445" y="0"/>
            <a:ext cx="4448175" cy="2656205"/>
          </a:xfrm>
          <a:custGeom>
            <a:avLst/>
            <a:gdLst>
              <a:gd name="connsiteX0" fmla="*/ 0 w 6899"/>
              <a:gd name="connsiteY0" fmla="*/ 0 h 8114"/>
              <a:gd name="connsiteX1" fmla="*/ 3911 w 6899"/>
              <a:gd name="connsiteY1" fmla="*/ 20 h 8114"/>
              <a:gd name="connsiteX2" fmla="*/ 6899 w 6899"/>
              <a:gd name="connsiteY2" fmla="*/ 8114 h 8114"/>
              <a:gd name="connsiteX3" fmla="*/ 0 w 6899"/>
              <a:gd name="connsiteY3" fmla="*/ 8114 h 8114"/>
              <a:gd name="connsiteX4" fmla="*/ 0 w 6899"/>
              <a:gd name="connsiteY4" fmla="*/ 0 h 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 h="8114">
                <a:moveTo>
                  <a:pt x="0" y="0"/>
                </a:moveTo>
                <a:lnTo>
                  <a:pt x="3911" y="20"/>
                </a:lnTo>
                <a:lnTo>
                  <a:pt x="6899" y="8114"/>
                </a:lnTo>
                <a:lnTo>
                  <a:pt x="0" y="8114"/>
                </a:lnTo>
                <a:lnTo>
                  <a:pt x="0" y="0"/>
                </a:lnTo>
                <a:close/>
              </a:path>
            </a:pathLst>
          </a:custGeom>
          <a:blipFill rotWithShape="1">
            <a:blip r:embed="rId1"/>
            <a:stretch>
              <a:fillRect l="-47000" t="-47000" r="-56000" b="-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31763" y="995045"/>
            <a:ext cx="4319905" cy="1220470"/>
          </a:xfrm>
          <a:prstGeom prst="roundRect">
            <a:avLst>
              <a:gd name="adj" fmla="val 4301"/>
            </a:avLst>
          </a:prstGeom>
          <a:solidFill>
            <a:schemeClr val="bg1">
              <a:lumMod val="85000"/>
            </a:schemeClr>
          </a:solidFill>
          <a:ln>
            <a:noFill/>
          </a:ln>
          <a:effectLst>
            <a:outerShdw blurRad="50800" dist="50800" dir="54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46368" y="1025208"/>
            <a:ext cx="4290695" cy="1160145"/>
          </a:xfrm>
          <a:prstGeom prst="rect">
            <a:avLst/>
          </a:prstGeom>
          <a:noFill/>
        </p:spPr>
        <p:txBody>
          <a:bodyPr wrap="square">
            <a:no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just">
              <a:lnSpc>
                <a:spcPct val="120000"/>
              </a:lnSpc>
            </a:pPr>
            <a:r>
              <a:rPr lang="zh-CN" sz="1200" b="0">
                <a:solidFill>
                  <a:srgbClr val="404040"/>
                </a:solidFill>
                <a:latin typeface="微软雅黑" panose="020B0503020204020204" charset="-122"/>
                <a:ea typeface="微软雅黑" panose="020B0503020204020204" charset="-122"/>
                <a:cs typeface="微软雅黑" panose="020B0503020204020204" charset="-122"/>
                <a:sym typeface="+mn-ea"/>
              </a:rPr>
              <a:t>现如今，全球工业正在不断向</a:t>
            </a:r>
            <a:r>
              <a:rPr lang="en-US" altLang="zh-CN" sz="1200" b="0">
                <a:solidFill>
                  <a:srgbClr val="404040"/>
                </a:solidFill>
                <a:latin typeface="微软雅黑" panose="020B0503020204020204" charset="-122"/>
                <a:ea typeface="微软雅黑" panose="020B0503020204020204" charset="-122"/>
                <a:cs typeface="微软雅黑" panose="020B0503020204020204" charset="-122"/>
                <a:sym typeface="+mn-ea"/>
              </a:rPr>
              <a:t>4.0</a:t>
            </a:r>
            <a:r>
              <a:rPr lang="zh-CN" altLang="en-US" sz="1200" b="0">
                <a:solidFill>
                  <a:srgbClr val="404040"/>
                </a:solidFill>
                <a:latin typeface="微软雅黑" panose="020B0503020204020204" charset="-122"/>
                <a:ea typeface="微软雅黑" panose="020B0503020204020204" charset="-122"/>
                <a:cs typeface="微软雅黑" panose="020B0503020204020204" charset="-122"/>
                <a:sym typeface="+mn-ea"/>
              </a:rPr>
              <a:t>智能化时代推进，传统注塑</a:t>
            </a:r>
            <a:r>
              <a:rPr lang="en-US" altLang="zh-CN" sz="1200" b="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200" b="0">
                <a:solidFill>
                  <a:srgbClr val="404040"/>
                </a:solidFill>
                <a:latin typeface="微软雅黑" panose="020B0503020204020204" charset="-122"/>
                <a:ea typeface="微软雅黑" panose="020B0503020204020204" charset="-122"/>
                <a:cs typeface="微软雅黑" panose="020B0503020204020204" charset="-122"/>
                <a:sym typeface="+mn-ea"/>
              </a:rPr>
              <a:t>冲压车间由于模内生产时的压模问题也是迫在眉睫，但是往往由于车间前期布局不足或硬件设备更新成本过高等原因，即便安装了市面上普遍的模具监视器，实现了初步的模内监控可视化，也是无法真正向智能化转化。</a:t>
            </a:r>
            <a:endParaRPr lang="zh-CN" altLang="en-US" sz="1200" b="0"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68" name="箭头: 五边形 35"/>
          <p:cNvSpPr/>
          <p:nvPr>
            <p:custDataLst>
              <p:tags r:id="rId2"/>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9" name="箭头: 五边形 9"/>
          <p:cNvSpPr/>
          <p:nvPr>
            <p:custDataLst>
              <p:tags r:id="rId3"/>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70" name="组合 69"/>
          <p:cNvGrpSpPr/>
          <p:nvPr/>
        </p:nvGrpSpPr>
        <p:grpSpPr>
          <a:xfrm>
            <a:off x="233766" y="199390"/>
            <a:ext cx="2749464" cy="398780"/>
            <a:chOff x="4205137" y="337227"/>
            <a:chExt cx="3665952" cy="531706"/>
          </a:xfrm>
        </p:grpSpPr>
        <p:sp>
          <p:nvSpPr>
            <p:cNvPr id="71" name="文本框 70"/>
            <p:cNvSpPr txBox="1"/>
            <p:nvPr>
              <p:custDataLst>
                <p:tags r:id="rId4"/>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智能化转型节点</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72" name="等腰三角形 71"/>
            <p:cNvSpPr/>
            <p:nvPr>
              <p:custDataLst>
                <p:tags r:id="rId5"/>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75" name="等腰三角形 74"/>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pic>
        <p:nvPicPr>
          <p:cNvPr id="14" name="图片 13" descr="模具监视器配2相机去底"/>
          <p:cNvPicPr>
            <a:picLocks noChangeAspect="1"/>
          </p:cNvPicPr>
          <p:nvPr/>
        </p:nvPicPr>
        <p:blipFill>
          <a:blip r:embed="rId7"/>
          <a:srcRect l="8046" t="4621" r="8250" b="8688"/>
          <a:stretch>
            <a:fillRect/>
          </a:stretch>
        </p:blipFill>
        <p:spPr>
          <a:xfrm>
            <a:off x="5361940" y="34925"/>
            <a:ext cx="3308985" cy="2285365"/>
          </a:xfrm>
          <a:prstGeom prst="rect">
            <a:avLst/>
          </a:prstGeom>
        </p:spPr>
      </p:pic>
      <p:sp>
        <p:nvSpPr>
          <p:cNvPr id="15" name="圆角矩形 14"/>
          <p:cNvSpPr/>
          <p:nvPr/>
        </p:nvSpPr>
        <p:spPr>
          <a:xfrm>
            <a:off x="118110" y="274447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rPr>
              <a:t>一人看守</a:t>
            </a:r>
            <a:endParaRPr lang="zh-CN" altLang="en-US" sz="1000">
              <a:solidFill>
                <a:schemeClr val="tx1"/>
              </a:solidFill>
              <a:latin typeface="微软雅黑" panose="020B0503020204020204" charset="-122"/>
              <a:ea typeface="微软雅黑" panose="020B0503020204020204" charset="-122"/>
            </a:endParaRPr>
          </a:p>
          <a:p>
            <a:pPr algn="ctr"/>
            <a:r>
              <a:rPr lang="zh-CN" altLang="en-US" sz="1000">
                <a:solidFill>
                  <a:schemeClr val="tx1"/>
                </a:solidFill>
                <a:latin typeface="微软雅黑" panose="020B0503020204020204" charset="-122"/>
                <a:ea typeface="微软雅黑" panose="020B0503020204020204" charset="-122"/>
              </a:rPr>
              <a:t>一台</a:t>
            </a:r>
            <a:r>
              <a:rPr lang="zh-CN" altLang="en-US" sz="1000">
                <a:solidFill>
                  <a:schemeClr val="tx1"/>
                </a:solidFill>
                <a:latin typeface="微软雅黑" panose="020B0503020204020204" charset="-122"/>
                <a:ea typeface="微软雅黑" panose="020B0503020204020204" charset="-122"/>
              </a:rPr>
              <a:t>终端</a:t>
            </a:r>
            <a:endParaRPr lang="zh-CN" altLang="en-US" sz="1000">
              <a:solidFill>
                <a:schemeClr val="tx1"/>
              </a:solidFill>
              <a:latin typeface="微软雅黑" panose="020B0503020204020204" charset="-122"/>
              <a:ea typeface="微软雅黑" panose="020B0503020204020204" charset="-122"/>
            </a:endParaRPr>
          </a:p>
        </p:txBody>
      </p:sp>
      <p:sp>
        <p:nvSpPr>
          <p:cNvPr id="16" name="圆角矩形 15"/>
          <p:cNvSpPr/>
          <p:nvPr/>
        </p:nvSpPr>
        <p:spPr>
          <a:xfrm>
            <a:off x="1496060" y="274447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rPr>
              <a:t>模具异常</a:t>
            </a:r>
            <a:r>
              <a:rPr lang="zh-CN" altLang="en-US" sz="1000">
                <a:solidFill>
                  <a:schemeClr val="tx1"/>
                </a:solidFill>
                <a:latin typeface="微软雅黑" panose="020B0503020204020204" charset="-122"/>
                <a:ea typeface="微软雅黑" panose="020B0503020204020204" charset="-122"/>
              </a:rPr>
              <a:t>时</a:t>
            </a:r>
            <a:endParaRPr lang="zh-CN" altLang="en-US" sz="1000">
              <a:solidFill>
                <a:schemeClr val="tx1"/>
              </a:solidFill>
              <a:latin typeface="微软雅黑" panose="020B0503020204020204" charset="-122"/>
              <a:ea typeface="微软雅黑" panose="020B0503020204020204" charset="-122"/>
            </a:endParaRPr>
          </a:p>
          <a:p>
            <a:pPr algn="ctr"/>
            <a:r>
              <a:rPr lang="zh-CN" altLang="en-US" sz="1000">
                <a:solidFill>
                  <a:schemeClr val="tx1"/>
                </a:solidFill>
                <a:latin typeface="微软雅黑" panose="020B0503020204020204" charset="-122"/>
                <a:ea typeface="微软雅黑" panose="020B0503020204020204" charset="-122"/>
              </a:rPr>
              <a:t>只能现场操作</a:t>
            </a:r>
            <a:endParaRPr lang="zh-CN" altLang="en-US" sz="1000">
              <a:solidFill>
                <a:schemeClr val="tx1"/>
              </a:solidFill>
              <a:latin typeface="微软雅黑" panose="020B0503020204020204" charset="-122"/>
              <a:ea typeface="微软雅黑" panose="020B0503020204020204" charset="-122"/>
            </a:endParaRPr>
          </a:p>
        </p:txBody>
      </p:sp>
      <p:sp>
        <p:nvSpPr>
          <p:cNvPr id="17" name="圆角矩形 16"/>
          <p:cNvSpPr/>
          <p:nvPr/>
        </p:nvSpPr>
        <p:spPr>
          <a:xfrm>
            <a:off x="1496060" y="389255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rPr>
              <a:t>无数据报表统计</a:t>
            </a:r>
            <a:endParaRPr lang="zh-CN" altLang="en-US" sz="1000">
              <a:solidFill>
                <a:schemeClr val="tx1"/>
              </a:solidFill>
              <a:latin typeface="微软雅黑" panose="020B0503020204020204" charset="-122"/>
              <a:ea typeface="微软雅黑" panose="020B0503020204020204" charset="-122"/>
            </a:endParaRPr>
          </a:p>
        </p:txBody>
      </p:sp>
      <p:sp>
        <p:nvSpPr>
          <p:cNvPr id="20" name="圆角矩形 19"/>
          <p:cNvSpPr/>
          <p:nvPr/>
        </p:nvSpPr>
        <p:spPr>
          <a:xfrm>
            <a:off x="118110" y="331851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rPr>
              <a:t>设备升级智能化</a:t>
            </a:r>
            <a:endParaRPr lang="zh-CN" altLang="en-US" sz="1000">
              <a:solidFill>
                <a:schemeClr val="tx1"/>
              </a:solidFill>
              <a:latin typeface="微软雅黑" panose="020B0503020204020204" charset="-122"/>
              <a:ea typeface="微软雅黑" panose="020B0503020204020204" charset="-122"/>
            </a:endParaRPr>
          </a:p>
          <a:p>
            <a:pPr algn="ctr"/>
            <a:r>
              <a:rPr lang="zh-CN" altLang="en-US" sz="1000">
                <a:solidFill>
                  <a:schemeClr val="tx1"/>
                </a:solidFill>
                <a:latin typeface="微软雅黑" panose="020B0503020204020204" charset="-122"/>
                <a:ea typeface="微软雅黑" panose="020B0503020204020204" charset="-122"/>
              </a:rPr>
              <a:t>成本</a:t>
            </a:r>
            <a:r>
              <a:rPr lang="zh-CN" altLang="en-US" sz="1000">
                <a:solidFill>
                  <a:schemeClr val="tx1"/>
                </a:solidFill>
                <a:latin typeface="微软雅黑" panose="020B0503020204020204" charset="-122"/>
                <a:ea typeface="微软雅黑" panose="020B0503020204020204" charset="-122"/>
              </a:rPr>
              <a:t>高昂</a:t>
            </a:r>
            <a:endParaRPr lang="zh-CN" altLang="en-US" sz="1000">
              <a:solidFill>
                <a:schemeClr val="tx1"/>
              </a:solidFill>
              <a:latin typeface="微软雅黑" panose="020B0503020204020204" charset="-122"/>
              <a:ea typeface="微软雅黑" panose="020B0503020204020204" charset="-122"/>
            </a:endParaRPr>
          </a:p>
        </p:txBody>
      </p:sp>
      <p:sp>
        <p:nvSpPr>
          <p:cNvPr id="21" name="圆角矩形 20"/>
          <p:cNvSpPr/>
          <p:nvPr/>
        </p:nvSpPr>
        <p:spPr>
          <a:xfrm>
            <a:off x="1496060" y="331851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rPr>
              <a:t>难以建立</a:t>
            </a:r>
            <a:endParaRPr lang="zh-CN" altLang="en-US" sz="1000">
              <a:solidFill>
                <a:schemeClr val="tx1"/>
              </a:solidFill>
              <a:latin typeface="微软雅黑" panose="020B0503020204020204" charset="-122"/>
              <a:ea typeface="微软雅黑" panose="020B0503020204020204" charset="-122"/>
            </a:endParaRPr>
          </a:p>
          <a:p>
            <a:pPr algn="ctr"/>
            <a:r>
              <a:rPr lang="zh-CN" altLang="en-US" sz="1000">
                <a:solidFill>
                  <a:schemeClr val="tx1"/>
                </a:solidFill>
                <a:latin typeface="微软雅黑" panose="020B0503020204020204" charset="-122"/>
                <a:ea typeface="微软雅黑" panose="020B0503020204020204" charset="-122"/>
              </a:rPr>
              <a:t>数据化</a:t>
            </a:r>
            <a:r>
              <a:rPr lang="en-US" altLang="zh-CN" sz="1000">
                <a:solidFill>
                  <a:schemeClr val="tx1"/>
                </a:solidFill>
                <a:latin typeface="微软雅黑" panose="020B0503020204020204" charset="-122"/>
                <a:ea typeface="微软雅黑" panose="020B0503020204020204" charset="-122"/>
              </a:rPr>
              <a:t>MES</a:t>
            </a:r>
            <a:r>
              <a:rPr lang="zh-CN" altLang="en-US" sz="1000">
                <a:solidFill>
                  <a:schemeClr val="tx1"/>
                </a:solidFill>
                <a:latin typeface="微软雅黑" panose="020B0503020204020204" charset="-122"/>
                <a:ea typeface="微软雅黑" panose="020B0503020204020204" charset="-122"/>
              </a:rPr>
              <a:t>系统</a:t>
            </a:r>
            <a:endParaRPr lang="zh-CN" altLang="en-US" sz="1000">
              <a:solidFill>
                <a:schemeClr val="tx1"/>
              </a:solidFill>
              <a:latin typeface="微软雅黑" panose="020B0503020204020204" charset="-122"/>
              <a:ea typeface="微软雅黑" panose="020B0503020204020204" charset="-122"/>
            </a:endParaRPr>
          </a:p>
        </p:txBody>
      </p:sp>
      <p:sp>
        <p:nvSpPr>
          <p:cNvPr id="23" name="圆角矩形 22"/>
          <p:cNvSpPr/>
          <p:nvPr/>
        </p:nvSpPr>
        <p:spPr>
          <a:xfrm>
            <a:off x="118110" y="4466590"/>
            <a:ext cx="1247140" cy="510540"/>
          </a:xfrm>
          <a:prstGeom prst="roundRect">
            <a:avLst>
              <a:gd name="adj" fmla="val 756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sym typeface="+mn-ea"/>
              </a:rPr>
              <a:t>终端远程可视化改装门槛高</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24" name="圆角矩形 23"/>
          <p:cNvSpPr/>
          <p:nvPr/>
        </p:nvSpPr>
        <p:spPr>
          <a:xfrm>
            <a:off x="118110" y="389255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latin typeface="微软雅黑" panose="020B0503020204020204" charset="-122"/>
                <a:ea typeface="微软雅黑" panose="020B0503020204020204" charset="-122"/>
                <a:sym typeface="+mn-ea"/>
              </a:rPr>
              <a:t>无网络端口布局</a:t>
            </a:r>
            <a:endParaRPr lang="zh-CN" altLang="en-US" sz="1000">
              <a:solidFill>
                <a:schemeClr val="tx1"/>
              </a:solidFill>
              <a:latin typeface="微软雅黑" panose="020B0503020204020204" charset="-122"/>
              <a:ea typeface="微软雅黑" panose="020B0503020204020204" charset="-122"/>
              <a:sym typeface="+mn-ea"/>
            </a:endParaRPr>
          </a:p>
        </p:txBody>
      </p:sp>
      <p:sp>
        <p:nvSpPr>
          <p:cNvPr id="35" name="圆角矩形 34"/>
          <p:cNvSpPr/>
          <p:nvPr/>
        </p:nvSpPr>
        <p:spPr>
          <a:xfrm>
            <a:off x="4572000" y="2275205"/>
            <a:ext cx="4362450" cy="1040130"/>
          </a:xfrm>
          <a:prstGeom prst="roundRect">
            <a:avLst>
              <a:gd name="adj" fmla="val 4301"/>
            </a:avLst>
          </a:prstGeom>
          <a:gradFill>
            <a:gsLst>
              <a:gs pos="15000">
                <a:srgbClr val="FAA10F"/>
              </a:gs>
              <a:gs pos="90000">
                <a:srgbClr val="F6861E"/>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圆角矩形 24"/>
          <p:cNvSpPr/>
          <p:nvPr/>
        </p:nvSpPr>
        <p:spPr>
          <a:xfrm>
            <a:off x="1496060" y="4466590"/>
            <a:ext cx="1247140" cy="510540"/>
          </a:xfrm>
          <a:prstGeom prst="roundRect">
            <a:avLst>
              <a:gd name="adj" fmla="val 756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tx1"/>
                </a:solidFill>
                <a:latin typeface="微软雅黑" panose="020B0503020204020204" charset="-122"/>
                <a:ea typeface="微软雅黑" panose="020B0503020204020204" charset="-122"/>
                <a:sym typeface="+mn-ea"/>
              </a:rPr>
              <a:t>.........</a:t>
            </a:r>
            <a:endParaRPr lang="en-US" altLang="zh-CN" sz="1000">
              <a:solidFill>
                <a:schemeClr val="tx1"/>
              </a:solidFill>
              <a:latin typeface="微软雅黑" panose="020B0503020204020204" charset="-122"/>
              <a:ea typeface="微软雅黑" panose="020B0503020204020204" charset="-122"/>
              <a:sym typeface="+mn-ea"/>
            </a:endParaRPr>
          </a:p>
        </p:txBody>
      </p:sp>
      <p:sp>
        <p:nvSpPr>
          <p:cNvPr id="27" name="文本框 26"/>
          <p:cNvSpPr txBox="1"/>
          <p:nvPr/>
        </p:nvSpPr>
        <p:spPr>
          <a:xfrm>
            <a:off x="4572000" y="2322195"/>
            <a:ext cx="4362450" cy="974090"/>
          </a:xfrm>
          <a:prstGeom prst="rect">
            <a:avLst/>
          </a:prstGeom>
          <a:noFill/>
        </p:spPr>
        <p:txBody>
          <a:bodyPr wrap="square" rtlCol="0">
            <a:noAutofit/>
          </a:bodyPr>
          <a:p>
            <a:pPr algn="just">
              <a:lnSpc>
                <a:spcPct val="110000"/>
              </a:lnSpc>
            </a:pPr>
            <a:r>
              <a:rPr lang="zh-CN" sz="1200" b="1">
                <a:solidFill>
                  <a:schemeClr val="bg1"/>
                </a:solidFill>
                <a:latin typeface="微软雅黑" panose="020B0503020204020204" charset="-122"/>
                <a:ea typeface="微软雅黑" panose="020B0503020204020204" charset="-122"/>
                <a:cs typeface="微软雅黑" panose="020B0503020204020204" charset="-122"/>
                <a:sym typeface="+mn-ea"/>
              </a:rPr>
              <a:t>针对这一痛点，我司将我们这款第三代模具监视器进行了升级改造，新增网络模块、研发了大数据管理系统，让用户的注塑</a:t>
            </a:r>
            <a:r>
              <a:rPr lang="en-US" altLang="zh-CN" sz="12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rPr>
              <a:t>冲压生产实现了真正的智能化转型。而应对新车间，该设备更是可直接适配，为车间提供大数据收集管理。</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endParaRPr>
          </a:p>
          <a:p>
            <a:pPr algn="just"/>
            <a:endParaRPr lang="zh-CN" altLang="en-US" sz="12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0" name="矩形 29"/>
          <p:cNvSpPr/>
          <p:nvPr/>
        </p:nvSpPr>
        <p:spPr>
          <a:xfrm>
            <a:off x="4572000" y="3364865"/>
            <a:ext cx="4402455" cy="1619250"/>
          </a:xfrm>
          <a:prstGeom prst="rect">
            <a:avLst/>
          </a:prstGeom>
          <a:solidFill>
            <a:srgbClr val="FCD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b="1">
              <a:effectLst/>
              <a:latin typeface="微软雅黑" panose="020B0503020204020204" charset="-122"/>
              <a:ea typeface="微软雅黑" panose="020B0503020204020204" charset="-122"/>
              <a:cs typeface="微软雅黑" panose="020B0503020204020204" charset="-122"/>
            </a:endParaRPr>
          </a:p>
        </p:txBody>
      </p:sp>
      <p:sp>
        <p:nvSpPr>
          <p:cNvPr id="33" name="圆角矩形 32"/>
          <p:cNvSpPr/>
          <p:nvPr/>
        </p:nvSpPr>
        <p:spPr>
          <a:xfrm>
            <a:off x="4614545" y="341693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多设备实时</a:t>
            </a:r>
            <a:endParaRPr lang="zh-CN" altLang="en-US"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生产监控</a:t>
            </a:r>
            <a:endParaRPr lang="zh-CN" altLang="en-US" sz="1000" b="1">
              <a:solidFill>
                <a:schemeClr val="bg1"/>
              </a:solidFill>
              <a:latin typeface="微软雅黑" panose="020B0503020204020204" charset="-122"/>
              <a:ea typeface="微软雅黑" panose="020B0503020204020204" charset="-122"/>
            </a:endParaRPr>
          </a:p>
        </p:txBody>
      </p:sp>
      <p:sp>
        <p:nvSpPr>
          <p:cNvPr id="34" name="圆角矩形 33"/>
          <p:cNvSpPr/>
          <p:nvPr/>
        </p:nvSpPr>
        <p:spPr>
          <a:xfrm>
            <a:off x="5717540" y="341693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生产详情图</a:t>
            </a:r>
            <a:endParaRPr lang="zh-CN" altLang="en-US"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集成</a:t>
            </a:r>
            <a:endParaRPr lang="zh-CN" altLang="en-US" sz="1000" b="1">
              <a:solidFill>
                <a:schemeClr val="bg1"/>
              </a:solidFill>
              <a:latin typeface="微软雅黑" panose="020B0503020204020204" charset="-122"/>
              <a:ea typeface="微软雅黑" panose="020B0503020204020204" charset="-122"/>
            </a:endParaRPr>
          </a:p>
        </p:txBody>
      </p:sp>
      <p:sp>
        <p:nvSpPr>
          <p:cNvPr id="37" name="圆角矩形 36"/>
          <p:cNvSpPr/>
          <p:nvPr/>
        </p:nvSpPr>
        <p:spPr>
          <a:xfrm>
            <a:off x="6820535" y="341693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检测报告</a:t>
            </a:r>
            <a:endParaRPr lang="zh-CN" altLang="en-US" sz="1000" b="1">
              <a:solidFill>
                <a:schemeClr val="bg1"/>
              </a:solidFill>
              <a:latin typeface="微软雅黑" panose="020B0503020204020204" charset="-122"/>
              <a:ea typeface="微软雅黑" panose="020B0503020204020204" charset="-122"/>
            </a:endParaRPr>
          </a:p>
        </p:txBody>
      </p:sp>
      <p:sp>
        <p:nvSpPr>
          <p:cNvPr id="38" name="圆角矩形 37"/>
          <p:cNvSpPr/>
          <p:nvPr/>
        </p:nvSpPr>
        <p:spPr>
          <a:xfrm>
            <a:off x="7923530" y="341693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历史检测图片</a:t>
            </a:r>
            <a:endParaRPr lang="zh-CN" altLang="en-US" sz="1000" b="1">
              <a:solidFill>
                <a:schemeClr val="bg1"/>
              </a:solidFill>
              <a:latin typeface="微软雅黑" panose="020B0503020204020204" charset="-122"/>
              <a:ea typeface="微软雅黑" panose="020B0503020204020204" charset="-122"/>
            </a:endParaRPr>
          </a:p>
        </p:txBody>
      </p:sp>
      <p:sp>
        <p:nvSpPr>
          <p:cNvPr id="42" name="圆角矩形 41"/>
          <p:cNvSpPr/>
          <p:nvPr/>
        </p:nvSpPr>
        <p:spPr>
          <a:xfrm>
            <a:off x="4614545" y="392620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检测</a:t>
            </a:r>
            <a:r>
              <a:rPr lang="en-US" altLang="zh-CN" sz="1000" b="1">
                <a:solidFill>
                  <a:schemeClr val="bg1"/>
                </a:solidFill>
                <a:latin typeface="微软雅黑" panose="020B0503020204020204" charset="-122"/>
                <a:ea typeface="微软雅黑" panose="020B0503020204020204" charset="-122"/>
              </a:rPr>
              <a:t>/NG</a:t>
            </a:r>
            <a:r>
              <a:rPr lang="zh-CN" altLang="en-US" sz="1000" b="1">
                <a:solidFill>
                  <a:schemeClr val="bg1"/>
                </a:solidFill>
                <a:latin typeface="微软雅黑" panose="020B0503020204020204" charset="-122"/>
                <a:ea typeface="微软雅黑" panose="020B0503020204020204" charset="-122"/>
              </a:rPr>
              <a:t>视频</a:t>
            </a:r>
            <a:r>
              <a:rPr lang="zh-CN" altLang="en-US" sz="1000" b="1">
                <a:solidFill>
                  <a:schemeClr val="bg1"/>
                </a:solidFill>
                <a:latin typeface="微软雅黑" panose="020B0503020204020204" charset="-122"/>
                <a:ea typeface="微软雅黑" panose="020B0503020204020204" charset="-122"/>
              </a:rPr>
              <a:t>回溯</a:t>
            </a:r>
            <a:endParaRPr lang="zh-CN" altLang="en-US" sz="1000" b="1">
              <a:solidFill>
                <a:schemeClr val="bg1"/>
              </a:solidFill>
              <a:latin typeface="微软雅黑" panose="020B0503020204020204" charset="-122"/>
              <a:ea typeface="微软雅黑" panose="020B0503020204020204" charset="-122"/>
            </a:endParaRPr>
          </a:p>
        </p:txBody>
      </p:sp>
      <p:sp>
        <p:nvSpPr>
          <p:cNvPr id="45" name="圆角矩形 44"/>
          <p:cNvSpPr/>
          <p:nvPr/>
        </p:nvSpPr>
        <p:spPr>
          <a:xfrm>
            <a:off x="5717540" y="392620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设备</a:t>
            </a:r>
            <a:r>
              <a:rPr lang="en-US" altLang="zh-CN" sz="1000" b="1">
                <a:solidFill>
                  <a:schemeClr val="bg1"/>
                </a:solidFill>
                <a:latin typeface="微软雅黑" panose="020B0503020204020204" charset="-122"/>
                <a:ea typeface="微软雅黑" panose="020B0503020204020204" charset="-122"/>
              </a:rPr>
              <a:t>NG</a:t>
            </a:r>
            <a:endParaRPr lang="en-US" altLang="zh-CN"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数据</a:t>
            </a:r>
            <a:r>
              <a:rPr lang="zh-CN" altLang="en-US" sz="1000" b="1">
                <a:solidFill>
                  <a:schemeClr val="bg1"/>
                </a:solidFill>
                <a:latin typeface="微软雅黑" panose="020B0503020204020204" charset="-122"/>
                <a:ea typeface="微软雅黑" panose="020B0503020204020204" charset="-122"/>
              </a:rPr>
              <a:t>报表</a:t>
            </a:r>
            <a:endParaRPr lang="zh-CN" altLang="en-US" sz="1000" b="1">
              <a:solidFill>
                <a:schemeClr val="bg1"/>
              </a:solidFill>
              <a:latin typeface="微软雅黑" panose="020B0503020204020204" charset="-122"/>
              <a:ea typeface="微软雅黑" panose="020B0503020204020204" charset="-122"/>
            </a:endParaRPr>
          </a:p>
        </p:txBody>
      </p:sp>
      <p:sp>
        <p:nvSpPr>
          <p:cNvPr id="46" name="圆角矩形 45"/>
          <p:cNvSpPr/>
          <p:nvPr/>
        </p:nvSpPr>
        <p:spPr>
          <a:xfrm>
            <a:off x="4614545" y="445452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所有设备</a:t>
            </a:r>
            <a:endParaRPr lang="zh-CN" altLang="en-US"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数据对比</a:t>
            </a:r>
            <a:endParaRPr lang="zh-CN" altLang="en-US" sz="1000" b="1">
              <a:solidFill>
                <a:schemeClr val="bg1"/>
              </a:solidFill>
              <a:latin typeface="微软雅黑" panose="020B0503020204020204" charset="-122"/>
              <a:ea typeface="微软雅黑" panose="020B0503020204020204" charset="-122"/>
            </a:endParaRPr>
          </a:p>
        </p:txBody>
      </p:sp>
      <p:sp>
        <p:nvSpPr>
          <p:cNvPr id="47" name="圆角矩形 46"/>
          <p:cNvSpPr/>
          <p:nvPr/>
        </p:nvSpPr>
        <p:spPr>
          <a:xfrm>
            <a:off x="7923530" y="392620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单台操作记录</a:t>
            </a:r>
            <a:endParaRPr lang="zh-CN" altLang="en-US" sz="1000" b="1">
              <a:solidFill>
                <a:schemeClr val="bg1"/>
              </a:solidFill>
              <a:latin typeface="微软雅黑" panose="020B0503020204020204" charset="-122"/>
              <a:ea typeface="微软雅黑" panose="020B0503020204020204" charset="-122"/>
            </a:endParaRPr>
          </a:p>
        </p:txBody>
      </p:sp>
      <p:sp>
        <p:nvSpPr>
          <p:cNvPr id="48" name="圆角矩形 47"/>
          <p:cNvSpPr/>
          <p:nvPr/>
        </p:nvSpPr>
        <p:spPr>
          <a:xfrm>
            <a:off x="5718175" y="445325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a:solidFill>
                  <a:schemeClr val="bg1"/>
                </a:solidFill>
                <a:latin typeface="微软雅黑" panose="020B0503020204020204" charset="-122"/>
                <a:ea typeface="微软雅黑" panose="020B0503020204020204" charset="-122"/>
              </a:rPr>
              <a:t>系统软件</a:t>
            </a:r>
            <a:endParaRPr lang="zh-CN" altLang="en-US" sz="1000" b="1">
              <a:solidFill>
                <a:schemeClr val="bg1"/>
              </a:solidFill>
              <a:latin typeface="微软雅黑" panose="020B0503020204020204" charset="-122"/>
              <a:ea typeface="微软雅黑" panose="020B0503020204020204" charset="-122"/>
            </a:endParaRPr>
          </a:p>
          <a:p>
            <a:pPr algn="ctr"/>
            <a:r>
              <a:rPr lang="zh-CN" altLang="en-US" sz="1000" b="1">
                <a:solidFill>
                  <a:schemeClr val="bg1"/>
                </a:solidFill>
                <a:latin typeface="微软雅黑" panose="020B0503020204020204" charset="-122"/>
                <a:ea typeface="微软雅黑" panose="020B0503020204020204" charset="-122"/>
              </a:rPr>
              <a:t>更新日志</a:t>
            </a:r>
            <a:endParaRPr lang="zh-CN" altLang="en-US" sz="1000" b="1">
              <a:solidFill>
                <a:schemeClr val="bg1"/>
              </a:solidFill>
              <a:latin typeface="微软雅黑" panose="020B0503020204020204" charset="-122"/>
              <a:ea typeface="微软雅黑" panose="020B0503020204020204" charset="-122"/>
            </a:endParaRPr>
          </a:p>
        </p:txBody>
      </p:sp>
      <p:sp>
        <p:nvSpPr>
          <p:cNvPr id="49" name="右箭头 48"/>
          <p:cNvSpPr/>
          <p:nvPr/>
        </p:nvSpPr>
        <p:spPr>
          <a:xfrm>
            <a:off x="2936240" y="3729990"/>
            <a:ext cx="1484630" cy="581025"/>
          </a:xfrm>
          <a:prstGeom prst="rightArrow">
            <a:avLst/>
          </a:prstGeom>
          <a:gradFill>
            <a:gsLst>
              <a:gs pos="15000">
                <a:srgbClr val="D9D9D9"/>
              </a:gs>
              <a:gs pos="90000">
                <a:srgbClr val="F6861E"/>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文本框 49"/>
          <p:cNvSpPr txBox="1"/>
          <p:nvPr/>
        </p:nvSpPr>
        <p:spPr>
          <a:xfrm>
            <a:off x="2860675" y="3407410"/>
            <a:ext cx="133096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智能化转型</a:t>
            </a:r>
            <a:endParaRPr lang="zh-CN" altLang="en-US" b="1">
              <a:latin typeface="微软雅黑" panose="020B0503020204020204" charset="-122"/>
              <a:ea typeface="微软雅黑" panose="020B0503020204020204" charset="-122"/>
            </a:endParaRPr>
          </a:p>
        </p:txBody>
      </p:sp>
      <p:sp>
        <p:nvSpPr>
          <p:cNvPr id="51" name="椭圆 50"/>
          <p:cNvSpPr/>
          <p:nvPr/>
        </p:nvSpPr>
        <p:spPr>
          <a:xfrm>
            <a:off x="6901180" y="448754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820535" y="3926205"/>
            <a:ext cx="1010920" cy="452120"/>
          </a:xfrm>
          <a:prstGeom prst="roundRect">
            <a:avLst>
              <a:gd name="adj" fmla="val 7560"/>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b="1">
                <a:solidFill>
                  <a:schemeClr val="bg1"/>
                </a:solidFill>
                <a:latin typeface="微软雅黑" panose="020B0503020204020204" charset="-122"/>
                <a:ea typeface="微软雅黑" panose="020B0503020204020204" charset="-122"/>
              </a:rPr>
              <a:t>NG</a:t>
            </a:r>
            <a:r>
              <a:rPr lang="zh-CN" altLang="en-US" sz="1000" b="1">
                <a:solidFill>
                  <a:schemeClr val="bg1"/>
                </a:solidFill>
                <a:latin typeface="微软雅黑" panose="020B0503020204020204" charset="-122"/>
                <a:ea typeface="微软雅黑" panose="020B0503020204020204" charset="-122"/>
              </a:rPr>
              <a:t>记录</a:t>
            </a:r>
            <a:r>
              <a:rPr lang="zh-CN" altLang="en-US" sz="1000" b="1">
                <a:solidFill>
                  <a:schemeClr val="bg1"/>
                </a:solidFill>
                <a:latin typeface="微软雅黑" panose="020B0503020204020204" charset="-122"/>
                <a:ea typeface="微软雅黑" panose="020B0503020204020204" charset="-122"/>
              </a:rPr>
              <a:t>统计</a:t>
            </a:r>
            <a:endParaRPr lang="zh-CN" altLang="en-US" sz="1000" b="1">
              <a:solidFill>
                <a:schemeClr val="bg1"/>
              </a:solidFill>
              <a:latin typeface="微软雅黑" panose="020B0503020204020204" charset="-122"/>
              <a:ea typeface="微软雅黑" panose="020B0503020204020204" charset="-122"/>
            </a:endParaRPr>
          </a:p>
        </p:txBody>
      </p:sp>
      <p:sp>
        <p:nvSpPr>
          <p:cNvPr id="3" name="文本框 2"/>
          <p:cNvSpPr txBox="1"/>
          <p:nvPr/>
        </p:nvSpPr>
        <p:spPr>
          <a:xfrm>
            <a:off x="7053580" y="4464685"/>
            <a:ext cx="2076450" cy="429895"/>
          </a:xfrm>
          <a:prstGeom prst="rect">
            <a:avLst/>
          </a:prstGeom>
          <a:noFill/>
        </p:spPr>
        <p:txBody>
          <a:bodyPr wrap="square" rtlCol="0" anchor="t">
            <a:spAutoFit/>
          </a:bodyPr>
          <a:p>
            <a:pPr algn="l"/>
            <a:r>
              <a:rPr lang="zh-CN" altLang="en-US" sz="2200" b="1">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搭建</a:t>
            </a:r>
            <a:r>
              <a:rPr lang="en-US" altLang="zh-CN" sz="2200" b="1">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MES</a:t>
            </a:r>
            <a:r>
              <a:rPr lang="zh-CN" altLang="en-US" sz="2200" b="1">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rPr>
              <a:t>系统</a:t>
            </a:r>
            <a:endParaRPr lang="zh-CN" altLang="en-US" sz="2200" b="1">
              <a:solidFill>
                <a:schemeClr val="bg1"/>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圆角右箭头 3"/>
          <p:cNvSpPr/>
          <p:nvPr/>
        </p:nvSpPr>
        <p:spPr>
          <a:xfrm rot="5400000">
            <a:off x="4545965" y="1842770"/>
            <a:ext cx="339725" cy="544830"/>
          </a:xfrm>
          <a:prstGeom prst="bentArrow">
            <a:avLst>
              <a:gd name="adj1" fmla="val 39813"/>
              <a:gd name="adj2" fmla="val 41495"/>
              <a:gd name="adj3" fmla="val 25607"/>
              <a:gd name="adj4" fmla="val 32523"/>
            </a:avLst>
          </a:prstGeom>
          <a:gradFill>
            <a:gsLst>
              <a:gs pos="0">
                <a:srgbClr val="D9D9D9"/>
              </a:gs>
              <a:gs pos="100000">
                <a:srgbClr val="F78F19"/>
              </a:gs>
            </a:gsLst>
            <a:lin ang="1968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98" name="肘形连接符 597"/>
          <p:cNvCxnSpPr>
            <a:stCxn id="591" idx="0"/>
            <a:endCxn id="597" idx="0"/>
          </p:cNvCxnSpPr>
          <p:nvPr>
            <p:custDataLst>
              <p:tags r:id="rId1"/>
            </p:custDataLst>
          </p:nvPr>
        </p:nvCxnSpPr>
        <p:spPr>
          <a:xfrm rot="16200000">
            <a:off x="5558155" y="1109345"/>
            <a:ext cx="565150" cy="2495550"/>
          </a:xfrm>
          <a:prstGeom prst="bentConnector3">
            <a:avLst>
              <a:gd name="adj1" fmla="val 142135"/>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0" name="圆角矩形 609"/>
          <p:cNvSpPr/>
          <p:nvPr/>
        </p:nvSpPr>
        <p:spPr>
          <a:xfrm>
            <a:off x="5753100" y="1695450"/>
            <a:ext cx="304800" cy="297180"/>
          </a:xfrm>
          <a:prstGeom prst="round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84" name="肘形连接符 583"/>
          <p:cNvCxnSpPr>
            <a:stCxn id="602" idx="2"/>
            <a:endCxn id="580" idx="2"/>
          </p:cNvCxnSpPr>
          <p:nvPr>
            <p:custDataLst>
              <p:tags r:id="rId2"/>
            </p:custDataLst>
          </p:nvPr>
        </p:nvCxnSpPr>
        <p:spPr>
          <a:xfrm rot="5400000">
            <a:off x="1503045" y="2395220"/>
            <a:ext cx="1199515" cy="1282065"/>
          </a:xfrm>
          <a:prstGeom prst="bentConnector3">
            <a:avLst>
              <a:gd name="adj1" fmla="val 100158"/>
            </a:avLst>
          </a:prstGeom>
          <a:ln w="19050">
            <a:solidFill>
              <a:srgbClr val="FCA32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箭头: 五边形 35"/>
          <p:cNvSpPr/>
          <p:nvPr>
            <p:custDataLst>
              <p:tags r:id="rId3"/>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4"/>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5"/>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6"/>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sp>
            <p:nvSpPr>
              <p:cNvPr id="28" name="等腰三角形 27"/>
              <p:cNvSpPr/>
              <p:nvPr>
                <p:custDataLst>
                  <p:tags r:id="rId7"/>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grpSp>
      <p:sp>
        <p:nvSpPr>
          <p:cNvPr id="64" name="文本框 63"/>
          <p:cNvSpPr txBox="1"/>
          <p:nvPr>
            <p:custDataLst>
              <p:tags r:id="rId8"/>
            </p:custDataLst>
          </p:nvPr>
        </p:nvSpPr>
        <p:spPr>
          <a:xfrm>
            <a:off x="234315" y="670560"/>
            <a:ext cx="2813685" cy="583565"/>
          </a:xfrm>
          <a:prstGeom prst="rect">
            <a:avLst/>
          </a:prstGeom>
          <a:noFill/>
        </p:spPr>
        <p:txBody>
          <a:bodyPr wrap="square" rtlCol="0">
            <a:spAutoFit/>
          </a:bodyPr>
          <a:p>
            <a:pPr algn="l"/>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车间布局方案</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a:p>
            <a:pPr algn="l"/>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轻松实现后台</a:t>
            </a: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数据</a:t>
            </a: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系统升级</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p:txBody>
      </p:sp>
      <p:sp>
        <p:nvSpPr>
          <p:cNvPr id="182" name="矩形 181"/>
          <p:cNvSpPr/>
          <p:nvPr/>
        </p:nvSpPr>
        <p:spPr>
          <a:xfrm>
            <a:off x="534511" y="1509871"/>
            <a:ext cx="1010603" cy="39243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pic>
        <p:nvPicPr>
          <p:cNvPr id="185" name="图片 184" descr="32303230323038303b32303230323231333b65e07ebf8def7531566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52115" y="4175760"/>
            <a:ext cx="549275" cy="549275"/>
          </a:xfrm>
          <a:prstGeom prst="rect">
            <a:avLst/>
          </a:prstGeom>
        </p:spPr>
      </p:pic>
      <p:cxnSp>
        <p:nvCxnSpPr>
          <p:cNvPr id="187" name="肘形连接符 186"/>
          <p:cNvCxnSpPr>
            <a:endCxn id="580" idx="1"/>
          </p:cNvCxnSpPr>
          <p:nvPr>
            <p:custDataLst>
              <p:tags r:id="rId11"/>
            </p:custDataLst>
          </p:nvPr>
        </p:nvCxnSpPr>
        <p:spPr>
          <a:xfrm rot="5400000" flipV="1">
            <a:off x="476250" y="2792730"/>
            <a:ext cx="1332865" cy="222250"/>
          </a:xfrm>
          <a:prstGeom prst="bentConnector2">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肘形连接符 187"/>
          <p:cNvCxnSpPr>
            <a:endCxn id="580" idx="3"/>
          </p:cNvCxnSpPr>
          <p:nvPr>
            <p:custDataLst>
              <p:tags r:id="rId12"/>
            </p:custDataLst>
          </p:nvPr>
        </p:nvCxnSpPr>
        <p:spPr>
          <a:xfrm rot="5400000">
            <a:off x="1309370" y="2961005"/>
            <a:ext cx="970280" cy="248920"/>
          </a:xfrm>
          <a:prstGeom prst="bentConnector2">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grpSp>
        <p:nvGrpSpPr>
          <p:cNvPr id="190" name="组合 189"/>
          <p:cNvGrpSpPr/>
          <p:nvPr/>
        </p:nvGrpSpPr>
        <p:grpSpPr>
          <a:xfrm>
            <a:off x="899319" y="1961833"/>
            <a:ext cx="263366" cy="276225"/>
            <a:chOff x="4393" y="5788"/>
            <a:chExt cx="1456" cy="1524"/>
          </a:xfrm>
        </p:grpSpPr>
        <p:sp>
          <p:nvSpPr>
            <p:cNvPr id="191" name="圆角矩形 190"/>
            <p:cNvSpPr/>
            <p:nvPr>
              <p:custDataLst>
                <p:tags r:id="rId1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nvGrpSpPr>
            <p:cNvPr id="192" name="组合 191"/>
            <p:cNvGrpSpPr/>
            <p:nvPr/>
          </p:nvGrpSpPr>
          <p:grpSpPr>
            <a:xfrm>
              <a:off x="4583" y="6511"/>
              <a:ext cx="1076" cy="648"/>
              <a:chOff x="12197" y="890"/>
              <a:chExt cx="1076" cy="648"/>
            </a:xfrm>
          </p:grpSpPr>
          <p:sp>
            <p:nvSpPr>
              <p:cNvPr id="193" name="矩形 192"/>
              <p:cNvSpPr/>
              <p:nvPr>
                <p:custDataLst>
                  <p:tags r:id="rId1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194" name="矩形 193"/>
              <p:cNvSpPr/>
              <p:nvPr>
                <p:custDataLst>
                  <p:tags r:id="rId1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195" name="矩形 194"/>
              <p:cNvSpPr/>
              <p:nvPr>
                <p:custDataLst>
                  <p:tags r:id="rId1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196" name="矩形 195"/>
              <p:cNvSpPr/>
              <p:nvPr>
                <p:custDataLst>
                  <p:tags r:id="rId1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197" name="矩形 196"/>
              <p:cNvSpPr/>
              <p:nvPr>
                <p:custDataLst>
                  <p:tags r:id="rId1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198" name="剪去同侧角的矩形 197"/>
              <p:cNvSpPr/>
              <p:nvPr>
                <p:custDataLst>
                  <p:tags r:id="rId1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199" name="矩形 198"/>
              <p:cNvSpPr/>
              <p:nvPr>
                <p:custDataLst>
                  <p:tags r:id="rId2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nvGrpSpPr>
            <p:cNvPr id="200" name="组合 199"/>
            <p:cNvGrpSpPr/>
            <p:nvPr/>
          </p:nvGrpSpPr>
          <p:grpSpPr>
            <a:xfrm rot="19680000">
              <a:off x="4818" y="6040"/>
              <a:ext cx="583" cy="300"/>
              <a:chOff x="9284" y="1177"/>
              <a:chExt cx="583" cy="300"/>
            </a:xfrm>
          </p:grpSpPr>
          <p:sp>
            <p:nvSpPr>
              <p:cNvPr id="201" name="圆角矩形 200"/>
              <p:cNvSpPr/>
              <p:nvPr>
                <p:custDataLst>
                  <p:tags r:id="rId2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02" name="流程图: 手动操作 201"/>
              <p:cNvSpPr/>
              <p:nvPr>
                <p:custDataLst>
                  <p:tags r:id="rId2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grpSp>
        <p:nvGrpSpPr>
          <p:cNvPr id="203" name="组合 202"/>
          <p:cNvGrpSpPr/>
          <p:nvPr/>
        </p:nvGrpSpPr>
        <p:grpSpPr>
          <a:xfrm>
            <a:off x="1059339" y="2324735"/>
            <a:ext cx="263366" cy="276225"/>
            <a:chOff x="4393" y="5788"/>
            <a:chExt cx="1456" cy="1524"/>
          </a:xfrm>
        </p:grpSpPr>
        <p:sp>
          <p:nvSpPr>
            <p:cNvPr id="204" name="圆角矩形 203"/>
            <p:cNvSpPr/>
            <p:nvPr>
              <p:custDataLst>
                <p:tags r:id="rId2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nvGrpSpPr>
            <p:cNvPr id="205" name="组合 204"/>
            <p:cNvGrpSpPr/>
            <p:nvPr/>
          </p:nvGrpSpPr>
          <p:grpSpPr>
            <a:xfrm>
              <a:off x="4583" y="6511"/>
              <a:ext cx="1076" cy="648"/>
              <a:chOff x="12197" y="890"/>
              <a:chExt cx="1076" cy="648"/>
            </a:xfrm>
          </p:grpSpPr>
          <p:sp>
            <p:nvSpPr>
              <p:cNvPr id="206" name="矩形 205"/>
              <p:cNvSpPr/>
              <p:nvPr>
                <p:custDataLst>
                  <p:tags r:id="rId2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07" name="矩形 206"/>
              <p:cNvSpPr/>
              <p:nvPr>
                <p:custDataLst>
                  <p:tags r:id="rId2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08" name="矩形 207"/>
              <p:cNvSpPr/>
              <p:nvPr>
                <p:custDataLst>
                  <p:tags r:id="rId2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09" name="矩形 208"/>
              <p:cNvSpPr/>
              <p:nvPr>
                <p:custDataLst>
                  <p:tags r:id="rId2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10" name="矩形 209"/>
              <p:cNvSpPr/>
              <p:nvPr>
                <p:custDataLst>
                  <p:tags r:id="rId2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11" name="剪去同侧角的矩形 210"/>
              <p:cNvSpPr/>
              <p:nvPr>
                <p:custDataLst>
                  <p:tags r:id="rId2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12" name="矩形 211"/>
              <p:cNvSpPr/>
              <p:nvPr>
                <p:custDataLst>
                  <p:tags r:id="rId3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nvGrpSpPr>
            <p:cNvPr id="213" name="组合 212"/>
            <p:cNvGrpSpPr/>
            <p:nvPr/>
          </p:nvGrpSpPr>
          <p:grpSpPr>
            <a:xfrm rot="19680000">
              <a:off x="4818" y="6040"/>
              <a:ext cx="583" cy="300"/>
              <a:chOff x="9284" y="1177"/>
              <a:chExt cx="583" cy="300"/>
            </a:xfrm>
          </p:grpSpPr>
          <p:sp>
            <p:nvSpPr>
              <p:cNvPr id="214" name="圆角矩形 213"/>
              <p:cNvSpPr/>
              <p:nvPr>
                <p:custDataLst>
                  <p:tags r:id="rId3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15" name="流程图: 手动操作 214"/>
              <p:cNvSpPr/>
              <p:nvPr>
                <p:custDataLst>
                  <p:tags r:id="rId3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grpSp>
        <p:nvGrpSpPr>
          <p:cNvPr id="217" name="组合 216"/>
          <p:cNvGrpSpPr/>
          <p:nvPr/>
        </p:nvGrpSpPr>
        <p:grpSpPr>
          <a:xfrm>
            <a:off x="1423194" y="2324735"/>
            <a:ext cx="263366" cy="276225"/>
            <a:chOff x="4393" y="5788"/>
            <a:chExt cx="1456" cy="1524"/>
          </a:xfrm>
        </p:grpSpPr>
        <p:sp>
          <p:nvSpPr>
            <p:cNvPr id="218" name="圆角矩形 217"/>
            <p:cNvSpPr/>
            <p:nvPr>
              <p:custDataLst>
                <p:tags r:id="rId3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nvGrpSpPr>
            <p:cNvPr id="219" name="组合 218"/>
            <p:cNvGrpSpPr/>
            <p:nvPr/>
          </p:nvGrpSpPr>
          <p:grpSpPr>
            <a:xfrm>
              <a:off x="4583" y="6511"/>
              <a:ext cx="1076" cy="648"/>
              <a:chOff x="12197" y="890"/>
              <a:chExt cx="1076" cy="648"/>
            </a:xfrm>
          </p:grpSpPr>
          <p:sp>
            <p:nvSpPr>
              <p:cNvPr id="220" name="矩形 219"/>
              <p:cNvSpPr/>
              <p:nvPr>
                <p:custDataLst>
                  <p:tags r:id="rId3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21" name="矩形 220"/>
              <p:cNvSpPr/>
              <p:nvPr>
                <p:custDataLst>
                  <p:tags r:id="rId3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22" name="矩形 221"/>
              <p:cNvSpPr/>
              <p:nvPr>
                <p:custDataLst>
                  <p:tags r:id="rId3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23" name="矩形 222"/>
              <p:cNvSpPr/>
              <p:nvPr>
                <p:custDataLst>
                  <p:tags r:id="rId3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24" name="矩形 223"/>
              <p:cNvSpPr/>
              <p:nvPr>
                <p:custDataLst>
                  <p:tags r:id="rId3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225" name="剪去同侧角的矩形 224"/>
              <p:cNvSpPr/>
              <p:nvPr>
                <p:custDataLst>
                  <p:tags r:id="rId3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47" name="矩形 446"/>
              <p:cNvSpPr/>
              <p:nvPr>
                <p:custDataLst>
                  <p:tags r:id="rId4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nvGrpSpPr>
            <p:cNvPr id="467" name="组合 466"/>
            <p:cNvGrpSpPr/>
            <p:nvPr/>
          </p:nvGrpSpPr>
          <p:grpSpPr>
            <a:xfrm rot="19680000">
              <a:off x="4818" y="6040"/>
              <a:ext cx="583" cy="300"/>
              <a:chOff x="9284" y="1177"/>
              <a:chExt cx="583" cy="300"/>
            </a:xfrm>
          </p:grpSpPr>
          <p:sp>
            <p:nvSpPr>
              <p:cNvPr id="468" name="圆角矩形 467"/>
              <p:cNvSpPr/>
              <p:nvPr>
                <p:custDataLst>
                  <p:tags r:id="rId4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69" name="流程图: 手动操作 468"/>
              <p:cNvSpPr/>
              <p:nvPr>
                <p:custDataLst>
                  <p:tags r:id="rId4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grpSp>
        <p:nvGrpSpPr>
          <p:cNvPr id="470" name="组合 469"/>
          <p:cNvGrpSpPr/>
          <p:nvPr/>
        </p:nvGrpSpPr>
        <p:grpSpPr>
          <a:xfrm>
            <a:off x="1787049" y="2324735"/>
            <a:ext cx="263366" cy="276225"/>
            <a:chOff x="4393" y="5788"/>
            <a:chExt cx="1456" cy="1524"/>
          </a:xfrm>
        </p:grpSpPr>
        <p:sp>
          <p:nvSpPr>
            <p:cNvPr id="471" name="圆角矩形 470"/>
            <p:cNvSpPr/>
            <p:nvPr>
              <p:custDataLst>
                <p:tags r:id="rId4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nvGrpSpPr>
            <p:cNvPr id="472" name="组合 471"/>
            <p:cNvGrpSpPr/>
            <p:nvPr/>
          </p:nvGrpSpPr>
          <p:grpSpPr>
            <a:xfrm>
              <a:off x="4583" y="6511"/>
              <a:ext cx="1076" cy="648"/>
              <a:chOff x="12197" y="890"/>
              <a:chExt cx="1076" cy="648"/>
            </a:xfrm>
          </p:grpSpPr>
          <p:sp>
            <p:nvSpPr>
              <p:cNvPr id="473" name="矩形 472"/>
              <p:cNvSpPr/>
              <p:nvPr>
                <p:custDataLst>
                  <p:tags r:id="rId4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74" name="矩形 473"/>
              <p:cNvSpPr/>
              <p:nvPr>
                <p:custDataLst>
                  <p:tags r:id="rId4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75" name="矩形 474"/>
              <p:cNvSpPr/>
              <p:nvPr>
                <p:custDataLst>
                  <p:tags r:id="rId4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76" name="矩形 475"/>
              <p:cNvSpPr/>
              <p:nvPr>
                <p:custDataLst>
                  <p:tags r:id="rId4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77" name="矩形 476"/>
              <p:cNvSpPr/>
              <p:nvPr>
                <p:custDataLst>
                  <p:tags r:id="rId4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78" name="剪去同侧角的矩形 477"/>
              <p:cNvSpPr/>
              <p:nvPr>
                <p:custDataLst>
                  <p:tags r:id="rId4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79" name="矩形 478"/>
              <p:cNvSpPr/>
              <p:nvPr>
                <p:custDataLst>
                  <p:tags r:id="rId5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nvGrpSpPr>
            <p:cNvPr id="480" name="组合 479"/>
            <p:cNvGrpSpPr/>
            <p:nvPr/>
          </p:nvGrpSpPr>
          <p:grpSpPr>
            <a:xfrm rot="19680000">
              <a:off x="4818" y="6040"/>
              <a:ext cx="583" cy="300"/>
              <a:chOff x="9284" y="1177"/>
              <a:chExt cx="583" cy="300"/>
            </a:xfrm>
          </p:grpSpPr>
          <p:sp>
            <p:nvSpPr>
              <p:cNvPr id="481" name="圆角矩形 480"/>
              <p:cNvSpPr/>
              <p:nvPr>
                <p:custDataLst>
                  <p:tags r:id="rId5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482" name="流程图: 手动操作 481"/>
              <p:cNvSpPr/>
              <p:nvPr>
                <p:custDataLst>
                  <p:tags r:id="rId5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grpSp>
        <p:nvGrpSpPr>
          <p:cNvPr id="483" name="组合 482"/>
          <p:cNvGrpSpPr/>
          <p:nvPr/>
        </p:nvGrpSpPr>
        <p:grpSpPr>
          <a:xfrm>
            <a:off x="1627029" y="1961833"/>
            <a:ext cx="263366" cy="276225"/>
            <a:chOff x="4393" y="5788"/>
            <a:chExt cx="1456" cy="1524"/>
          </a:xfrm>
        </p:grpSpPr>
        <p:sp>
          <p:nvSpPr>
            <p:cNvPr id="484" name="圆角矩形 483"/>
            <p:cNvSpPr/>
            <p:nvPr>
              <p:custDataLst>
                <p:tags r:id="rId5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nvGrpSpPr>
            <p:cNvPr id="485" name="组合 484"/>
            <p:cNvGrpSpPr/>
            <p:nvPr/>
          </p:nvGrpSpPr>
          <p:grpSpPr>
            <a:xfrm>
              <a:off x="4583" y="6511"/>
              <a:ext cx="1076" cy="648"/>
              <a:chOff x="12197" y="890"/>
              <a:chExt cx="1076" cy="648"/>
            </a:xfrm>
          </p:grpSpPr>
          <p:sp>
            <p:nvSpPr>
              <p:cNvPr id="548" name="矩形 547"/>
              <p:cNvSpPr/>
              <p:nvPr>
                <p:custDataLst>
                  <p:tags r:id="rId5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49" name="矩形 548"/>
              <p:cNvSpPr/>
              <p:nvPr>
                <p:custDataLst>
                  <p:tags r:id="rId5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50" name="矩形 549"/>
              <p:cNvSpPr/>
              <p:nvPr>
                <p:custDataLst>
                  <p:tags r:id="rId5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52" name="矩形 551"/>
              <p:cNvSpPr/>
              <p:nvPr>
                <p:custDataLst>
                  <p:tags r:id="rId5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53" name="矩形 552"/>
              <p:cNvSpPr/>
              <p:nvPr>
                <p:custDataLst>
                  <p:tags r:id="rId5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54" name="剪去同侧角的矩形 553"/>
              <p:cNvSpPr/>
              <p:nvPr>
                <p:custDataLst>
                  <p:tags r:id="rId5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55" name="矩形 554"/>
              <p:cNvSpPr/>
              <p:nvPr>
                <p:custDataLst>
                  <p:tags r:id="rId6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nvGrpSpPr>
            <p:cNvPr id="557" name="组合 556"/>
            <p:cNvGrpSpPr/>
            <p:nvPr/>
          </p:nvGrpSpPr>
          <p:grpSpPr>
            <a:xfrm rot="19680000">
              <a:off x="4818" y="6040"/>
              <a:ext cx="583" cy="300"/>
              <a:chOff x="9284" y="1177"/>
              <a:chExt cx="583" cy="300"/>
            </a:xfrm>
          </p:grpSpPr>
          <p:sp>
            <p:nvSpPr>
              <p:cNvPr id="558" name="圆角矩形 557"/>
              <p:cNvSpPr/>
              <p:nvPr>
                <p:custDataLst>
                  <p:tags r:id="rId6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59" name="流程图: 手动操作 558"/>
              <p:cNvSpPr/>
              <p:nvPr>
                <p:custDataLst>
                  <p:tags r:id="rId6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grpSp>
        <p:nvGrpSpPr>
          <p:cNvPr id="560" name="组合 559"/>
          <p:cNvGrpSpPr/>
          <p:nvPr/>
        </p:nvGrpSpPr>
        <p:grpSpPr>
          <a:xfrm>
            <a:off x="1263174" y="1961833"/>
            <a:ext cx="263366" cy="276225"/>
            <a:chOff x="4393" y="5788"/>
            <a:chExt cx="1456" cy="1524"/>
          </a:xfrm>
        </p:grpSpPr>
        <p:sp>
          <p:nvSpPr>
            <p:cNvPr id="561" name="圆角矩形 560"/>
            <p:cNvSpPr/>
            <p:nvPr>
              <p:custDataLst>
                <p:tags r:id="rId63"/>
              </p:custDataLst>
            </p:nvPr>
          </p:nvSpPr>
          <p:spPr>
            <a:xfrm>
              <a:off x="4393" y="5788"/>
              <a:ext cx="1456" cy="1524"/>
            </a:xfrm>
            <a:prstGeom prst="round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nvGrpSpPr>
            <p:cNvPr id="562" name="组合 561"/>
            <p:cNvGrpSpPr/>
            <p:nvPr/>
          </p:nvGrpSpPr>
          <p:grpSpPr>
            <a:xfrm>
              <a:off x="4583" y="6511"/>
              <a:ext cx="1076" cy="648"/>
              <a:chOff x="12197" y="890"/>
              <a:chExt cx="1076" cy="648"/>
            </a:xfrm>
          </p:grpSpPr>
          <p:sp>
            <p:nvSpPr>
              <p:cNvPr id="563" name="矩形 562"/>
              <p:cNvSpPr/>
              <p:nvPr>
                <p:custDataLst>
                  <p:tags r:id="rId6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64" name="矩形 563"/>
              <p:cNvSpPr/>
              <p:nvPr>
                <p:custDataLst>
                  <p:tags r:id="rId6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65" name="矩形 564"/>
              <p:cNvSpPr/>
              <p:nvPr>
                <p:custDataLst>
                  <p:tags r:id="rId6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66" name="矩形 565"/>
              <p:cNvSpPr/>
              <p:nvPr>
                <p:custDataLst>
                  <p:tags r:id="rId6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67" name="矩形 566"/>
              <p:cNvSpPr/>
              <p:nvPr>
                <p:custDataLst>
                  <p:tags r:id="rId6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68" name="剪去同侧角的矩形 567"/>
              <p:cNvSpPr/>
              <p:nvPr>
                <p:custDataLst>
                  <p:tags r:id="rId6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69" name="矩形 568"/>
              <p:cNvSpPr/>
              <p:nvPr>
                <p:custDataLst>
                  <p:tags r:id="rId7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nvGrpSpPr>
            <p:cNvPr id="570" name="组合 569"/>
            <p:cNvGrpSpPr/>
            <p:nvPr/>
          </p:nvGrpSpPr>
          <p:grpSpPr>
            <a:xfrm rot="19680000">
              <a:off x="4818" y="6040"/>
              <a:ext cx="583" cy="300"/>
              <a:chOff x="9284" y="1177"/>
              <a:chExt cx="583" cy="300"/>
            </a:xfrm>
          </p:grpSpPr>
          <p:sp>
            <p:nvSpPr>
              <p:cNvPr id="571" name="圆角矩形 570"/>
              <p:cNvSpPr/>
              <p:nvPr>
                <p:custDataLst>
                  <p:tags r:id="rId71"/>
                </p:custDataLst>
              </p:nvPr>
            </p:nvSpPr>
            <p:spPr>
              <a:xfrm>
                <a:off x="9403" y="1177"/>
                <a:ext cx="465" cy="30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sp>
            <p:nvSpPr>
              <p:cNvPr id="572" name="流程图: 手动操作 571"/>
              <p:cNvSpPr/>
              <p:nvPr>
                <p:custDataLst>
                  <p:tags r:id="rId72"/>
                </p:custDataLst>
              </p:nvPr>
            </p:nvSpPr>
            <p:spPr>
              <a:xfrm rot="16200000">
                <a:off x="9232" y="1267"/>
                <a:ext cx="224" cy="120"/>
              </a:xfrm>
              <a:prstGeom prst="flowChartManualOperation">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effectLst/>
                </a:endParaRPr>
              </a:p>
            </p:txBody>
          </p:sp>
        </p:grpSp>
      </p:grpSp>
      <p:sp>
        <p:nvSpPr>
          <p:cNvPr id="573" name="文本框 572"/>
          <p:cNvSpPr txBox="1"/>
          <p:nvPr/>
        </p:nvSpPr>
        <p:spPr>
          <a:xfrm>
            <a:off x="532606" y="1955641"/>
            <a:ext cx="240506" cy="564356"/>
          </a:xfrm>
          <a:prstGeom prst="rect">
            <a:avLst/>
          </a:prstGeom>
          <a:ln w="15875">
            <a:noFill/>
          </a:ln>
        </p:spPr>
        <p:txBody>
          <a:bodyPr vert="eaVert" wrap="square" anchor="ctr" anchorCtr="0">
            <a:noAutofit/>
            <a:extLst>
              <a:ext uri="{4A0BC546-FE56-4ADE-93B0-CB8AF2F6F144}">
                <wpsdc:textFrameExt xmlns:wpsdc="http://www.wps.cn/officeDocument/2022/drawingmlCustomData" type="text"/>
              </a:ext>
            </a:extLst>
          </a:bodyPr>
          <a:p>
            <a:pPr algn="ctr">
              <a:lnSpc>
                <a:spcPct val="90000"/>
              </a:lnSpc>
            </a:pPr>
            <a:r>
              <a:rPr lang="zh-CN" altLang="en-US" sz="900">
                <a:latin typeface="Arial" panose="020B0604020202020204" pitchFamily="34" charset="0"/>
                <a:ea typeface="微软雅黑" panose="020B0503020204020204" charset="-122"/>
              </a:rPr>
              <a:t>用户终端</a:t>
            </a:r>
            <a:endParaRPr lang="zh-CN" altLang="en-US" sz="900">
              <a:latin typeface="Arial" panose="020B0604020202020204" pitchFamily="34" charset="0"/>
              <a:ea typeface="微软雅黑" panose="020B0503020204020204" charset="-122"/>
            </a:endParaRPr>
          </a:p>
        </p:txBody>
      </p:sp>
      <p:sp>
        <p:nvSpPr>
          <p:cNvPr id="574" name="文本框 573"/>
          <p:cNvSpPr txBox="1"/>
          <p:nvPr>
            <p:custDataLst>
              <p:tags r:id="rId73"/>
            </p:custDataLst>
          </p:nvPr>
        </p:nvSpPr>
        <p:spPr>
          <a:xfrm>
            <a:off x="733108" y="3390583"/>
            <a:ext cx="240506" cy="942023"/>
          </a:xfrm>
          <a:prstGeom prst="rect">
            <a:avLst/>
          </a:prstGeom>
          <a:ln w="15875">
            <a:noFill/>
          </a:ln>
        </p:spPr>
        <p:txBody>
          <a:bodyPr vert="eaVert" wrap="square" anchor="ctr" anchorCtr="0">
            <a:noAutofit/>
            <a:extLst>
              <a:ext uri="{4A0BC546-FE56-4ADE-93B0-CB8AF2F6F144}">
                <wpsdc:textFrameExt xmlns:wpsdc="http://www.wps.cn/officeDocument/2022/drawingmlCustomData" type="text"/>
              </a:ext>
            </a:extLst>
          </a:bodyPr>
          <a:p>
            <a:pPr algn="ctr">
              <a:lnSpc>
                <a:spcPct val="90000"/>
              </a:lnSpc>
            </a:pPr>
            <a:r>
              <a:rPr lang="zh-CN" altLang="en-US" sz="900">
                <a:latin typeface="Arial" panose="020B0604020202020204" pitchFamily="34" charset="0"/>
                <a:ea typeface="微软雅黑" panose="020B0503020204020204" charset="-122"/>
              </a:rPr>
              <a:t>匹配数量交换机</a:t>
            </a:r>
            <a:endParaRPr lang="zh-CN" altLang="en-US" sz="900">
              <a:latin typeface="Arial" panose="020B0604020202020204" pitchFamily="34" charset="0"/>
              <a:ea typeface="微软雅黑" panose="020B0503020204020204" charset="-122"/>
            </a:endParaRPr>
          </a:p>
        </p:txBody>
      </p:sp>
      <p:cxnSp>
        <p:nvCxnSpPr>
          <p:cNvPr id="575" name="直接连接符 574"/>
          <p:cNvCxnSpPr/>
          <p:nvPr/>
        </p:nvCxnSpPr>
        <p:spPr>
          <a:xfrm>
            <a:off x="1985169" y="2964339"/>
            <a:ext cx="238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6" name="肘形连接符 575"/>
          <p:cNvCxnSpPr/>
          <p:nvPr>
            <p:custDataLst>
              <p:tags r:id="rId74"/>
            </p:custDataLst>
          </p:nvPr>
        </p:nvCxnSpPr>
        <p:spPr>
          <a:xfrm rot="5400000">
            <a:off x="1066165" y="2999740"/>
            <a:ext cx="888365" cy="89535"/>
          </a:xfrm>
          <a:prstGeom prst="bentConnector3">
            <a:avLst>
              <a:gd name="adj1" fmla="val 50036"/>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577" name="肘形连接符 576"/>
          <p:cNvCxnSpPr>
            <a:stCxn id="580" idx="2"/>
            <a:endCxn id="185" idx="1"/>
          </p:cNvCxnSpPr>
          <p:nvPr>
            <p:custDataLst>
              <p:tags r:id="rId75"/>
            </p:custDataLst>
          </p:nvPr>
        </p:nvCxnSpPr>
        <p:spPr>
          <a:xfrm rot="5400000" flipV="1">
            <a:off x="1799590" y="3298190"/>
            <a:ext cx="814070" cy="1490345"/>
          </a:xfrm>
          <a:prstGeom prst="bentConnector2">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sp>
        <p:nvSpPr>
          <p:cNvPr id="580" name="文本框 579"/>
          <p:cNvSpPr txBox="1"/>
          <p:nvPr/>
        </p:nvSpPr>
        <p:spPr>
          <a:xfrm>
            <a:off x="1253490" y="3503930"/>
            <a:ext cx="416560" cy="132715"/>
          </a:xfrm>
          <a:prstGeom prst="rect">
            <a:avLst/>
          </a:prstGeom>
          <a:solidFill>
            <a:schemeClr val="bg1"/>
          </a:solidFill>
          <a:ln w="34925">
            <a:solidFill>
              <a:schemeClr val="bg1">
                <a:lumMod val="50000"/>
              </a:schemeClr>
            </a:solidFill>
          </a:ln>
        </p:spPr>
        <p:txBody>
          <a:bodyPr>
            <a:noAutofit/>
            <a:extLst>
              <a:ext uri="{4A0BC546-FE56-4ADE-93B0-CB8AF2F6F144}">
                <wpsdc:textFrameExt xmlns:wpsdc="http://www.wps.cn/officeDocument/2022/drawingmlCustomData" type="text"/>
              </a:ext>
            </a:extLst>
          </a:bodyPr>
          <a:p>
            <a:pPr algn="ctr">
              <a:lnSpc>
                <a:spcPct val="30000"/>
              </a:lnSpc>
            </a:pPr>
            <a:r>
              <a:rPr lang="en-US" altLang="zh-CN" sz="1350">
                <a:solidFill>
                  <a:schemeClr val="bg1">
                    <a:lumMod val="50000"/>
                  </a:schemeClr>
                </a:solidFill>
                <a:latin typeface="Arial" panose="020B0604020202020204" pitchFamily="34" charset="0"/>
                <a:ea typeface="微软雅黑" panose="020B0503020204020204" charset="-122"/>
              </a:rPr>
              <a:t>......</a:t>
            </a:r>
            <a:endParaRPr lang="en-US" altLang="zh-CN" sz="1350">
              <a:solidFill>
                <a:schemeClr val="bg1">
                  <a:lumMod val="50000"/>
                </a:schemeClr>
              </a:solidFill>
              <a:latin typeface="Arial" panose="020B0604020202020204" pitchFamily="34" charset="0"/>
              <a:ea typeface="微软雅黑" panose="020B0503020204020204" charset="-122"/>
            </a:endParaRPr>
          </a:p>
        </p:txBody>
      </p:sp>
      <p:sp>
        <p:nvSpPr>
          <p:cNvPr id="582" name="文本框 581"/>
          <p:cNvSpPr txBox="1"/>
          <p:nvPr/>
        </p:nvSpPr>
        <p:spPr>
          <a:xfrm>
            <a:off x="2797810" y="4669155"/>
            <a:ext cx="810260" cy="238125"/>
          </a:xfrm>
          <a:prstGeom prst="rect">
            <a:avLst/>
          </a:prstGeom>
          <a:ln w="15875">
            <a:noFill/>
          </a:ln>
        </p:spPr>
        <p:txBody>
          <a:bodyPr wrap="square">
            <a:noAutofit/>
            <a:extLst>
              <a:ext uri="{4A0BC546-FE56-4ADE-93B0-CB8AF2F6F144}">
                <wpsdc:textFrameExt xmlns:wpsdc="http://www.wps.cn/officeDocument/2022/drawingmlCustomData" type="text"/>
              </a:ext>
            </a:extLst>
          </a:bodyPr>
          <a:p>
            <a:pPr algn="ctr"/>
            <a:r>
              <a:rPr lang="zh-CN" altLang="en-US" sz="900">
                <a:latin typeface="Arial" panose="020B0604020202020204" pitchFamily="34" charset="0"/>
                <a:ea typeface="微软雅黑" panose="020B0503020204020204" charset="-122"/>
              </a:rPr>
              <a:t>车间路由器</a:t>
            </a:r>
            <a:endParaRPr lang="zh-CN" altLang="en-US" sz="900">
              <a:latin typeface="Arial" panose="020B0604020202020204" pitchFamily="34" charset="0"/>
              <a:ea typeface="微软雅黑" panose="020B0503020204020204" charset="-122"/>
            </a:endParaRPr>
          </a:p>
        </p:txBody>
      </p:sp>
      <p:sp>
        <p:nvSpPr>
          <p:cNvPr id="585" name="文本框 584"/>
          <p:cNvSpPr txBox="1"/>
          <p:nvPr>
            <p:custDataLst>
              <p:tags r:id="rId76"/>
            </p:custDataLst>
          </p:nvPr>
        </p:nvSpPr>
        <p:spPr>
          <a:xfrm>
            <a:off x="4150836" y="3302794"/>
            <a:ext cx="880586" cy="191453"/>
          </a:xfrm>
          <a:prstGeom prst="rect">
            <a:avLst/>
          </a:prstGeom>
          <a:solidFill>
            <a:schemeClr val="accent2">
              <a:lumMod val="40000"/>
              <a:lumOff val="60000"/>
            </a:schemeClr>
          </a:solidFill>
          <a:ln w="15875">
            <a:noFill/>
          </a:ln>
        </p:spPr>
        <p:txBody>
          <a:bodyPr wrap="square" anchor="ctr" anchorCtr="0">
            <a:noAutofit/>
            <a:extLst>
              <a:ext uri="{4A0BC546-FE56-4ADE-93B0-CB8AF2F6F144}">
                <wpsdc:textFrameExt xmlns:wpsdc="http://www.wps.cn/officeDocument/2022/drawingmlCustomData" type="text"/>
              </a:ext>
            </a:extLst>
          </a:bodyPr>
          <a:p>
            <a:pPr algn="ctr"/>
            <a:r>
              <a:rPr lang="zh-CN" altLang="en-US" sz="900">
                <a:latin typeface="Arial" panose="020B0604020202020204" pitchFamily="34" charset="0"/>
                <a:ea typeface="微软雅黑" panose="020B0503020204020204" charset="-122"/>
              </a:rPr>
              <a:t>车间数据看板</a:t>
            </a:r>
            <a:endParaRPr lang="zh-CN" altLang="en-US" sz="900">
              <a:latin typeface="Arial" panose="020B0604020202020204" pitchFamily="34" charset="0"/>
              <a:ea typeface="微软雅黑" panose="020B0503020204020204" charset="-122"/>
            </a:endParaRPr>
          </a:p>
        </p:txBody>
      </p:sp>
      <p:pic>
        <p:nvPicPr>
          <p:cNvPr id="586" name="http://photo-static-api.fotomore.com/creative/vcg/400/version23/VCG41656298529.jpg?uid=386&amp;timestamp=1687657900&amp;sign=a47252a3f084fc8d0c85627ee3a2ba5b" descr="templates\picture_hover\&amp;pky150_sjzg_VCG41656298529&amp;2&amp;src_toppic_inpsrchzd1&amp;"/>
          <p:cNvPicPr>
            <a:picLocks noChangeAspect="1"/>
          </p:cNvPicPr>
          <p:nvPr/>
        </p:nvPicPr>
        <p:blipFill>
          <a:blip r:embed="rId77"/>
          <a:stretch>
            <a:fillRect/>
          </a:stretch>
        </p:blipFill>
        <p:spPr>
          <a:xfrm>
            <a:off x="4172585" y="4027805"/>
            <a:ext cx="880586" cy="586740"/>
          </a:xfrm>
          <a:prstGeom prst="rect">
            <a:avLst/>
          </a:prstGeom>
        </p:spPr>
      </p:pic>
      <p:sp>
        <p:nvSpPr>
          <p:cNvPr id="587" name="文本框 586"/>
          <p:cNvSpPr txBox="1"/>
          <p:nvPr>
            <p:custDataLst>
              <p:tags r:id="rId78"/>
            </p:custDataLst>
          </p:nvPr>
        </p:nvSpPr>
        <p:spPr>
          <a:xfrm>
            <a:off x="4172585" y="4619308"/>
            <a:ext cx="880586" cy="191453"/>
          </a:xfrm>
          <a:prstGeom prst="rect">
            <a:avLst/>
          </a:prstGeom>
          <a:solidFill>
            <a:schemeClr val="accent2">
              <a:lumMod val="40000"/>
              <a:lumOff val="60000"/>
            </a:schemeClr>
          </a:solidFill>
          <a:ln w="15875">
            <a:noFill/>
          </a:ln>
        </p:spPr>
        <p:txBody>
          <a:bodyPr wrap="square" anchor="ctr" anchorCtr="0">
            <a:noAutofit/>
            <a:extLst>
              <a:ext uri="{4A0BC546-FE56-4ADE-93B0-CB8AF2F6F144}">
                <wpsdc:textFrameExt xmlns:wpsdc="http://www.wps.cn/officeDocument/2022/drawingmlCustomData" type="text"/>
              </a:ext>
            </a:extLst>
          </a:bodyPr>
          <a:p>
            <a:pPr algn="ctr"/>
            <a:r>
              <a:rPr lang="zh-CN" altLang="en-US" sz="900">
                <a:latin typeface="Arial" panose="020B0604020202020204" pitchFamily="34" charset="0"/>
                <a:ea typeface="微软雅黑" panose="020B0503020204020204" charset="-122"/>
              </a:rPr>
              <a:t>车间办公室</a:t>
            </a:r>
            <a:endParaRPr lang="zh-CN" altLang="en-US" sz="900">
              <a:latin typeface="Arial" panose="020B0604020202020204" pitchFamily="34" charset="0"/>
              <a:ea typeface="微软雅黑" panose="020B0503020204020204" charset="-122"/>
            </a:endParaRPr>
          </a:p>
        </p:txBody>
      </p:sp>
      <p:cxnSp>
        <p:nvCxnSpPr>
          <p:cNvPr id="592" name="直接连接符 591"/>
          <p:cNvCxnSpPr/>
          <p:nvPr/>
        </p:nvCxnSpPr>
        <p:spPr>
          <a:xfrm>
            <a:off x="1114584" y="1597501"/>
            <a:ext cx="381000" cy="0"/>
          </a:xfrm>
          <a:prstGeom prst="line">
            <a:avLst/>
          </a:prstGeom>
          <a:ln w="19050">
            <a:solidFill>
              <a:srgbClr val="FCA32F"/>
            </a:solidFill>
          </a:ln>
        </p:spPr>
        <p:style>
          <a:lnRef idx="1">
            <a:schemeClr val="accent1"/>
          </a:lnRef>
          <a:fillRef idx="0">
            <a:schemeClr val="accent1"/>
          </a:fillRef>
          <a:effectRef idx="0">
            <a:schemeClr val="accent1"/>
          </a:effectRef>
          <a:fontRef idx="minor">
            <a:schemeClr val="tx1"/>
          </a:fontRef>
        </p:style>
      </p:cxnSp>
      <p:cxnSp>
        <p:nvCxnSpPr>
          <p:cNvPr id="593" name="直接连接符 592"/>
          <p:cNvCxnSpPr/>
          <p:nvPr>
            <p:custDataLst>
              <p:tags r:id="rId79"/>
            </p:custDataLst>
          </p:nvPr>
        </p:nvCxnSpPr>
        <p:spPr>
          <a:xfrm>
            <a:off x="1123633" y="1841341"/>
            <a:ext cx="381000" cy="0"/>
          </a:xfrm>
          <a:prstGeom prst="line">
            <a:avLst/>
          </a:prstGeom>
          <a:ln w="25400" cmpd="sng">
            <a:solidFill>
              <a:srgbClr val="FCA32F"/>
            </a:solidFill>
            <a:prstDash val="sysDot"/>
          </a:ln>
        </p:spPr>
        <p:style>
          <a:lnRef idx="1">
            <a:schemeClr val="accent1"/>
          </a:lnRef>
          <a:fillRef idx="0">
            <a:schemeClr val="accent1"/>
          </a:fillRef>
          <a:effectRef idx="0">
            <a:schemeClr val="accent1"/>
          </a:effectRef>
          <a:fontRef idx="minor">
            <a:schemeClr val="tx1"/>
          </a:fontRef>
        </p:style>
      </p:cxnSp>
      <p:sp>
        <p:nvSpPr>
          <p:cNvPr id="594" name="文本框 593"/>
          <p:cNvSpPr txBox="1"/>
          <p:nvPr>
            <p:custDataLst>
              <p:tags r:id="rId80"/>
            </p:custDataLst>
          </p:nvPr>
        </p:nvSpPr>
        <p:spPr>
          <a:xfrm>
            <a:off x="461169" y="1494155"/>
            <a:ext cx="642461" cy="22987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900">
                <a:latin typeface="Arial" panose="020B0604020202020204" pitchFamily="34" charset="0"/>
                <a:ea typeface="微软雅黑" panose="020B0503020204020204" charset="-122"/>
              </a:rPr>
              <a:t>有线布局</a:t>
            </a:r>
            <a:endParaRPr lang="zh-CN" altLang="en-US" sz="900">
              <a:latin typeface="Arial" panose="020B0604020202020204" pitchFamily="34" charset="0"/>
              <a:ea typeface="微软雅黑" panose="020B0503020204020204" charset="-122"/>
            </a:endParaRPr>
          </a:p>
        </p:txBody>
      </p:sp>
      <p:sp>
        <p:nvSpPr>
          <p:cNvPr id="595" name="文本框 594"/>
          <p:cNvSpPr txBox="1"/>
          <p:nvPr>
            <p:custDataLst>
              <p:tags r:id="rId81"/>
            </p:custDataLst>
          </p:nvPr>
        </p:nvSpPr>
        <p:spPr>
          <a:xfrm>
            <a:off x="459740" y="1700848"/>
            <a:ext cx="642461" cy="22987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r"/>
            <a:r>
              <a:rPr lang="zh-CN" altLang="en-US" sz="900">
                <a:latin typeface="Arial" panose="020B0604020202020204" pitchFamily="34" charset="0"/>
                <a:ea typeface="微软雅黑" panose="020B0503020204020204" charset="-122"/>
              </a:rPr>
              <a:t>无线传输</a:t>
            </a:r>
            <a:endParaRPr lang="zh-CN" altLang="en-US" sz="900">
              <a:latin typeface="Arial" panose="020B0604020202020204" pitchFamily="34" charset="0"/>
              <a:ea typeface="微软雅黑" panose="020B0503020204020204" charset="-122"/>
            </a:endParaRPr>
          </a:p>
        </p:txBody>
      </p:sp>
      <p:grpSp>
        <p:nvGrpSpPr>
          <p:cNvPr id="604" name="组合 603"/>
          <p:cNvGrpSpPr/>
          <p:nvPr/>
        </p:nvGrpSpPr>
        <p:grpSpPr>
          <a:xfrm>
            <a:off x="4150995" y="2639695"/>
            <a:ext cx="883920" cy="662940"/>
            <a:chOff x="5889" y="2457"/>
            <a:chExt cx="1392" cy="1044"/>
          </a:xfrm>
        </p:grpSpPr>
        <p:pic>
          <p:nvPicPr>
            <p:cNvPr id="591" name="http://photo-static-api.fotomore.com/creative/vcg/400/new/VCG41N1188839112.jpg?uid=386&amp;timestamp=1687657295&amp;sign=d3a655b6d2965397cee802f22b6f167b" descr="templates\picture_hover\&amp;pky350_sjzg_VCG41N1188839112&amp;2&amp;src_toppic_inpsrchzd1&amp;"/>
            <p:cNvPicPr>
              <a:picLocks noChangeAspect="1"/>
            </p:cNvPicPr>
            <p:nvPr/>
          </p:nvPicPr>
          <p:blipFill>
            <a:blip r:embed="rId82"/>
            <a:srcRect l="4657" t="10971" r="54587" b="10522"/>
            <a:stretch>
              <a:fillRect/>
            </a:stretch>
          </p:blipFill>
          <p:spPr>
            <a:xfrm>
              <a:off x="5889" y="2457"/>
              <a:ext cx="1392" cy="1044"/>
            </a:xfrm>
            <a:prstGeom prst="rect">
              <a:avLst/>
            </a:prstGeom>
          </p:spPr>
        </p:pic>
        <p:pic>
          <p:nvPicPr>
            <p:cNvPr id="596" name="图片 595" descr="0.1最近7天OK数"/>
            <p:cNvPicPr>
              <a:picLocks noChangeAspect="1"/>
            </p:cNvPicPr>
            <p:nvPr/>
          </p:nvPicPr>
          <p:blipFill>
            <a:blip r:embed="rId83"/>
            <a:stretch>
              <a:fillRect/>
            </a:stretch>
          </p:blipFill>
          <p:spPr>
            <a:xfrm>
              <a:off x="5923" y="2480"/>
              <a:ext cx="1325" cy="779"/>
            </a:xfrm>
            <a:prstGeom prst="rect">
              <a:avLst/>
            </a:prstGeom>
          </p:spPr>
        </p:pic>
      </p:grpSp>
      <p:pic>
        <p:nvPicPr>
          <p:cNvPr id="597" name="图片 596" descr="0.1最近7天OK数"/>
          <p:cNvPicPr>
            <a:picLocks noChangeAspect="1"/>
          </p:cNvPicPr>
          <p:nvPr>
            <p:custDataLst>
              <p:tags r:id="rId84"/>
            </p:custDataLst>
          </p:nvPr>
        </p:nvPicPr>
        <p:blipFill>
          <a:blip r:embed="rId83"/>
          <a:stretch>
            <a:fillRect/>
          </a:stretch>
        </p:blipFill>
        <p:spPr>
          <a:xfrm>
            <a:off x="5210969" y="2074545"/>
            <a:ext cx="3754755" cy="2122170"/>
          </a:xfrm>
          <a:prstGeom prst="rect">
            <a:avLst/>
          </a:prstGeom>
        </p:spPr>
      </p:pic>
      <p:sp>
        <p:nvSpPr>
          <p:cNvPr id="599" name="文本框 598"/>
          <p:cNvSpPr txBox="1"/>
          <p:nvPr>
            <p:custDataLst>
              <p:tags r:id="rId85"/>
            </p:custDataLst>
          </p:nvPr>
        </p:nvSpPr>
        <p:spPr>
          <a:xfrm>
            <a:off x="2338705" y="1697355"/>
            <a:ext cx="809625" cy="229870"/>
          </a:xfrm>
          <a:prstGeom prst="rect">
            <a:avLst/>
          </a:prstGeom>
          <a:ln w="15875">
            <a:noFill/>
          </a:ln>
        </p:spPr>
        <p:txBody>
          <a:bodyPr wrap="square">
            <a:spAutoFit/>
            <a:extLst>
              <a:ext uri="{4A0BC546-FE56-4ADE-93B0-CB8AF2F6F144}">
                <wpsdc:textFrameExt xmlns:wpsdc="http://www.wps.cn/officeDocument/2022/drawingmlCustomData" type="text"/>
              </a:ext>
            </a:extLst>
          </a:bodyPr>
          <a:p>
            <a:pPr algn="ctr"/>
            <a:r>
              <a:rPr lang="zh-CN" altLang="en-US" sz="900">
                <a:latin typeface="Arial" panose="020B0604020202020204" pitchFamily="34" charset="0"/>
                <a:ea typeface="微软雅黑" panose="020B0503020204020204" charset="-122"/>
              </a:rPr>
              <a:t>服务器电脑</a:t>
            </a:r>
            <a:endParaRPr lang="zh-CN" altLang="en-US" sz="900">
              <a:latin typeface="Arial" panose="020B0604020202020204" pitchFamily="34" charset="0"/>
              <a:ea typeface="微软雅黑" panose="020B0503020204020204" charset="-122"/>
            </a:endParaRPr>
          </a:p>
        </p:txBody>
      </p:sp>
      <p:cxnSp>
        <p:nvCxnSpPr>
          <p:cNvPr id="600" name="肘形连接符 599"/>
          <p:cNvCxnSpPr>
            <a:endCxn id="580" idx="0"/>
          </p:cNvCxnSpPr>
          <p:nvPr>
            <p:custDataLst>
              <p:tags r:id="rId86"/>
            </p:custDataLst>
          </p:nvPr>
        </p:nvCxnSpPr>
        <p:spPr>
          <a:xfrm rot="5400000" flipV="1">
            <a:off x="795020" y="2837180"/>
            <a:ext cx="1266190" cy="66675"/>
          </a:xfrm>
          <a:prstGeom prst="bentConnector3">
            <a:avLst>
              <a:gd name="adj1" fmla="val 50025"/>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pic>
        <p:nvPicPr>
          <p:cNvPr id="602" name="图片 601" descr="机箱"/>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2488565" y="1927225"/>
            <a:ext cx="509905" cy="509905"/>
          </a:xfrm>
          <a:prstGeom prst="rect">
            <a:avLst/>
          </a:prstGeom>
        </p:spPr>
      </p:pic>
      <p:cxnSp>
        <p:nvCxnSpPr>
          <p:cNvPr id="189" name="肘形连接符 188"/>
          <p:cNvCxnSpPr/>
          <p:nvPr>
            <p:custDataLst>
              <p:tags r:id="rId89"/>
            </p:custDataLst>
          </p:nvPr>
        </p:nvCxnSpPr>
        <p:spPr>
          <a:xfrm rot="5400000">
            <a:off x="1068070" y="2813050"/>
            <a:ext cx="1266190" cy="115570"/>
          </a:xfrm>
          <a:prstGeom prst="bentConnector3">
            <a:avLst>
              <a:gd name="adj1" fmla="val 50050"/>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肘形连接符 185"/>
          <p:cNvCxnSpPr>
            <a:stCxn id="204" idx="2"/>
          </p:cNvCxnSpPr>
          <p:nvPr/>
        </p:nvCxnSpPr>
        <p:spPr>
          <a:xfrm rot="5400000" flipV="1">
            <a:off x="811530" y="2980055"/>
            <a:ext cx="900430" cy="141605"/>
          </a:xfrm>
          <a:prstGeom prst="bentConnector3">
            <a:avLst>
              <a:gd name="adj1" fmla="val 49965"/>
            </a:avLst>
          </a:prstGeom>
          <a:ln w="19050">
            <a:solidFill>
              <a:srgbClr val="FCA32F"/>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肘形连接符 604"/>
          <p:cNvCxnSpPr>
            <a:stCxn id="580" idx="2"/>
            <a:endCxn id="608" idx="1"/>
          </p:cNvCxnSpPr>
          <p:nvPr>
            <p:custDataLst>
              <p:tags r:id="rId90"/>
            </p:custDataLst>
          </p:nvPr>
        </p:nvCxnSpPr>
        <p:spPr>
          <a:xfrm rot="5400000" flipV="1">
            <a:off x="2710180" y="2388235"/>
            <a:ext cx="78105" cy="2574290"/>
          </a:xfrm>
          <a:prstGeom prst="bentConnector2">
            <a:avLst/>
          </a:prstGeom>
          <a:ln w="19050" cmpd="sng">
            <a:solidFill>
              <a:srgbClr val="F78F19"/>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6" name="肘形连接符 605"/>
          <p:cNvCxnSpPr>
            <a:stCxn id="185" idx="3"/>
            <a:endCxn id="608" idx="1"/>
          </p:cNvCxnSpPr>
          <p:nvPr>
            <p:custDataLst>
              <p:tags r:id="rId91"/>
            </p:custDataLst>
          </p:nvPr>
        </p:nvCxnSpPr>
        <p:spPr>
          <a:xfrm flipV="1">
            <a:off x="3501390" y="3714750"/>
            <a:ext cx="534670" cy="735965"/>
          </a:xfrm>
          <a:prstGeom prst="bentConnector3">
            <a:avLst>
              <a:gd name="adj1" fmla="val 50000"/>
            </a:avLst>
          </a:prstGeom>
          <a:ln w="12700" cmpd="sng">
            <a:solidFill>
              <a:srgbClr val="F7891C"/>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08" name="左中括号 607"/>
          <p:cNvSpPr/>
          <p:nvPr/>
        </p:nvSpPr>
        <p:spPr>
          <a:xfrm>
            <a:off x="4036060" y="2526030"/>
            <a:ext cx="327660" cy="2377440"/>
          </a:xfrm>
          <a:prstGeom prst="leftBracket">
            <a:avLst/>
          </a:prstGeom>
          <a:ln>
            <a:solidFill>
              <a:srgbClr val="F7891C"/>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609" name="图片 608" descr="放大镜"/>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84215" y="1724025"/>
            <a:ext cx="239395" cy="2393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3"/>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grpSp>
          <p:nvGrpSpPr>
            <p:cNvPr id="29" name="组合 28"/>
            <p:cNvGrpSpPr/>
            <p:nvPr/>
          </p:nvGrpSpPr>
          <p:grpSpPr>
            <a:xfrm>
              <a:off x="4205137" y="457921"/>
              <a:ext cx="441417" cy="264443"/>
              <a:chOff x="286164" y="683142"/>
              <a:chExt cx="441417" cy="264443"/>
            </a:xfrm>
          </p:grpSpPr>
          <p:sp>
            <p:nvSpPr>
              <p:cNvPr id="21" name="等腰三角形 20"/>
              <p:cNvSpPr/>
              <p:nvPr>
                <p:custDataLst>
                  <p:tags r:id="rId4"/>
                </p:custDataLst>
              </p:nvPr>
            </p:nvSpPr>
            <p:spPr>
              <a:xfrm rot="16200000" flipV="1">
                <a:off x="267926" y="701385"/>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sp>
            <p:nvSpPr>
              <p:cNvPr id="28" name="等腰三角形 27"/>
              <p:cNvSpPr/>
              <p:nvPr>
                <p:custDataLst>
                  <p:tags r:id="rId5"/>
                </p:custDataLst>
              </p:nvPr>
            </p:nvSpPr>
            <p:spPr>
              <a:xfrm rot="16200000" flipV="1">
                <a:off x="481381" y="701379"/>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grpSp>
      <p:sp>
        <p:nvSpPr>
          <p:cNvPr id="64" name="文本框 63"/>
          <p:cNvSpPr txBox="1"/>
          <p:nvPr>
            <p:custDataLst>
              <p:tags r:id="rId6"/>
            </p:custDataLst>
          </p:nvPr>
        </p:nvSpPr>
        <p:spPr>
          <a:xfrm>
            <a:off x="234315" y="670560"/>
            <a:ext cx="6097270" cy="337185"/>
          </a:xfrm>
          <a:prstGeom prst="rect">
            <a:avLst/>
          </a:prstGeom>
          <a:noFill/>
        </p:spPr>
        <p:txBody>
          <a:bodyPr wrap="square" rtlCol="0">
            <a:spAutoFit/>
          </a:bodyPr>
          <a:p>
            <a:pPr algn="l"/>
            <a:r>
              <a:rPr lang="zh-CN" altLang="en-US" sz="1600" b="1">
                <a:solidFill>
                  <a:srgbClr val="FA9F10"/>
                </a:solidFill>
                <a:latin typeface="微软雅黑" panose="020B0503020204020204" charset="-122"/>
                <a:ea typeface="微软雅黑" panose="020B0503020204020204" charset="-122"/>
                <a:sym typeface="+mn-ea"/>
              </a:rPr>
              <a:t>设备端模具远程可视化、集成式实时监控</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p:txBody>
      </p:sp>
      <p:grpSp>
        <p:nvGrpSpPr>
          <p:cNvPr id="556" name="组合 555"/>
          <p:cNvGrpSpPr/>
          <p:nvPr/>
        </p:nvGrpSpPr>
        <p:grpSpPr>
          <a:xfrm>
            <a:off x="288290" y="1154430"/>
            <a:ext cx="2399665" cy="1197610"/>
            <a:chOff x="1158" y="2321"/>
            <a:chExt cx="5659" cy="2962"/>
          </a:xfrm>
        </p:grpSpPr>
        <p:grpSp>
          <p:nvGrpSpPr>
            <p:cNvPr id="486" name="组合 485"/>
            <p:cNvGrpSpPr/>
            <p:nvPr/>
          </p:nvGrpSpPr>
          <p:grpSpPr>
            <a:xfrm>
              <a:off x="1158" y="2330"/>
              <a:ext cx="1036" cy="1972"/>
              <a:chOff x="1048" y="4169"/>
              <a:chExt cx="1036" cy="1972"/>
            </a:xfrm>
          </p:grpSpPr>
          <p:grpSp>
            <p:nvGrpSpPr>
              <p:cNvPr id="448" name="组合 447"/>
              <p:cNvGrpSpPr/>
              <p:nvPr/>
            </p:nvGrpSpPr>
            <p:grpSpPr>
              <a:xfrm rot="0">
                <a:off x="1048" y="4169"/>
                <a:ext cx="1036" cy="729"/>
                <a:chOff x="1874" y="2871"/>
                <a:chExt cx="1635" cy="1151"/>
              </a:xfrm>
            </p:grpSpPr>
            <p:grpSp>
              <p:nvGrpSpPr>
                <p:cNvPr id="449" name="组合 448"/>
                <p:cNvGrpSpPr/>
                <p:nvPr/>
              </p:nvGrpSpPr>
              <p:grpSpPr>
                <a:xfrm rot="0">
                  <a:off x="1874" y="3374"/>
                  <a:ext cx="1076" cy="648"/>
                  <a:chOff x="12197" y="890"/>
                  <a:chExt cx="1076" cy="648"/>
                </a:xfrm>
              </p:grpSpPr>
              <p:sp>
                <p:nvSpPr>
                  <p:cNvPr id="450" name="矩形 449"/>
                  <p:cNvSpPr/>
                  <p:nvPr>
                    <p:custDataLst>
                      <p:tags r:id="rId7"/>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1" name="矩形 450"/>
                  <p:cNvSpPr/>
                  <p:nvPr>
                    <p:custDataLst>
                      <p:tags r:id="rId8"/>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2" name="矩形 451"/>
                  <p:cNvSpPr/>
                  <p:nvPr>
                    <p:custDataLst>
                      <p:tags r:id="rId9"/>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3" name="矩形 452"/>
                  <p:cNvSpPr/>
                  <p:nvPr>
                    <p:custDataLst>
                      <p:tags r:id="rId10"/>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4" name="矩形 453"/>
                  <p:cNvSpPr/>
                  <p:nvPr>
                    <p:custDataLst>
                      <p:tags r:id="rId11"/>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5" name="剪去同侧角的矩形 454"/>
                  <p:cNvSpPr/>
                  <p:nvPr>
                    <p:custDataLst>
                      <p:tags r:id="rId12"/>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6" name="矩形 455"/>
                  <p:cNvSpPr/>
                  <p:nvPr>
                    <p:custDataLst>
                      <p:tags r:id="rId13"/>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57" name="组合 456"/>
                <p:cNvGrpSpPr/>
                <p:nvPr/>
              </p:nvGrpSpPr>
              <p:grpSpPr>
                <a:xfrm rot="18420000">
                  <a:off x="2504" y="2942"/>
                  <a:ext cx="305" cy="162"/>
                  <a:chOff x="9284" y="1177"/>
                  <a:chExt cx="583" cy="300"/>
                </a:xfrm>
              </p:grpSpPr>
              <p:sp>
                <p:nvSpPr>
                  <p:cNvPr id="458" name="圆角矩形 457"/>
                  <p:cNvSpPr/>
                  <p:nvPr>
                    <p:custDataLst>
                      <p:tags r:id="rId14"/>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9" name="流程图: 手动操作 458"/>
                  <p:cNvSpPr/>
                  <p:nvPr>
                    <p:custDataLst>
                      <p:tags r:id="rId15"/>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60" name="组合 459"/>
                <p:cNvGrpSpPr/>
                <p:nvPr/>
              </p:nvGrpSpPr>
              <p:grpSpPr>
                <a:xfrm>
                  <a:off x="2959" y="3332"/>
                  <a:ext cx="550" cy="402"/>
                  <a:chOff x="2095" y="5223"/>
                  <a:chExt cx="550" cy="402"/>
                </a:xfrm>
              </p:grpSpPr>
              <p:sp>
                <p:nvSpPr>
                  <p:cNvPr id="461" name="圆角矩形 46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2" name="矩形 46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463" name="直接连接符 462"/>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64" name="直接连接符 463"/>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65" name="直接连接符 464"/>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pic>
            <p:nvPicPr>
              <p:cNvPr id="466" name="图片 465" descr="32313535393238333b32313535393238323b5de54eba"/>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2" y="5229"/>
                <a:ext cx="912" cy="912"/>
              </a:xfrm>
              <a:prstGeom prst="rect">
                <a:avLst/>
              </a:prstGeom>
            </p:spPr>
          </p:pic>
        </p:grpSp>
        <p:grpSp>
          <p:nvGrpSpPr>
            <p:cNvPr id="487" name="组合 486"/>
            <p:cNvGrpSpPr/>
            <p:nvPr/>
          </p:nvGrpSpPr>
          <p:grpSpPr>
            <a:xfrm>
              <a:off x="2490" y="2321"/>
              <a:ext cx="1036" cy="1972"/>
              <a:chOff x="1048" y="4169"/>
              <a:chExt cx="1036" cy="1972"/>
            </a:xfrm>
          </p:grpSpPr>
          <p:grpSp>
            <p:nvGrpSpPr>
              <p:cNvPr id="488" name="组合 487"/>
              <p:cNvGrpSpPr/>
              <p:nvPr/>
            </p:nvGrpSpPr>
            <p:grpSpPr>
              <a:xfrm rot="0">
                <a:off x="1048" y="4169"/>
                <a:ext cx="1036" cy="729"/>
                <a:chOff x="1874" y="2871"/>
                <a:chExt cx="1635" cy="1151"/>
              </a:xfrm>
            </p:grpSpPr>
            <p:grpSp>
              <p:nvGrpSpPr>
                <p:cNvPr id="489" name="组合 488"/>
                <p:cNvGrpSpPr/>
                <p:nvPr/>
              </p:nvGrpSpPr>
              <p:grpSpPr>
                <a:xfrm rot="0">
                  <a:off x="1874" y="3374"/>
                  <a:ext cx="1076" cy="648"/>
                  <a:chOff x="12197" y="890"/>
                  <a:chExt cx="1076" cy="648"/>
                </a:xfrm>
              </p:grpSpPr>
              <p:sp>
                <p:nvSpPr>
                  <p:cNvPr id="490" name="矩形 489"/>
                  <p:cNvSpPr/>
                  <p:nvPr>
                    <p:custDataLst>
                      <p:tags r:id="rId18"/>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1" name="矩形 490"/>
                  <p:cNvSpPr/>
                  <p:nvPr>
                    <p:custDataLst>
                      <p:tags r:id="rId19"/>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2" name="矩形 491"/>
                  <p:cNvSpPr/>
                  <p:nvPr>
                    <p:custDataLst>
                      <p:tags r:id="rId20"/>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3" name="矩形 492"/>
                  <p:cNvSpPr/>
                  <p:nvPr>
                    <p:custDataLst>
                      <p:tags r:id="rId21"/>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4" name="矩形 493"/>
                  <p:cNvSpPr/>
                  <p:nvPr>
                    <p:custDataLst>
                      <p:tags r:id="rId22"/>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5" name="剪去同侧角的矩形 494"/>
                  <p:cNvSpPr/>
                  <p:nvPr>
                    <p:custDataLst>
                      <p:tags r:id="rId23"/>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6" name="矩形 495"/>
                  <p:cNvSpPr/>
                  <p:nvPr>
                    <p:custDataLst>
                      <p:tags r:id="rId24"/>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97" name="组合 496"/>
                <p:cNvGrpSpPr/>
                <p:nvPr/>
              </p:nvGrpSpPr>
              <p:grpSpPr>
                <a:xfrm rot="18420000">
                  <a:off x="2504" y="2942"/>
                  <a:ext cx="305" cy="162"/>
                  <a:chOff x="9284" y="1177"/>
                  <a:chExt cx="583" cy="300"/>
                </a:xfrm>
              </p:grpSpPr>
              <p:sp>
                <p:nvSpPr>
                  <p:cNvPr id="498" name="圆角矩形 497"/>
                  <p:cNvSpPr/>
                  <p:nvPr>
                    <p:custDataLst>
                      <p:tags r:id="rId25"/>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9" name="流程图: 手动操作 498"/>
                  <p:cNvSpPr/>
                  <p:nvPr>
                    <p:custDataLst>
                      <p:tags r:id="rId26"/>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0" name="组合 499"/>
                <p:cNvGrpSpPr/>
                <p:nvPr/>
              </p:nvGrpSpPr>
              <p:grpSpPr>
                <a:xfrm>
                  <a:off x="2959" y="3332"/>
                  <a:ext cx="550" cy="402"/>
                  <a:chOff x="2095" y="5223"/>
                  <a:chExt cx="550" cy="402"/>
                </a:xfrm>
              </p:grpSpPr>
              <p:sp>
                <p:nvSpPr>
                  <p:cNvPr id="501" name="圆角矩形 50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2" name="矩形 50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503" name="直接连接符 502"/>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504" name="直接连接符 503"/>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505" name="直接连接符 504"/>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pic>
            <p:nvPicPr>
              <p:cNvPr id="506" name="图片 505" descr="32313535393238333b32313535393238323b5de54eba"/>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2" y="5229"/>
                <a:ext cx="912" cy="912"/>
              </a:xfrm>
              <a:prstGeom prst="rect">
                <a:avLst/>
              </a:prstGeom>
            </p:spPr>
          </p:pic>
        </p:grpSp>
        <p:grpSp>
          <p:nvGrpSpPr>
            <p:cNvPr id="507" name="组合 506"/>
            <p:cNvGrpSpPr/>
            <p:nvPr/>
          </p:nvGrpSpPr>
          <p:grpSpPr>
            <a:xfrm>
              <a:off x="3798" y="2321"/>
              <a:ext cx="1036" cy="1972"/>
              <a:chOff x="1048" y="4169"/>
              <a:chExt cx="1036" cy="1972"/>
            </a:xfrm>
          </p:grpSpPr>
          <p:grpSp>
            <p:nvGrpSpPr>
              <p:cNvPr id="508" name="组合 507"/>
              <p:cNvGrpSpPr/>
              <p:nvPr/>
            </p:nvGrpSpPr>
            <p:grpSpPr>
              <a:xfrm rot="0">
                <a:off x="1048" y="4169"/>
                <a:ext cx="1036" cy="729"/>
                <a:chOff x="1874" y="2871"/>
                <a:chExt cx="1635" cy="1151"/>
              </a:xfrm>
            </p:grpSpPr>
            <p:grpSp>
              <p:nvGrpSpPr>
                <p:cNvPr id="509" name="组合 508"/>
                <p:cNvGrpSpPr/>
                <p:nvPr/>
              </p:nvGrpSpPr>
              <p:grpSpPr>
                <a:xfrm rot="0">
                  <a:off x="1874" y="3374"/>
                  <a:ext cx="1076" cy="648"/>
                  <a:chOff x="12197" y="890"/>
                  <a:chExt cx="1076" cy="648"/>
                </a:xfrm>
              </p:grpSpPr>
              <p:sp>
                <p:nvSpPr>
                  <p:cNvPr id="510" name="矩形 509"/>
                  <p:cNvSpPr/>
                  <p:nvPr>
                    <p:custDataLst>
                      <p:tags r:id="rId27"/>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1" name="矩形 510"/>
                  <p:cNvSpPr/>
                  <p:nvPr>
                    <p:custDataLst>
                      <p:tags r:id="rId28"/>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2" name="矩形 511"/>
                  <p:cNvSpPr/>
                  <p:nvPr>
                    <p:custDataLst>
                      <p:tags r:id="rId29"/>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3" name="矩形 512"/>
                  <p:cNvSpPr/>
                  <p:nvPr>
                    <p:custDataLst>
                      <p:tags r:id="rId30"/>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4" name="矩形 513"/>
                  <p:cNvSpPr/>
                  <p:nvPr>
                    <p:custDataLst>
                      <p:tags r:id="rId31"/>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5" name="剪去同侧角的矩形 514"/>
                  <p:cNvSpPr/>
                  <p:nvPr>
                    <p:custDataLst>
                      <p:tags r:id="rId32"/>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6" name="矩形 515"/>
                  <p:cNvSpPr/>
                  <p:nvPr>
                    <p:custDataLst>
                      <p:tags r:id="rId33"/>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17" name="组合 516"/>
                <p:cNvGrpSpPr/>
                <p:nvPr/>
              </p:nvGrpSpPr>
              <p:grpSpPr>
                <a:xfrm rot="18420000">
                  <a:off x="2504" y="2942"/>
                  <a:ext cx="305" cy="162"/>
                  <a:chOff x="9284" y="1177"/>
                  <a:chExt cx="583" cy="300"/>
                </a:xfrm>
              </p:grpSpPr>
              <p:sp>
                <p:nvSpPr>
                  <p:cNvPr id="518" name="圆角矩形 517"/>
                  <p:cNvSpPr/>
                  <p:nvPr>
                    <p:custDataLst>
                      <p:tags r:id="rId34"/>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19" name="流程图: 手动操作 518"/>
                  <p:cNvSpPr/>
                  <p:nvPr>
                    <p:custDataLst>
                      <p:tags r:id="rId35"/>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20" name="组合 519"/>
                <p:cNvGrpSpPr/>
                <p:nvPr/>
              </p:nvGrpSpPr>
              <p:grpSpPr>
                <a:xfrm>
                  <a:off x="2959" y="3332"/>
                  <a:ext cx="550" cy="402"/>
                  <a:chOff x="2095" y="5223"/>
                  <a:chExt cx="550" cy="402"/>
                </a:xfrm>
              </p:grpSpPr>
              <p:sp>
                <p:nvSpPr>
                  <p:cNvPr id="521" name="圆角矩形 52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2" name="矩形 52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523" name="直接连接符 522"/>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524" name="直接连接符 523"/>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525" name="直接连接符 524"/>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pic>
            <p:nvPicPr>
              <p:cNvPr id="526" name="图片 525" descr="32313535393238333b32313535393238323b5de54eba"/>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2" y="5229"/>
                <a:ext cx="912" cy="912"/>
              </a:xfrm>
              <a:prstGeom prst="rect">
                <a:avLst/>
              </a:prstGeom>
            </p:spPr>
          </p:pic>
        </p:grpSp>
        <p:grpSp>
          <p:nvGrpSpPr>
            <p:cNvPr id="527" name="组合 526"/>
            <p:cNvGrpSpPr/>
            <p:nvPr/>
          </p:nvGrpSpPr>
          <p:grpSpPr>
            <a:xfrm>
              <a:off x="5236" y="2337"/>
              <a:ext cx="1036" cy="1972"/>
              <a:chOff x="1048" y="4169"/>
              <a:chExt cx="1036" cy="1972"/>
            </a:xfrm>
          </p:grpSpPr>
          <p:grpSp>
            <p:nvGrpSpPr>
              <p:cNvPr id="528" name="组合 527"/>
              <p:cNvGrpSpPr/>
              <p:nvPr/>
            </p:nvGrpSpPr>
            <p:grpSpPr>
              <a:xfrm rot="0">
                <a:off x="1048" y="4169"/>
                <a:ext cx="1036" cy="729"/>
                <a:chOff x="1874" y="2871"/>
                <a:chExt cx="1635" cy="1151"/>
              </a:xfrm>
            </p:grpSpPr>
            <p:grpSp>
              <p:nvGrpSpPr>
                <p:cNvPr id="529" name="组合 528"/>
                <p:cNvGrpSpPr/>
                <p:nvPr/>
              </p:nvGrpSpPr>
              <p:grpSpPr>
                <a:xfrm rot="0">
                  <a:off x="1874" y="3374"/>
                  <a:ext cx="1076" cy="648"/>
                  <a:chOff x="12197" y="890"/>
                  <a:chExt cx="1076" cy="648"/>
                </a:xfrm>
              </p:grpSpPr>
              <p:sp>
                <p:nvSpPr>
                  <p:cNvPr id="530" name="矩形 529"/>
                  <p:cNvSpPr/>
                  <p:nvPr>
                    <p:custDataLst>
                      <p:tags r:id="rId36"/>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1" name="矩形 530"/>
                  <p:cNvSpPr/>
                  <p:nvPr>
                    <p:custDataLst>
                      <p:tags r:id="rId37"/>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2" name="矩形 531"/>
                  <p:cNvSpPr/>
                  <p:nvPr>
                    <p:custDataLst>
                      <p:tags r:id="rId38"/>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3" name="矩形 532"/>
                  <p:cNvSpPr/>
                  <p:nvPr>
                    <p:custDataLst>
                      <p:tags r:id="rId39"/>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4" name="矩形 533"/>
                  <p:cNvSpPr/>
                  <p:nvPr>
                    <p:custDataLst>
                      <p:tags r:id="rId40"/>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5" name="剪去同侧角的矩形 534"/>
                  <p:cNvSpPr/>
                  <p:nvPr>
                    <p:custDataLst>
                      <p:tags r:id="rId41"/>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6" name="矩形 535"/>
                  <p:cNvSpPr/>
                  <p:nvPr>
                    <p:custDataLst>
                      <p:tags r:id="rId42"/>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37" name="组合 536"/>
                <p:cNvGrpSpPr/>
                <p:nvPr/>
              </p:nvGrpSpPr>
              <p:grpSpPr>
                <a:xfrm rot="18420000">
                  <a:off x="2504" y="2942"/>
                  <a:ext cx="305" cy="162"/>
                  <a:chOff x="9284" y="1177"/>
                  <a:chExt cx="583" cy="300"/>
                </a:xfrm>
              </p:grpSpPr>
              <p:sp>
                <p:nvSpPr>
                  <p:cNvPr id="538" name="圆角矩形 537"/>
                  <p:cNvSpPr/>
                  <p:nvPr>
                    <p:custDataLst>
                      <p:tags r:id="rId43"/>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39" name="流程图: 手动操作 538"/>
                  <p:cNvSpPr/>
                  <p:nvPr>
                    <p:custDataLst>
                      <p:tags r:id="rId44"/>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40" name="组合 539"/>
                <p:cNvGrpSpPr/>
                <p:nvPr/>
              </p:nvGrpSpPr>
              <p:grpSpPr>
                <a:xfrm>
                  <a:off x="2959" y="3332"/>
                  <a:ext cx="550" cy="402"/>
                  <a:chOff x="2095" y="5223"/>
                  <a:chExt cx="550" cy="402"/>
                </a:xfrm>
              </p:grpSpPr>
              <p:sp>
                <p:nvSpPr>
                  <p:cNvPr id="541" name="圆角矩形 54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2" name="矩形 54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543" name="直接连接符 542"/>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544" name="直接连接符 543"/>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545" name="直接连接符 544"/>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pic>
            <p:nvPicPr>
              <p:cNvPr id="546" name="图片 545" descr="32313535393238333b32313535393238323b5de54eba"/>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2" y="5229"/>
                <a:ext cx="912" cy="912"/>
              </a:xfrm>
              <a:prstGeom prst="rect">
                <a:avLst/>
              </a:prstGeom>
            </p:spPr>
          </p:pic>
        </p:grpSp>
        <p:sp>
          <p:nvSpPr>
            <p:cNvPr id="547" name="文本框 546"/>
            <p:cNvSpPr txBox="1"/>
            <p:nvPr>
              <p:custDataLst>
                <p:tags r:id="rId45"/>
              </p:custDataLst>
            </p:nvPr>
          </p:nvSpPr>
          <p:spPr>
            <a:xfrm>
              <a:off x="1158" y="4663"/>
              <a:ext cx="5659" cy="620"/>
            </a:xfrm>
            <a:prstGeom prst="rect">
              <a:avLst/>
            </a:prstGeom>
            <a:solidFill>
              <a:schemeClr val="tx1">
                <a:alpha val="20000"/>
              </a:schemeClr>
            </a:solidFill>
          </p:spPr>
          <p:txBody>
            <a:bodyPr wrap="square" rtlCol="0" anchor="ctr" anchorCtr="1">
              <a:noAutofit/>
            </a:bodyPr>
            <a:p>
              <a:pPr algn="ctr"/>
              <a:r>
                <a:rPr lang="zh-CN" sz="1000">
                  <a:solidFill>
                    <a:schemeClr val="bg1"/>
                  </a:solidFill>
                  <a:latin typeface="微软雅黑" panose="020B0503020204020204" charset="-122"/>
                  <a:ea typeface="微软雅黑" panose="020B0503020204020204" charset="-122"/>
                  <a:cs typeface="微软雅黑" panose="020B0503020204020204" charset="-122"/>
                </a:rPr>
                <a:t>模具终端×</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N ▷ </a:t>
              </a:r>
              <a:r>
                <a:rPr lang="zh-CN" sz="1000">
                  <a:solidFill>
                    <a:schemeClr val="bg1"/>
                  </a:solidFill>
                  <a:latin typeface="微软雅黑" panose="020B0503020204020204" charset="-122"/>
                  <a:ea typeface="微软雅黑" panose="020B0503020204020204" charset="-122"/>
                  <a:cs typeface="微软雅黑" panose="020B0503020204020204" charset="-122"/>
                </a:rPr>
                <a:t>监控</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操作</a:t>
              </a:r>
              <a:r>
                <a:rPr lang="zh-CN" sz="1000">
                  <a:solidFill>
                    <a:schemeClr val="bg1"/>
                  </a:solidFill>
                  <a:latin typeface="微软雅黑" panose="020B0503020204020204" charset="-122"/>
                  <a:ea typeface="微软雅黑" panose="020B0503020204020204" charset="-122"/>
                  <a:cs typeface="微软雅黑" panose="020B0503020204020204" charset="-122"/>
                </a:rPr>
                <a:t>工位</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en-US" altLang="zh-CN" sz="1000">
                  <a:solidFill>
                    <a:srgbClr val="FF0000"/>
                  </a:solidFill>
                  <a:latin typeface="微软雅黑" panose="020B0503020204020204" charset="-122"/>
                  <a:ea typeface="微软雅黑" panose="020B0503020204020204" charset="-122"/>
                  <a:cs typeface="微软雅黑" panose="020B0503020204020204" charset="-122"/>
                </a:rPr>
                <a:t>N</a:t>
              </a:r>
              <a:endParaRPr lang="en-US" altLang="zh-CN" sz="1000">
                <a:solidFill>
                  <a:srgbClr val="FF0000"/>
                </a:solidFill>
                <a:latin typeface="微软雅黑" panose="020B0503020204020204" charset="-122"/>
                <a:ea typeface="微软雅黑" panose="020B0503020204020204" charset="-122"/>
                <a:cs typeface="微软雅黑" panose="020B0503020204020204" charset="-122"/>
              </a:endParaRPr>
            </a:p>
          </p:txBody>
        </p:sp>
      </p:grpSp>
      <p:grpSp>
        <p:nvGrpSpPr>
          <p:cNvPr id="551" name="组合 550"/>
          <p:cNvGrpSpPr/>
          <p:nvPr/>
        </p:nvGrpSpPr>
        <p:grpSpPr>
          <a:xfrm>
            <a:off x="3375025" y="1033145"/>
            <a:ext cx="5697855" cy="2652099"/>
            <a:chOff x="7465" y="3339"/>
            <a:chExt cx="10537" cy="4904"/>
          </a:xfrm>
        </p:grpSpPr>
        <p:sp>
          <p:nvSpPr>
            <p:cNvPr id="226" name="文本框 225"/>
            <p:cNvSpPr txBox="1"/>
            <p:nvPr>
              <p:custDataLst>
                <p:tags r:id="rId46"/>
              </p:custDataLst>
            </p:nvPr>
          </p:nvSpPr>
          <p:spPr>
            <a:xfrm>
              <a:off x="10162" y="7761"/>
              <a:ext cx="4936" cy="482"/>
            </a:xfrm>
            <a:prstGeom prst="rect">
              <a:avLst/>
            </a:prstGeom>
            <a:solidFill>
              <a:schemeClr val="tx1">
                <a:alpha val="20000"/>
              </a:schemeClr>
            </a:solidFill>
          </p:spPr>
          <p:txBody>
            <a:bodyPr wrap="square" rtlCol="0">
              <a:noAutofit/>
            </a:bodyPr>
            <a:p>
              <a:pPr algn="ctr"/>
              <a:r>
                <a:rPr lang="zh-CN" sz="1200">
                  <a:latin typeface="微软雅黑" panose="020B0503020204020204" charset="-122"/>
                  <a:ea typeface="微软雅黑" panose="020B0503020204020204" charset="-122"/>
                  <a:cs typeface="微软雅黑" panose="020B0503020204020204" charset="-122"/>
                </a:rPr>
                <a:t>模具终端×</a:t>
              </a:r>
              <a:r>
                <a:rPr lang="zh-CN" altLang="zh-CN" sz="1200">
                  <a:latin typeface="微软雅黑" panose="020B0503020204020204" charset="-122"/>
                  <a:ea typeface="微软雅黑" panose="020B0503020204020204" charset="-122"/>
                  <a:cs typeface="微软雅黑" panose="020B0503020204020204" charset="-122"/>
                </a:rPr>
                <a:t>N </a:t>
              </a:r>
              <a:r>
                <a:rPr lang="en-US" altLang="zh-CN" sz="1200">
                  <a:latin typeface="微软雅黑" panose="020B0503020204020204" charset="-122"/>
                  <a:ea typeface="微软雅黑" panose="020B0503020204020204" charset="-122"/>
                  <a:cs typeface="微软雅黑" panose="020B0503020204020204" charset="-122"/>
                </a:rPr>
                <a:t>▷ </a:t>
              </a:r>
              <a:r>
                <a:rPr lang="zh-CN" sz="1200">
                  <a:latin typeface="微软雅黑" panose="020B0503020204020204" charset="-122"/>
                  <a:ea typeface="微软雅黑" panose="020B0503020204020204" charset="-122"/>
                  <a:cs typeface="微软雅黑" panose="020B0503020204020204" charset="-122"/>
                </a:rPr>
                <a:t>监控工位</a:t>
              </a:r>
              <a:r>
                <a:rPr lang="en-US" altLang="zh-CN" sz="1200">
                  <a:latin typeface="微软雅黑" panose="020B0503020204020204" charset="-122"/>
                  <a:ea typeface="微软雅黑" panose="020B0503020204020204" charset="-122"/>
                  <a:cs typeface="微软雅黑" panose="020B0503020204020204" charset="-122"/>
                </a:rPr>
                <a:t>×</a:t>
              </a:r>
              <a:r>
                <a:rPr lang="en-US" altLang="zh-CN" sz="12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1</a:t>
              </a:r>
              <a:endParaRPr lang="en-US" altLang="zh-CN" sz="12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cxnSp>
          <p:nvCxnSpPr>
            <p:cNvPr id="4" name="肘形连接符 3"/>
            <p:cNvCxnSpPr/>
            <p:nvPr/>
          </p:nvCxnSpPr>
          <p:spPr>
            <a:xfrm rot="5400000" flipV="1">
              <a:off x="9263" y="3750"/>
              <a:ext cx="2548" cy="4419"/>
            </a:xfrm>
            <a:prstGeom prst="bentConnector3">
              <a:avLst>
                <a:gd name="adj1" fmla="val 49988"/>
              </a:avLst>
            </a:prstGeom>
            <a:ln w="19050"/>
          </p:spPr>
          <p:style>
            <a:lnRef idx="2">
              <a:schemeClr val="accent1"/>
            </a:lnRef>
            <a:fillRef idx="0">
              <a:srgbClr val="FFFFFF"/>
            </a:fillRef>
            <a:effectRef idx="0">
              <a:srgbClr val="FFFFFF"/>
            </a:effectRef>
            <a:fontRef idx="minor">
              <a:schemeClr val="tx1"/>
            </a:fontRef>
          </p:style>
        </p:cxnSp>
        <p:grpSp>
          <p:nvGrpSpPr>
            <p:cNvPr id="122" name="组合 121"/>
            <p:cNvGrpSpPr/>
            <p:nvPr/>
          </p:nvGrpSpPr>
          <p:grpSpPr>
            <a:xfrm rot="0">
              <a:off x="7465" y="4160"/>
              <a:ext cx="1036" cy="729"/>
              <a:chOff x="1874" y="2871"/>
              <a:chExt cx="1635" cy="1151"/>
            </a:xfrm>
          </p:grpSpPr>
          <p:grpSp>
            <p:nvGrpSpPr>
              <p:cNvPr id="17" name="组合 16"/>
              <p:cNvGrpSpPr/>
              <p:nvPr/>
            </p:nvGrpSpPr>
            <p:grpSpPr>
              <a:xfrm rot="0">
                <a:off x="1874" y="3374"/>
                <a:ext cx="1076" cy="648"/>
                <a:chOff x="12197" y="890"/>
                <a:chExt cx="1076" cy="648"/>
              </a:xfrm>
            </p:grpSpPr>
            <p:sp>
              <p:nvSpPr>
                <p:cNvPr id="6" name="矩形 5"/>
                <p:cNvSpPr/>
                <p:nvPr>
                  <p:custDataLst>
                    <p:tags r:id="rId47"/>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7" name="矩形 6"/>
                <p:cNvSpPr/>
                <p:nvPr>
                  <p:custDataLst>
                    <p:tags r:id="rId48"/>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 name="矩形 4"/>
                <p:cNvSpPr/>
                <p:nvPr>
                  <p:custDataLst>
                    <p:tags r:id="rId49"/>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8" name="矩形 7"/>
                <p:cNvSpPr/>
                <p:nvPr>
                  <p:custDataLst>
                    <p:tags r:id="rId50"/>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9" name="矩形 8"/>
                <p:cNvSpPr/>
                <p:nvPr>
                  <p:custDataLst>
                    <p:tags r:id="rId51"/>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4" name="剪去同侧角的矩形 13"/>
                <p:cNvSpPr/>
                <p:nvPr>
                  <p:custDataLst>
                    <p:tags r:id="rId52"/>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 name="矩形 21"/>
                <p:cNvSpPr/>
                <p:nvPr>
                  <p:custDataLst>
                    <p:tags r:id="rId53"/>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 name="组合 23"/>
              <p:cNvGrpSpPr/>
              <p:nvPr/>
            </p:nvGrpSpPr>
            <p:grpSpPr>
              <a:xfrm rot="18420000">
                <a:off x="2504" y="2942"/>
                <a:ext cx="305" cy="162"/>
                <a:chOff x="9284" y="1177"/>
                <a:chExt cx="583" cy="300"/>
              </a:xfrm>
            </p:grpSpPr>
            <p:sp>
              <p:nvSpPr>
                <p:cNvPr id="26" name="圆角矩形 25"/>
                <p:cNvSpPr/>
                <p:nvPr>
                  <p:custDataLst>
                    <p:tags r:id="rId54"/>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 name="流程图: 手动操作 26"/>
                <p:cNvSpPr/>
                <p:nvPr>
                  <p:custDataLst>
                    <p:tags r:id="rId55"/>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0" name="组合 29"/>
              <p:cNvGrpSpPr/>
              <p:nvPr/>
            </p:nvGrpSpPr>
            <p:grpSpPr>
              <a:xfrm>
                <a:off x="2959" y="3332"/>
                <a:ext cx="550" cy="402"/>
                <a:chOff x="2095" y="5223"/>
                <a:chExt cx="550" cy="402"/>
              </a:xfrm>
            </p:grpSpPr>
            <p:sp>
              <p:nvSpPr>
                <p:cNvPr id="31" name="圆角矩形 3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矩形 3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4" name="直接连接符 33"/>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7" name="直接连接符 36"/>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8" name="直接连接符 37"/>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121" name="组合 120"/>
            <p:cNvGrpSpPr/>
            <p:nvPr/>
          </p:nvGrpSpPr>
          <p:grpSpPr>
            <a:xfrm rot="0">
              <a:off x="8981" y="4141"/>
              <a:ext cx="1036" cy="729"/>
              <a:chOff x="4267" y="2871"/>
              <a:chExt cx="1635" cy="1151"/>
            </a:xfrm>
          </p:grpSpPr>
          <p:grpSp>
            <p:nvGrpSpPr>
              <p:cNvPr id="39" name="组合 38"/>
              <p:cNvGrpSpPr/>
              <p:nvPr/>
            </p:nvGrpSpPr>
            <p:grpSpPr>
              <a:xfrm rot="0">
                <a:off x="4267" y="3374"/>
                <a:ext cx="1076" cy="648"/>
                <a:chOff x="12197" y="890"/>
                <a:chExt cx="1076" cy="648"/>
              </a:xfrm>
            </p:grpSpPr>
            <p:sp>
              <p:nvSpPr>
                <p:cNvPr id="40" name="矩形 39"/>
                <p:cNvSpPr/>
                <p:nvPr>
                  <p:custDataLst>
                    <p:tags r:id="rId56"/>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1" name="矩形 40"/>
                <p:cNvSpPr/>
                <p:nvPr>
                  <p:custDataLst>
                    <p:tags r:id="rId57"/>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 name="矩形 41"/>
                <p:cNvSpPr/>
                <p:nvPr>
                  <p:custDataLst>
                    <p:tags r:id="rId58"/>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3" name="矩形 42"/>
                <p:cNvSpPr/>
                <p:nvPr>
                  <p:custDataLst>
                    <p:tags r:id="rId59"/>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4" name="矩形 43"/>
                <p:cNvSpPr/>
                <p:nvPr>
                  <p:custDataLst>
                    <p:tags r:id="rId60"/>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5" name="剪去同侧角的矩形 44"/>
                <p:cNvSpPr/>
                <p:nvPr>
                  <p:custDataLst>
                    <p:tags r:id="rId61"/>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6" name="矩形 45"/>
                <p:cNvSpPr/>
                <p:nvPr>
                  <p:custDataLst>
                    <p:tags r:id="rId62"/>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7" name="组合 46"/>
              <p:cNvGrpSpPr/>
              <p:nvPr/>
            </p:nvGrpSpPr>
            <p:grpSpPr>
              <a:xfrm rot="18420000">
                <a:off x="4897" y="2942"/>
                <a:ext cx="305" cy="162"/>
                <a:chOff x="9284" y="1177"/>
                <a:chExt cx="583" cy="300"/>
              </a:xfrm>
            </p:grpSpPr>
            <p:sp>
              <p:nvSpPr>
                <p:cNvPr id="48" name="圆角矩形 47"/>
                <p:cNvSpPr/>
                <p:nvPr>
                  <p:custDataLst>
                    <p:tags r:id="rId63"/>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9" name="流程图: 手动操作 48"/>
                <p:cNvSpPr/>
                <p:nvPr>
                  <p:custDataLst>
                    <p:tags r:id="rId64"/>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50" name="组合 49"/>
              <p:cNvGrpSpPr/>
              <p:nvPr/>
            </p:nvGrpSpPr>
            <p:grpSpPr>
              <a:xfrm>
                <a:off x="5352" y="3332"/>
                <a:ext cx="550" cy="402"/>
                <a:chOff x="2095" y="5223"/>
                <a:chExt cx="550" cy="402"/>
              </a:xfrm>
            </p:grpSpPr>
            <p:sp>
              <p:nvSpPr>
                <p:cNvPr id="52" name="圆角矩形 51"/>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矩形 52"/>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118" name="直接连接符 117"/>
              <p:cNvCxnSpPr/>
              <p:nvPr/>
            </p:nvCxnSpPr>
            <p:spPr>
              <a:xfrm flipH="1">
                <a:off x="5204"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119" name="直接连接符 118"/>
              <p:cNvCxnSpPr/>
              <p:nvPr/>
            </p:nvCxnSpPr>
            <p:spPr>
              <a:xfrm>
                <a:off x="5107"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120" name="直接连接符 119"/>
              <p:cNvCxnSpPr/>
              <p:nvPr/>
            </p:nvCxnSpPr>
            <p:spPr>
              <a:xfrm>
                <a:off x="5124"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123" name="组合 122"/>
            <p:cNvGrpSpPr/>
            <p:nvPr/>
          </p:nvGrpSpPr>
          <p:grpSpPr>
            <a:xfrm rot="0">
              <a:off x="10495" y="4148"/>
              <a:ext cx="1036" cy="729"/>
              <a:chOff x="4267" y="2871"/>
              <a:chExt cx="1635" cy="1151"/>
            </a:xfrm>
          </p:grpSpPr>
          <p:grpSp>
            <p:nvGrpSpPr>
              <p:cNvPr id="124" name="组合 123"/>
              <p:cNvGrpSpPr/>
              <p:nvPr/>
            </p:nvGrpSpPr>
            <p:grpSpPr>
              <a:xfrm rot="0">
                <a:off x="4267" y="3374"/>
                <a:ext cx="1076" cy="648"/>
                <a:chOff x="12197" y="890"/>
                <a:chExt cx="1076" cy="648"/>
              </a:xfrm>
            </p:grpSpPr>
            <p:sp>
              <p:nvSpPr>
                <p:cNvPr id="54" name="矩形 53"/>
                <p:cNvSpPr/>
                <p:nvPr>
                  <p:custDataLst>
                    <p:tags r:id="rId6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5" name="矩形 54"/>
                <p:cNvSpPr/>
                <p:nvPr>
                  <p:custDataLst>
                    <p:tags r:id="rId6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27" name="矩形 126"/>
                <p:cNvSpPr/>
                <p:nvPr>
                  <p:custDataLst>
                    <p:tags r:id="rId6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6" name="矩形 55"/>
                <p:cNvSpPr/>
                <p:nvPr>
                  <p:custDataLst>
                    <p:tags r:id="rId6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57" name="矩形 56"/>
                <p:cNvSpPr/>
                <p:nvPr>
                  <p:custDataLst>
                    <p:tags r:id="rId6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130" name="剪去同侧角的矩形 129"/>
                <p:cNvSpPr/>
                <p:nvPr>
                  <p:custDataLst>
                    <p:tags r:id="rId7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16" name="矩形 215"/>
                <p:cNvSpPr/>
                <p:nvPr>
                  <p:custDataLst>
                    <p:tags r:id="rId7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27" name="组合 226"/>
              <p:cNvGrpSpPr/>
              <p:nvPr/>
            </p:nvGrpSpPr>
            <p:grpSpPr>
              <a:xfrm rot="18420000">
                <a:off x="4897" y="2942"/>
                <a:ext cx="305" cy="162"/>
                <a:chOff x="9284" y="1177"/>
                <a:chExt cx="583" cy="300"/>
              </a:xfrm>
            </p:grpSpPr>
            <p:sp>
              <p:nvSpPr>
                <p:cNvPr id="228" name="圆角矩形 227"/>
                <p:cNvSpPr/>
                <p:nvPr>
                  <p:custDataLst>
                    <p:tags r:id="rId72"/>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29" name="流程图: 手动操作 228"/>
                <p:cNvSpPr/>
                <p:nvPr>
                  <p:custDataLst>
                    <p:tags r:id="rId73"/>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30" name="组合 229"/>
              <p:cNvGrpSpPr/>
              <p:nvPr/>
            </p:nvGrpSpPr>
            <p:grpSpPr>
              <a:xfrm>
                <a:off x="5352" y="3332"/>
                <a:ext cx="550" cy="402"/>
                <a:chOff x="2095" y="5223"/>
                <a:chExt cx="550" cy="402"/>
              </a:xfrm>
            </p:grpSpPr>
            <p:sp>
              <p:nvSpPr>
                <p:cNvPr id="231" name="圆角矩形 23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2" name="矩形 23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233" name="直接连接符 232"/>
              <p:cNvCxnSpPr/>
              <p:nvPr/>
            </p:nvCxnSpPr>
            <p:spPr>
              <a:xfrm flipH="1">
                <a:off x="5204"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34" name="直接连接符 233"/>
              <p:cNvCxnSpPr/>
              <p:nvPr/>
            </p:nvCxnSpPr>
            <p:spPr>
              <a:xfrm>
                <a:off x="5107"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35" name="直接连接符 234"/>
              <p:cNvCxnSpPr/>
              <p:nvPr/>
            </p:nvCxnSpPr>
            <p:spPr>
              <a:xfrm>
                <a:off x="5124"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236" name="组合 235"/>
            <p:cNvGrpSpPr/>
            <p:nvPr/>
          </p:nvGrpSpPr>
          <p:grpSpPr>
            <a:xfrm rot="0">
              <a:off x="12019" y="4148"/>
              <a:ext cx="1036" cy="729"/>
              <a:chOff x="4267" y="2871"/>
              <a:chExt cx="1635" cy="1151"/>
            </a:xfrm>
          </p:grpSpPr>
          <p:grpSp>
            <p:nvGrpSpPr>
              <p:cNvPr id="237" name="组合 236"/>
              <p:cNvGrpSpPr/>
              <p:nvPr/>
            </p:nvGrpSpPr>
            <p:grpSpPr>
              <a:xfrm rot="0">
                <a:off x="4267" y="3374"/>
                <a:ext cx="1076" cy="648"/>
                <a:chOff x="12197" y="890"/>
                <a:chExt cx="1076" cy="648"/>
              </a:xfrm>
            </p:grpSpPr>
            <p:sp>
              <p:nvSpPr>
                <p:cNvPr id="238" name="矩形 237"/>
                <p:cNvSpPr/>
                <p:nvPr>
                  <p:custDataLst>
                    <p:tags r:id="rId7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39" name="矩形 238"/>
                <p:cNvSpPr/>
                <p:nvPr>
                  <p:custDataLst>
                    <p:tags r:id="rId7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0" name="矩形 239"/>
                <p:cNvSpPr/>
                <p:nvPr>
                  <p:custDataLst>
                    <p:tags r:id="rId7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1" name="矩形 240"/>
                <p:cNvSpPr/>
                <p:nvPr>
                  <p:custDataLst>
                    <p:tags r:id="rId7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2" name="矩形 241"/>
                <p:cNvSpPr/>
                <p:nvPr>
                  <p:custDataLst>
                    <p:tags r:id="rId7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3" name="剪去同侧角的矩形 242"/>
                <p:cNvSpPr/>
                <p:nvPr>
                  <p:custDataLst>
                    <p:tags r:id="rId7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4" name="矩形 243"/>
                <p:cNvSpPr/>
                <p:nvPr>
                  <p:custDataLst>
                    <p:tags r:id="rId8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5" name="组合 244"/>
              <p:cNvGrpSpPr/>
              <p:nvPr/>
            </p:nvGrpSpPr>
            <p:grpSpPr>
              <a:xfrm rot="18420000">
                <a:off x="4897" y="2942"/>
                <a:ext cx="305" cy="162"/>
                <a:chOff x="9284" y="1177"/>
                <a:chExt cx="583" cy="300"/>
              </a:xfrm>
            </p:grpSpPr>
            <p:sp>
              <p:nvSpPr>
                <p:cNvPr id="246" name="圆角矩形 245"/>
                <p:cNvSpPr/>
                <p:nvPr>
                  <p:custDataLst>
                    <p:tags r:id="rId81"/>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47" name="流程图: 手动操作 246"/>
                <p:cNvSpPr/>
                <p:nvPr>
                  <p:custDataLst>
                    <p:tags r:id="rId82"/>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48" name="组合 247"/>
              <p:cNvGrpSpPr/>
              <p:nvPr/>
            </p:nvGrpSpPr>
            <p:grpSpPr>
              <a:xfrm>
                <a:off x="5352" y="3332"/>
                <a:ext cx="550" cy="402"/>
                <a:chOff x="2095" y="5223"/>
                <a:chExt cx="550" cy="402"/>
              </a:xfrm>
            </p:grpSpPr>
            <p:sp>
              <p:nvSpPr>
                <p:cNvPr id="249" name="圆角矩形 248"/>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0" name="矩形 249"/>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251" name="直接连接符 250"/>
              <p:cNvCxnSpPr/>
              <p:nvPr/>
            </p:nvCxnSpPr>
            <p:spPr>
              <a:xfrm flipH="1">
                <a:off x="5204"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52" name="直接连接符 251"/>
              <p:cNvCxnSpPr/>
              <p:nvPr/>
            </p:nvCxnSpPr>
            <p:spPr>
              <a:xfrm>
                <a:off x="5107"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53" name="直接连接符 252"/>
              <p:cNvCxnSpPr/>
              <p:nvPr/>
            </p:nvCxnSpPr>
            <p:spPr>
              <a:xfrm>
                <a:off x="5124"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254" name="组合 253"/>
            <p:cNvGrpSpPr/>
            <p:nvPr/>
          </p:nvGrpSpPr>
          <p:grpSpPr>
            <a:xfrm rot="0">
              <a:off x="13533" y="4136"/>
              <a:ext cx="1036" cy="729"/>
              <a:chOff x="4267" y="2871"/>
              <a:chExt cx="1635" cy="1151"/>
            </a:xfrm>
          </p:grpSpPr>
          <p:grpSp>
            <p:nvGrpSpPr>
              <p:cNvPr id="255" name="组合 254"/>
              <p:cNvGrpSpPr/>
              <p:nvPr/>
            </p:nvGrpSpPr>
            <p:grpSpPr>
              <a:xfrm rot="0">
                <a:off x="4267" y="3374"/>
                <a:ext cx="1076" cy="648"/>
                <a:chOff x="12197" y="890"/>
                <a:chExt cx="1076" cy="648"/>
              </a:xfrm>
            </p:grpSpPr>
            <p:sp>
              <p:nvSpPr>
                <p:cNvPr id="256" name="矩形 255"/>
                <p:cNvSpPr/>
                <p:nvPr>
                  <p:custDataLst>
                    <p:tags r:id="rId83"/>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7" name="矩形 256"/>
                <p:cNvSpPr/>
                <p:nvPr>
                  <p:custDataLst>
                    <p:tags r:id="rId84"/>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8" name="矩形 257"/>
                <p:cNvSpPr/>
                <p:nvPr>
                  <p:custDataLst>
                    <p:tags r:id="rId85"/>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59" name="矩形 258"/>
                <p:cNvSpPr/>
                <p:nvPr>
                  <p:custDataLst>
                    <p:tags r:id="rId86"/>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0" name="矩形 259"/>
                <p:cNvSpPr/>
                <p:nvPr>
                  <p:custDataLst>
                    <p:tags r:id="rId87"/>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1" name="剪去同侧角的矩形 260"/>
                <p:cNvSpPr/>
                <p:nvPr>
                  <p:custDataLst>
                    <p:tags r:id="rId88"/>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2" name="矩形 261"/>
                <p:cNvSpPr/>
                <p:nvPr>
                  <p:custDataLst>
                    <p:tags r:id="rId89"/>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3" name="组合 262"/>
              <p:cNvGrpSpPr/>
              <p:nvPr/>
            </p:nvGrpSpPr>
            <p:grpSpPr>
              <a:xfrm rot="18420000">
                <a:off x="4897" y="2942"/>
                <a:ext cx="305" cy="162"/>
                <a:chOff x="9284" y="1177"/>
                <a:chExt cx="583" cy="300"/>
              </a:xfrm>
            </p:grpSpPr>
            <p:sp>
              <p:nvSpPr>
                <p:cNvPr id="264" name="圆角矩形 263"/>
                <p:cNvSpPr/>
                <p:nvPr>
                  <p:custDataLst>
                    <p:tags r:id="rId90"/>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65" name="流程图: 手动操作 264"/>
                <p:cNvSpPr/>
                <p:nvPr>
                  <p:custDataLst>
                    <p:tags r:id="rId91"/>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66" name="组合 265"/>
              <p:cNvGrpSpPr/>
              <p:nvPr/>
            </p:nvGrpSpPr>
            <p:grpSpPr>
              <a:xfrm>
                <a:off x="5352" y="3332"/>
                <a:ext cx="550" cy="402"/>
                <a:chOff x="2095" y="5223"/>
                <a:chExt cx="550" cy="402"/>
              </a:xfrm>
            </p:grpSpPr>
            <p:sp>
              <p:nvSpPr>
                <p:cNvPr id="267" name="圆角矩形 266"/>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8" name="矩形 26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269" name="直接连接符 268"/>
              <p:cNvCxnSpPr/>
              <p:nvPr/>
            </p:nvCxnSpPr>
            <p:spPr>
              <a:xfrm flipH="1">
                <a:off x="5204"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70" name="直接连接符 269"/>
              <p:cNvCxnSpPr/>
              <p:nvPr/>
            </p:nvCxnSpPr>
            <p:spPr>
              <a:xfrm>
                <a:off x="5107"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71" name="直接连接符 270"/>
              <p:cNvCxnSpPr/>
              <p:nvPr/>
            </p:nvCxnSpPr>
            <p:spPr>
              <a:xfrm>
                <a:off x="5124"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272" name="组合 271"/>
            <p:cNvGrpSpPr/>
            <p:nvPr/>
          </p:nvGrpSpPr>
          <p:grpSpPr>
            <a:xfrm rot="0">
              <a:off x="15069" y="4148"/>
              <a:ext cx="1036" cy="729"/>
              <a:chOff x="4267" y="2871"/>
              <a:chExt cx="1635" cy="1151"/>
            </a:xfrm>
          </p:grpSpPr>
          <p:grpSp>
            <p:nvGrpSpPr>
              <p:cNvPr id="273" name="组合 272"/>
              <p:cNvGrpSpPr/>
              <p:nvPr/>
            </p:nvGrpSpPr>
            <p:grpSpPr>
              <a:xfrm rot="0">
                <a:off x="4267" y="3374"/>
                <a:ext cx="1076" cy="648"/>
                <a:chOff x="12197" y="890"/>
                <a:chExt cx="1076" cy="648"/>
              </a:xfrm>
            </p:grpSpPr>
            <p:sp>
              <p:nvSpPr>
                <p:cNvPr id="274" name="矩形 273"/>
                <p:cNvSpPr/>
                <p:nvPr>
                  <p:custDataLst>
                    <p:tags r:id="rId92"/>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5" name="矩形 274"/>
                <p:cNvSpPr/>
                <p:nvPr>
                  <p:custDataLst>
                    <p:tags r:id="rId93"/>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6" name="矩形 275"/>
                <p:cNvSpPr/>
                <p:nvPr>
                  <p:custDataLst>
                    <p:tags r:id="rId94"/>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7" name="矩形 276"/>
                <p:cNvSpPr/>
                <p:nvPr>
                  <p:custDataLst>
                    <p:tags r:id="rId95"/>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8" name="矩形 277"/>
                <p:cNvSpPr/>
                <p:nvPr>
                  <p:custDataLst>
                    <p:tags r:id="rId96"/>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79" name="剪去同侧角的矩形 278"/>
                <p:cNvSpPr/>
                <p:nvPr>
                  <p:custDataLst>
                    <p:tags r:id="rId97"/>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80" name="矩形 279"/>
                <p:cNvSpPr/>
                <p:nvPr>
                  <p:custDataLst>
                    <p:tags r:id="rId98"/>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81" name="组合 280"/>
              <p:cNvGrpSpPr/>
              <p:nvPr/>
            </p:nvGrpSpPr>
            <p:grpSpPr>
              <a:xfrm rot="18420000">
                <a:off x="4897" y="2942"/>
                <a:ext cx="305" cy="162"/>
                <a:chOff x="9284" y="1177"/>
                <a:chExt cx="583" cy="300"/>
              </a:xfrm>
            </p:grpSpPr>
            <p:sp>
              <p:nvSpPr>
                <p:cNvPr id="282" name="圆角矩形 281"/>
                <p:cNvSpPr/>
                <p:nvPr>
                  <p:custDataLst>
                    <p:tags r:id="rId99"/>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83" name="流程图: 手动操作 282"/>
                <p:cNvSpPr/>
                <p:nvPr>
                  <p:custDataLst>
                    <p:tags r:id="rId100"/>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84" name="组合 283"/>
              <p:cNvGrpSpPr/>
              <p:nvPr/>
            </p:nvGrpSpPr>
            <p:grpSpPr>
              <a:xfrm>
                <a:off x="5352" y="3332"/>
                <a:ext cx="550" cy="402"/>
                <a:chOff x="2095" y="5223"/>
                <a:chExt cx="550" cy="402"/>
              </a:xfrm>
            </p:grpSpPr>
            <p:sp>
              <p:nvSpPr>
                <p:cNvPr id="285" name="圆角矩形 284"/>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6" name="矩形 285"/>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287" name="直接连接符 286"/>
              <p:cNvCxnSpPr/>
              <p:nvPr/>
            </p:nvCxnSpPr>
            <p:spPr>
              <a:xfrm flipH="1">
                <a:off x="5204"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88" name="直接连接符 287"/>
              <p:cNvCxnSpPr/>
              <p:nvPr/>
            </p:nvCxnSpPr>
            <p:spPr>
              <a:xfrm>
                <a:off x="5107"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289" name="直接连接符 288"/>
              <p:cNvCxnSpPr/>
              <p:nvPr/>
            </p:nvCxnSpPr>
            <p:spPr>
              <a:xfrm>
                <a:off x="5124"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290" name="组合 289"/>
            <p:cNvGrpSpPr/>
            <p:nvPr/>
          </p:nvGrpSpPr>
          <p:grpSpPr>
            <a:xfrm rot="0">
              <a:off x="16583" y="4136"/>
              <a:ext cx="1036" cy="729"/>
              <a:chOff x="4267" y="2871"/>
              <a:chExt cx="1635" cy="1151"/>
            </a:xfrm>
          </p:grpSpPr>
          <p:grpSp>
            <p:nvGrpSpPr>
              <p:cNvPr id="291" name="组合 290"/>
              <p:cNvGrpSpPr/>
              <p:nvPr/>
            </p:nvGrpSpPr>
            <p:grpSpPr>
              <a:xfrm rot="0">
                <a:off x="4267" y="3374"/>
                <a:ext cx="1076" cy="648"/>
                <a:chOff x="12197" y="890"/>
                <a:chExt cx="1076" cy="648"/>
              </a:xfrm>
            </p:grpSpPr>
            <p:sp>
              <p:nvSpPr>
                <p:cNvPr id="292" name="矩形 291"/>
                <p:cNvSpPr/>
                <p:nvPr>
                  <p:custDataLst>
                    <p:tags r:id="rId101"/>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93" name="矩形 292"/>
                <p:cNvSpPr/>
                <p:nvPr>
                  <p:custDataLst>
                    <p:tags r:id="rId102"/>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94" name="矩形 293"/>
                <p:cNvSpPr/>
                <p:nvPr>
                  <p:custDataLst>
                    <p:tags r:id="rId103"/>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95" name="矩形 294"/>
                <p:cNvSpPr/>
                <p:nvPr>
                  <p:custDataLst>
                    <p:tags r:id="rId104"/>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96" name="矩形 295"/>
                <p:cNvSpPr/>
                <p:nvPr>
                  <p:custDataLst>
                    <p:tags r:id="rId105"/>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97" name="剪去同侧角的矩形 296"/>
                <p:cNvSpPr/>
                <p:nvPr>
                  <p:custDataLst>
                    <p:tags r:id="rId106"/>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298" name="矩形 297"/>
                <p:cNvSpPr/>
                <p:nvPr>
                  <p:custDataLst>
                    <p:tags r:id="rId107"/>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299" name="组合 298"/>
              <p:cNvGrpSpPr/>
              <p:nvPr/>
            </p:nvGrpSpPr>
            <p:grpSpPr>
              <a:xfrm rot="18420000">
                <a:off x="4897" y="2942"/>
                <a:ext cx="305" cy="162"/>
                <a:chOff x="9284" y="1177"/>
                <a:chExt cx="583" cy="300"/>
              </a:xfrm>
            </p:grpSpPr>
            <p:sp>
              <p:nvSpPr>
                <p:cNvPr id="300" name="圆角矩形 299"/>
                <p:cNvSpPr/>
                <p:nvPr>
                  <p:custDataLst>
                    <p:tags r:id="rId108"/>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01" name="流程图: 手动操作 300"/>
                <p:cNvSpPr/>
                <p:nvPr>
                  <p:custDataLst>
                    <p:tags r:id="rId109"/>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02" name="组合 301"/>
              <p:cNvGrpSpPr/>
              <p:nvPr/>
            </p:nvGrpSpPr>
            <p:grpSpPr>
              <a:xfrm>
                <a:off x="5352" y="3332"/>
                <a:ext cx="550" cy="402"/>
                <a:chOff x="2095" y="5223"/>
                <a:chExt cx="550" cy="402"/>
              </a:xfrm>
            </p:grpSpPr>
            <p:sp>
              <p:nvSpPr>
                <p:cNvPr id="303" name="圆角矩形 302"/>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4" name="矩形 303"/>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05" name="直接连接符 304"/>
              <p:cNvCxnSpPr/>
              <p:nvPr/>
            </p:nvCxnSpPr>
            <p:spPr>
              <a:xfrm flipH="1">
                <a:off x="5204"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06" name="直接连接符 305"/>
              <p:cNvCxnSpPr/>
              <p:nvPr/>
            </p:nvCxnSpPr>
            <p:spPr>
              <a:xfrm>
                <a:off x="5107"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07" name="直接连接符 306"/>
              <p:cNvCxnSpPr/>
              <p:nvPr/>
            </p:nvCxnSpPr>
            <p:spPr>
              <a:xfrm>
                <a:off x="5124"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cxnSp>
          <p:nvCxnSpPr>
            <p:cNvPr id="308" name="肘形连接符 307"/>
            <p:cNvCxnSpPr/>
            <p:nvPr/>
          </p:nvCxnSpPr>
          <p:spPr>
            <a:xfrm rot="5400000" flipV="1">
              <a:off x="10011" y="4498"/>
              <a:ext cx="2567" cy="2904"/>
            </a:xfrm>
            <a:prstGeom prst="bentConnector3">
              <a:avLst>
                <a:gd name="adj1" fmla="val 50000"/>
              </a:avLst>
            </a:prstGeom>
            <a:ln w="19050"/>
          </p:spPr>
          <p:style>
            <a:lnRef idx="2">
              <a:schemeClr val="accent1"/>
            </a:lnRef>
            <a:fillRef idx="0">
              <a:srgbClr val="FFFFFF"/>
            </a:fillRef>
            <a:effectRef idx="0">
              <a:srgbClr val="FFFFFF"/>
            </a:effectRef>
            <a:fontRef idx="minor">
              <a:schemeClr val="tx1"/>
            </a:fontRef>
          </p:style>
        </p:cxnSp>
        <p:cxnSp>
          <p:nvCxnSpPr>
            <p:cNvPr id="309" name="肘形连接符 308"/>
            <p:cNvCxnSpPr/>
            <p:nvPr/>
          </p:nvCxnSpPr>
          <p:spPr>
            <a:xfrm rot="5400000" flipV="1">
              <a:off x="10772" y="5258"/>
              <a:ext cx="2560" cy="1390"/>
            </a:xfrm>
            <a:prstGeom prst="bentConnector3">
              <a:avLst>
                <a:gd name="adj1" fmla="val 50000"/>
              </a:avLst>
            </a:prstGeom>
            <a:ln w="19050"/>
          </p:spPr>
          <p:style>
            <a:lnRef idx="2">
              <a:schemeClr val="accent1"/>
            </a:lnRef>
            <a:fillRef idx="0">
              <a:srgbClr val="FFFFFF"/>
            </a:fillRef>
            <a:effectRef idx="0">
              <a:srgbClr val="FFFFFF"/>
            </a:effectRef>
            <a:fontRef idx="minor">
              <a:schemeClr val="tx1"/>
            </a:fontRef>
          </p:style>
        </p:cxnSp>
        <p:cxnSp>
          <p:nvCxnSpPr>
            <p:cNvPr id="310" name="肘形连接符 309"/>
            <p:cNvCxnSpPr/>
            <p:nvPr/>
          </p:nvCxnSpPr>
          <p:spPr>
            <a:xfrm rot="5400000">
              <a:off x="11534" y="5885"/>
              <a:ext cx="2560" cy="135"/>
            </a:xfrm>
            <a:prstGeom prst="bentConnector3">
              <a:avLst>
                <a:gd name="adj1" fmla="val 50012"/>
              </a:avLst>
            </a:prstGeom>
            <a:ln w="19050"/>
          </p:spPr>
          <p:style>
            <a:lnRef idx="2">
              <a:schemeClr val="accent1"/>
            </a:lnRef>
            <a:fillRef idx="0">
              <a:srgbClr val="FFFFFF"/>
            </a:fillRef>
            <a:effectRef idx="0">
              <a:srgbClr val="FFFFFF"/>
            </a:effectRef>
            <a:fontRef idx="minor">
              <a:schemeClr val="tx1"/>
            </a:fontRef>
          </p:style>
        </p:cxnSp>
        <p:cxnSp>
          <p:nvCxnSpPr>
            <p:cNvPr id="311" name="肘形连接符 310"/>
            <p:cNvCxnSpPr/>
            <p:nvPr/>
          </p:nvCxnSpPr>
          <p:spPr>
            <a:xfrm rot="5400000">
              <a:off x="12285" y="5113"/>
              <a:ext cx="2562" cy="1660"/>
            </a:xfrm>
            <a:prstGeom prst="bentConnector3">
              <a:avLst>
                <a:gd name="adj1" fmla="val 50766"/>
              </a:avLst>
            </a:prstGeom>
            <a:ln w="19050"/>
          </p:spPr>
          <p:style>
            <a:lnRef idx="2">
              <a:schemeClr val="accent1"/>
            </a:lnRef>
            <a:fillRef idx="0">
              <a:srgbClr val="FFFFFF"/>
            </a:fillRef>
            <a:effectRef idx="0">
              <a:srgbClr val="FFFFFF"/>
            </a:effectRef>
            <a:fontRef idx="minor">
              <a:schemeClr val="tx1"/>
            </a:fontRef>
          </p:style>
        </p:cxnSp>
        <p:cxnSp>
          <p:nvCxnSpPr>
            <p:cNvPr id="312" name="肘形连接符 311"/>
            <p:cNvCxnSpPr/>
            <p:nvPr/>
          </p:nvCxnSpPr>
          <p:spPr>
            <a:xfrm rot="5400000">
              <a:off x="13059" y="4361"/>
              <a:ext cx="2560" cy="3185"/>
            </a:xfrm>
            <a:prstGeom prst="bentConnector3">
              <a:avLst>
                <a:gd name="adj1" fmla="val 50000"/>
              </a:avLst>
            </a:prstGeom>
            <a:ln w="19050"/>
          </p:spPr>
          <p:style>
            <a:lnRef idx="2">
              <a:schemeClr val="accent1"/>
            </a:lnRef>
            <a:fillRef idx="0">
              <a:srgbClr val="FFFFFF"/>
            </a:fillRef>
            <a:effectRef idx="0">
              <a:srgbClr val="FFFFFF"/>
            </a:effectRef>
            <a:fontRef idx="minor">
              <a:schemeClr val="tx1"/>
            </a:fontRef>
          </p:style>
        </p:cxnSp>
        <p:cxnSp>
          <p:nvCxnSpPr>
            <p:cNvPr id="313" name="肘形连接符 312"/>
            <p:cNvCxnSpPr/>
            <p:nvPr/>
          </p:nvCxnSpPr>
          <p:spPr>
            <a:xfrm rot="5400000">
              <a:off x="13810" y="3598"/>
              <a:ext cx="2572" cy="4699"/>
            </a:xfrm>
            <a:prstGeom prst="bentConnector3">
              <a:avLst>
                <a:gd name="adj1" fmla="val 50541"/>
              </a:avLst>
            </a:prstGeom>
            <a:ln w="19050"/>
          </p:spPr>
          <p:style>
            <a:lnRef idx="2">
              <a:schemeClr val="accent1"/>
            </a:lnRef>
            <a:fillRef idx="0">
              <a:srgbClr val="FFFFFF"/>
            </a:fillRef>
            <a:effectRef idx="0">
              <a:srgbClr val="FFFFFF"/>
            </a:effectRef>
            <a:fontRef idx="minor">
              <a:schemeClr val="tx1"/>
            </a:fontRef>
          </p:style>
        </p:cxnSp>
        <p:grpSp>
          <p:nvGrpSpPr>
            <p:cNvPr id="314" name="组合 313"/>
            <p:cNvGrpSpPr/>
            <p:nvPr/>
          </p:nvGrpSpPr>
          <p:grpSpPr>
            <a:xfrm rot="0">
              <a:off x="7872" y="3376"/>
              <a:ext cx="1036" cy="729"/>
              <a:chOff x="1874" y="2871"/>
              <a:chExt cx="1635" cy="1151"/>
            </a:xfrm>
          </p:grpSpPr>
          <p:grpSp>
            <p:nvGrpSpPr>
              <p:cNvPr id="315" name="组合 314"/>
              <p:cNvGrpSpPr/>
              <p:nvPr/>
            </p:nvGrpSpPr>
            <p:grpSpPr>
              <a:xfrm rot="0">
                <a:off x="1874" y="3374"/>
                <a:ext cx="1076" cy="648"/>
                <a:chOff x="12197" y="890"/>
                <a:chExt cx="1076" cy="648"/>
              </a:xfrm>
            </p:grpSpPr>
            <p:sp>
              <p:nvSpPr>
                <p:cNvPr id="316" name="矩形 315"/>
                <p:cNvSpPr/>
                <p:nvPr>
                  <p:custDataLst>
                    <p:tags r:id="rId110"/>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7" name="矩形 316"/>
                <p:cNvSpPr/>
                <p:nvPr>
                  <p:custDataLst>
                    <p:tags r:id="rId111"/>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8" name="矩形 317"/>
                <p:cNvSpPr/>
                <p:nvPr>
                  <p:custDataLst>
                    <p:tags r:id="rId112"/>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19" name="矩形 318"/>
                <p:cNvSpPr/>
                <p:nvPr>
                  <p:custDataLst>
                    <p:tags r:id="rId113"/>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0" name="矩形 319"/>
                <p:cNvSpPr/>
                <p:nvPr>
                  <p:custDataLst>
                    <p:tags r:id="rId114"/>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1" name="剪去同侧角的矩形 320"/>
                <p:cNvSpPr/>
                <p:nvPr>
                  <p:custDataLst>
                    <p:tags r:id="rId115"/>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2" name="矩形 321"/>
                <p:cNvSpPr/>
                <p:nvPr>
                  <p:custDataLst>
                    <p:tags r:id="rId116"/>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23" name="组合 322"/>
              <p:cNvGrpSpPr/>
              <p:nvPr/>
            </p:nvGrpSpPr>
            <p:grpSpPr>
              <a:xfrm rot="18420000">
                <a:off x="2504" y="2942"/>
                <a:ext cx="305" cy="162"/>
                <a:chOff x="9284" y="1177"/>
                <a:chExt cx="583" cy="300"/>
              </a:xfrm>
            </p:grpSpPr>
            <p:sp>
              <p:nvSpPr>
                <p:cNvPr id="324" name="圆角矩形 323"/>
                <p:cNvSpPr/>
                <p:nvPr>
                  <p:custDataLst>
                    <p:tags r:id="rId117"/>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25" name="流程图: 手动操作 324"/>
                <p:cNvSpPr/>
                <p:nvPr>
                  <p:custDataLst>
                    <p:tags r:id="rId118"/>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26" name="组合 325"/>
              <p:cNvGrpSpPr/>
              <p:nvPr/>
            </p:nvGrpSpPr>
            <p:grpSpPr>
              <a:xfrm>
                <a:off x="2959" y="3332"/>
                <a:ext cx="550" cy="402"/>
                <a:chOff x="2095" y="5223"/>
                <a:chExt cx="550" cy="402"/>
              </a:xfrm>
            </p:grpSpPr>
            <p:sp>
              <p:nvSpPr>
                <p:cNvPr id="327" name="圆角矩形 326"/>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8" name="矩形 32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29" name="直接连接符 328"/>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30" name="直接连接符 329"/>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31" name="直接连接符 330"/>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332" name="组合 331"/>
            <p:cNvGrpSpPr/>
            <p:nvPr/>
          </p:nvGrpSpPr>
          <p:grpSpPr>
            <a:xfrm rot="0">
              <a:off x="9417" y="3339"/>
              <a:ext cx="1036" cy="732"/>
              <a:chOff x="1874" y="2871"/>
              <a:chExt cx="1635" cy="1151"/>
            </a:xfrm>
          </p:grpSpPr>
          <p:grpSp>
            <p:nvGrpSpPr>
              <p:cNvPr id="333" name="组合 332"/>
              <p:cNvGrpSpPr/>
              <p:nvPr/>
            </p:nvGrpSpPr>
            <p:grpSpPr>
              <a:xfrm rot="0">
                <a:off x="1874" y="3374"/>
                <a:ext cx="1076" cy="648"/>
                <a:chOff x="12197" y="890"/>
                <a:chExt cx="1076" cy="648"/>
              </a:xfrm>
            </p:grpSpPr>
            <p:sp>
              <p:nvSpPr>
                <p:cNvPr id="334" name="矩形 333"/>
                <p:cNvSpPr/>
                <p:nvPr>
                  <p:custDataLst>
                    <p:tags r:id="rId119"/>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5" name="矩形 334"/>
                <p:cNvSpPr/>
                <p:nvPr>
                  <p:custDataLst>
                    <p:tags r:id="rId120"/>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6" name="矩形 335"/>
                <p:cNvSpPr/>
                <p:nvPr>
                  <p:custDataLst>
                    <p:tags r:id="rId121"/>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7" name="矩形 336"/>
                <p:cNvSpPr/>
                <p:nvPr>
                  <p:custDataLst>
                    <p:tags r:id="rId122"/>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8" name="矩形 337"/>
                <p:cNvSpPr/>
                <p:nvPr>
                  <p:custDataLst>
                    <p:tags r:id="rId123"/>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39" name="剪去同侧角的矩形 338"/>
                <p:cNvSpPr/>
                <p:nvPr>
                  <p:custDataLst>
                    <p:tags r:id="rId124"/>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0" name="矩形 339"/>
                <p:cNvSpPr/>
                <p:nvPr>
                  <p:custDataLst>
                    <p:tags r:id="rId125"/>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41" name="组合 340"/>
              <p:cNvGrpSpPr/>
              <p:nvPr/>
            </p:nvGrpSpPr>
            <p:grpSpPr>
              <a:xfrm rot="18420000">
                <a:off x="2504" y="2942"/>
                <a:ext cx="305" cy="162"/>
                <a:chOff x="9284" y="1177"/>
                <a:chExt cx="583" cy="300"/>
              </a:xfrm>
            </p:grpSpPr>
            <p:sp>
              <p:nvSpPr>
                <p:cNvPr id="342" name="圆角矩形 341"/>
                <p:cNvSpPr/>
                <p:nvPr>
                  <p:custDataLst>
                    <p:tags r:id="rId126"/>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43" name="流程图: 手动操作 342"/>
                <p:cNvSpPr/>
                <p:nvPr>
                  <p:custDataLst>
                    <p:tags r:id="rId127"/>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44" name="组合 343"/>
              <p:cNvGrpSpPr/>
              <p:nvPr/>
            </p:nvGrpSpPr>
            <p:grpSpPr>
              <a:xfrm>
                <a:off x="2959" y="3332"/>
                <a:ext cx="550" cy="402"/>
                <a:chOff x="2095" y="5223"/>
                <a:chExt cx="550" cy="402"/>
              </a:xfrm>
            </p:grpSpPr>
            <p:sp>
              <p:nvSpPr>
                <p:cNvPr id="345" name="圆角矩形 344"/>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6" name="矩形 345"/>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47" name="直接连接符 346"/>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48" name="直接连接符 347"/>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49" name="直接连接符 348"/>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350" name="组合 349"/>
            <p:cNvGrpSpPr/>
            <p:nvPr/>
          </p:nvGrpSpPr>
          <p:grpSpPr>
            <a:xfrm rot="0">
              <a:off x="10895" y="3348"/>
              <a:ext cx="1036" cy="729"/>
              <a:chOff x="1874" y="2871"/>
              <a:chExt cx="1635" cy="1151"/>
            </a:xfrm>
          </p:grpSpPr>
          <p:grpSp>
            <p:nvGrpSpPr>
              <p:cNvPr id="351" name="组合 350"/>
              <p:cNvGrpSpPr/>
              <p:nvPr/>
            </p:nvGrpSpPr>
            <p:grpSpPr>
              <a:xfrm rot="0">
                <a:off x="1874" y="3374"/>
                <a:ext cx="1076" cy="648"/>
                <a:chOff x="12197" y="890"/>
                <a:chExt cx="1076" cy="648"/>
              </a:xfrm>
            </p:grpSpPr>
            <p:sp>
              <p:nvSpPr>
                <p:cNvPr id="352" name="矩形 351"/>
                <p:cNvSpPr/>
                <p:nvPr>
                  <p:custDataLst>
                    <p:tags r:id="rId128"/>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53" name="矩形 352"/>
                <p:cNvSpPr/>
                <p:nvPr>
                  <p:custDataLst>
                    <p:tags r:id="rId129"/>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54" name="矩形 353"/>
                <p:cNvSpPr/>
                <p:nvPr>
                  <p:custDataLst>
                    <p:tags r:id="rId130"/>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55" name="矩形 354"/>
                <p:cNvSpPr/>
                <p:nvPr>
                  <p:custDataLst>
                    <p:tags r:id="rId131"/>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56" name="矩形 355"/>
                <p:cNvSpPr/>
                <p:nvPr>
                  <p:custDataLst>
                    <p:tags r:id="rId132"/>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57" name="剪去同侧角的矩形 356"/>
                <p:cNvSpPr/>
                <p:nvPr>
                  <p:custDataLst>
                    <p:tags r:id="rId133"/>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58" name="矩形 357"/>
                <p:cNvSpPr/>
                <p:nvPr>
                  <p:custDataLst>
                    <p:tags r:id="rId134"/>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59" name="组合 358"/>
              <p:cNvGrpSpPr/>
              <p:nvPr/>
            </p:nvGrpSpPr>
            <p:grpSpPr>
              <a:xfrm rot="18420000">
                <a:off x="2504" y="2942"/>
                <a:ext cx="305" cy="162"/>
                <a:chOff x="9284" y="1177"/>
                <a:chExt cx="583" cy="300"/>
              </a:xfrm>
            </p:grpSpPr>
            <p:sp>
              <p:nvSpPr>
                <p:cNvPr id="360" name="圆角矩形 359"/>
                <p:cNvSpPr/>
                <p:nvPr>
                  <p:custDataLst>
                    <p:tags r:id="rId135"/>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61" name="流程图: 手动操作 360"/>
                <p:cNvSpPr/>
                <p:nvPr>
                  <p:custDataLst>
                    <p:tags r:id="rId136"/>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62" name="组合 361"/>
              <p:cNvGrpSpPr/>
              <p:nvPr/>
            </p:nvGrpSpPr>
            <p:grpSpPr>
              <a:xfrm>
                <a:off x="2959" y="3332"/>
                <a:ext cx="550" cy="402"/>
                <a:chOff x="2095" y="5223"/>
                <a:chExt cx="550" cy="402"/>
              </a:xfrm>
            </p:grpSpPr>
            <p:sp>
              <p:nvSpPr>
                <p:cNvPr id="363" name="圆角矩形 362"/>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4" name="矩形 363"/>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65" name="直接连接符 364"/>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66" name="直接连接符 365"/>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67" name="直接连接符 366"/>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368" name="组合 367"/>
            <p:cNvGrpSpPr/>
            <p:nvPr/>
          </p:nvGrpSpPr>
          <p:grpSpPr>
            <a:xfrm rot="0">
              <a:off x="12440" y="3368"/>
              <a:ext cx="1036" cy="732"/>
              <a:chOff x="1874" y="2871"/>
              <a:chExt cx="1635" cy="1151"/>
            </a:xfrm>
          </p:grpSpPr>
          <p:grpSp>
            <p:nvGrpSpPr>
              <p:cNvPr id="369" name="组合 368"/>
              <p:cNvGrpSpPr/>
              <p:nvPr/>
            </p:nvGrpSpPr>
            <p:grpSpPr>
              <a:xfrm rot="0">
                <a:off x="1874" y="3374"/>
                <a:ext cx="1076" cy="648"/>
                <a:chOff x="12197" y="890"/>
                <a:chExt cx="1076" cy="648"/>
              </a:xfrm>
            </p:grpSpPr>
            <p:sp>
              <p:nvSpPr>
                <p:cNvPr id="370" name="矩形 369"/>
                <p:cNvSpPr/>
                <p:nvPr>
                  <p:custDataLst>
                    <p:tags r:id="rId137"/>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1" name="矩形 370"/>
                <p:cNvSpPr/>
                <p:nvPr>
                  <p:custDataLst>
                    <p:tags r:id="rId138"/>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2" name="矩形 371"/>
                <p:cNvSpPr/>
                <p:nvPr>
                  <p:custDataLst>
                    <p:tags r:id="rId139"/>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3" name="矩形 372"/>
                <p:cNvSpPr/>
                <p:nvPr>
                  <p:custDataLst>
                    <p:tags r:id="rId140"/>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4" name="矩形 373"/>
                <p:cNvSpPr/>
                <p:nvPr>
                  <p:custDataLst>
                    <p:tags r:id="rId141"/>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5" name="剪去同侧角的矩形 374"/>
                <p:cNvSpPr/>
                <p:nvPr>
                  <p:custDataLst>
                    <p:tags r:id="rId142"/>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6" name="矩形 375"/>
                <p:cNvSpPr/>
                <p:nvPr>
                  <p:custDataLst>
                    <p:tags r:id="rId143"/>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77" name="组合 376"/>
              <p:cNvGrpSpPr/>
              <p:nvPr/>
            </p:nvGrpSpPr>
            <p:grpSpPr>
              <a:xfrm rot="18420000">
                <a:off x="2504" y="2942"/>
                <a:ext cx="305" cy="162"/>
                <a:chOff x="9284" y="1177"/>
                <a:chExt cx="583" cy="300"/>
              </a:xfrm>
            </p:grpSpPr>
            <p:sp>
              <p:nvSpPr>
                <p:cNvPr id="378" name="圆角矩形 377"/>
                <p:cNvSpPr/>
                <p:nvPr>
                  <p:custDataLst>
                    <p:tags r:id="rId144"/>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79" name="流程图: 手动操作 378"/>
                <p:cNvSpPr/>
                <p:nvPr>
                  <p:custDataLst>
                    <p:tags r:id="rId145"/>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80" name="组合 379"/>
              <p:cNvGrpSpPr/>
              <p:nvPr/>
            </p:nvGrpSpPr>
            <p:grpSpPr>
              <a:xfrm>
                <a:off x="2959" y="3332"/>
                <a:ext cx="550" cy="402"/>
                <a:chOff x="2095" y="5223"/>
                <a:chExt cx="550" cy="402"/>
              </a:xfrm>
            </p:grpSpPr>
            <p:sp>
              <p:nvSpPr>
                <p:cNvPr id="381" name="圆角矩形 380"/>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2" name="矩形 381"/>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383" name="直接连接符 382"/>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84" name="直接连接符 383"/>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385" name="直接连接符 384"/>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386" name="组合 385"/>
            <p:cNvGrpSpPr/>
            <p:nvPr/>
          </p:nvGrpSpPr>
          <p:grpSpPr>
            <a:xfrm rot="0">
              <a:off x="13943" y="3352"/>
              <a:ext cx="1036" cy="732"/>
              <a:chOff x="1874" y="2871"/>
              <a:chExt cx="1635" cy="1151"/>
            </a:xfrm>
          </p:grpSpPr>
          <p:grpSp>
            <p:nvGrpSpPr>
              <p:cNvPr id="387" name="组合 386"/>
              <p:cNvGrpSpPr/>
              <p:nvPr/>
            </p:nvGrpSpPr>
            <p:grpSpPr>
              <a:xfrm rot="0">
                <a:off x="1874" y="3374"/>
                <a:ext cx="1076" cy="648"/>
                <a:chOff x="12197" y="890"/>
                <a:chExt cx="1076" cy="648"/>
              </a:xfrm>
            </p:grpSpPr>
            <p:sp>
              <p:nvSpPr>
                <p:cNvPr id="388" name="矩形 387"/>
                <p:cNvSpPr/>
                <p:nvPr>
                  <p:custDataLst>
                    <p:tags r:id="rId146"/>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89" name="矩形 388"/>
                <p:cNvSpPr/>
                <p:nvPr>
                  <p:custDataLst>
                    <p:tags r:id="rId147"/>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0" name="矩形 389"/>
                <p:cNvSpPr/>
                <p:nvPr>
                  <p:custDataLst>
                    <p:tags r:id="rId148"/>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1" name="矩形 390"/>
                <p:cNvSpPr/>
                <p:nvPr>
                  <p:custDataLst>
                    <p:tags r:id="rId149"/>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2" name="矩形 391"/>
                <p:cNvSpPr/>
                <p:nvPr>
                  <p:custDataLst>
                    <p:tags r:id="rId150"/>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3" name="剪去同侧角的矩形 392"/>
                <p:cNvSpPr/>
                <p:nvPr>
                  <p:custDataLst>
                    <p:tags r:id="rId151"/>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4" name="矩形 393"/>
                <p:cNvSpPr/>
                <p:nvPr>
                  <p:custDataLst>
                    <p:tags r:id="rId152"/>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95" name="组合 394"/>
              <p:cNvGrpSpPr/>
              <p:nvPr/>
            </p:nvGrpSpPr>
            <p:grpSpPr>
              <a:xfrm rot="18420000">
                <a:off x="2504" y="2942"/>
                <a:ext cx="305" cy="162"/>
                <a:chOff x="9284" y="1177"/>
                <a:chExt cx="583" cy="300"/>
              </a:xfrm>
            </p:grpSpPr>
            <p:sp>
              <p:nvSpPr>
                <p:cNvPr id="396" name="圆角矩形 395"/>
                <p:cNvSpPr/>
                <p:nvPr>
                  <p:custDataLst>
                    <p:tags r:id="rId153"/>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397" name="流程图: 手动操作 396"/>
                <p:cNvSpPr/>
                <p:nvPr>
                  <p:custDataLst>
                    <p:tags r:id="rId154"/>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398" name="组合 397"/>
              <p:cNvGrpSpPr/>
              <p:nvPr/>
            </p:nvGrpSpPr>
            <p:grpSpPr>
              <a:xfrm>
                <a:off x="2959" y="3332"/>
                <a:ext cx="550" cy="402"/>
                <a:chOff x="2095" y="5223"/>
                <a:chExt cx="550" cy="402"/>
              </a:xfrm>
            </p:grpSpPr>
            <p:sp>
              <p:nvSpPr>
                <p:cNvPr id="399" name="圆角矩形 398"/>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0" name="矩形 399"/>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401" name="直接连接符 400"/>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02" name="直接连接符 401"/>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03" name="直接连接符 402"/>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404" name="组合 403"/>
            <p:cNvGrpSpPr/>
            <p:nvPr/>
          </p:nvGrpSpPr>
          <p:grpSpPr>
            <a:xfrm rot="0">
              <a:off x="15421" y="3447"/>
              <a:ext cx="1036" cy="729"/>
              <a:chOff x="1874" y="2871"/>
              <a:chExt cx="1635" cy="1151"/>
            </a:xfrm>
          </p:grpSpPr>
          <p:grpSp>
            <p:nvGrpSpPr>
              <p:cNvPr id="405" name="组合 404"/>
              <p:cNvGrpSpPr/>
              <p:nvPr/>
            </p:nvGrpSpPr>
            <p:grpSpPr>
              <a:xfrm rot="0">
                <a:off x="1874" y="3374"/>
                <a:ext cx="1076" cy="648"/>
                <a:chOff x="12197" y="890"/>
                <a:chExt cx="1076" cy="648"/>
              </a:xfrm>
            </p:grpSpPr>
            <p:sp>
              <p:nvSpPr>
                <p:cNvPr id="406" name="矩形 405"/>
                <p:cNvSpPr/>
                <p:nvPr>
                  <p:custDataLst>
                    <p:tags r:id="rId155"/>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7" name="矩形 406"/>
                <p:cNvSpPr/>
                <p:nvPr>
                  <p:custDataLst>
                    <p:tags r:id="rId156"/>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8" name="矩形 407"/>
                <p:cNvSpPr/>
                <p:nvPr>
                  <p:custDataLst>
                    <p:tags r:id="rId157"/>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09" name="矩形 408"/>
                <p:cNvSpPr/>
                <p:nvPr>
                  <p:custDataLst>
                    <p:tags r:id="rId158"/>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10" name="矩形 409"/>
                <p:cNvSpPr/>
                <p:nvPr>
                  <p:custDataLst>
                    <p:tags r:id="rId159"/>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11" name="剪去同侧角的矩形 410"/>
                <p:cNvSpPr/>
                <p:nvPr>
                  <p:custDataLst>
                    <p:tags r:id="rId160"/>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12" name="矩形 411"/>
                <p:cNvSpPr/>
                <p:nvPr>
                  <p:custDataLst>
                    <p:tags r:id="rId161"/>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3" name="组合 412"/>
              <p:cNvGrpSpPr/>
              <p:nvPr/>
            </p:nvGrpSpPr>
            <p:grpSpPr>
              <a:xfrm rot="18420000">
                <a:off x="2504" y="2942"/>
                <a:ext cx="305" cy="162"/>
                <a:chOff x="9284" y="1177"/>
                <a:chExt cx="583" cy="300"/>
              </a:xfrm>
            </p:grpSpPr>
            <p:sp>
              <p:nvSpPr>
                <p:cNvPr id="414" name="圆角矩形 413"/>
                <p:cNvSpPr/>
                <p:nvPr>
                  <p:custDataLst>
                    <p:tags r:id="rId162"/>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15" name="流程图: 手动操作 414"/>
                <p:cNvSpPr/>
                <p:nvPr>
                  <p:custDataLst>
                    <p:tags r:id="rId163"/>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16" name="组合 415"/>
              <p:cNvGrpSpPr/>
              <p:nvPr/>
            </p:nvGrpSpPr>
            <p:grpSpPr>
              <a:xfrm>
                <a:off x="2959" y="3332"/>
                <a:ext cx="550" cy="402"/>
                <a:chOff x="2095" y="5223"/>
                <a:chExt cx="550" cy="402"/>
              </a:xfrm>
            </p:grpSpPr>
            <p:sp>
              <p:nvSpPr>
                <p:cNvPr id="417" name="圆角矩形 416"/>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8" name="矩形 417"/>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419" name="直接连接符 418"/>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20" name="直接连接符 419"/>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21" name="直接连接符 420"/>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grpSp>
          <p:nvGrpSpPr>
            <p:cNvPr id="422" name="组合 421"/>
            <p:cNvGrpSpPr/>
            <p:nvPr/>
          </p:nvGrpSpPr>
          <p:grpSpPr>
            <a:xfrm rot="0">
              <a:off x="16966" y="3410"/>
              <a:ext cx="1036" cy="732"/>
              <a:chOff x="1874" y="2871"/>
              <a:chExt cx="1635" cy="1151"/>
            </a:xfrm>
          </p:grpSpPr>
          <p:grpSp>
            <p:nvGrpSpPr>
              <p:cNvPr id="423" name="组合 422"/>
              <p:cNvGrpSpPr/>
              <p:nvPr/>
            </p:nvGrpSpPr>
            <p:grpSpPr>
              <a:xfrm rot="0">
                <a:off x="1874" y="3374"/>
                <a:ext cx="1076" cy="648"/>
                <a:chOff x="12197" y="890"/>
                <a:chExt cx="1076" cy="648"/>
              </a:xfrm>
            </p:grpSpPr>
            <p:sp>
              <p:nvSpPr>
                <p:cNvPr id="424" name="矩形 423"/>
                <p:cNvSpPr/>
                <p:nvPr>
                  <p:custDataLst>
                    <p:tags r:id="rId164"/>
                  </p:custDataLst>
                </p:nvPr>
              </p:nvSpPr>
              <p:spPr>
                <a:xfrm>
                  <a:off x="12520" y="964"/>
                  <a:ext cx="277" cy="324"/>
                </a:xfrm>
                <a:prstGeom prst="rect">
                  <a:avLst/>
                </a:prstGeom>
                <a:solidFill>
                  <a:schemeClr val="tx1">
                    <a:lumMod val="50000"/>
                    <a:lumOff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5" name="矩形 424"/>
                <p:cNvSpPr/>
                <p:nvPr>
                  <p:custDataLst>
                    <p:tags r:id="rId165"/>
                  </p:custDataLst>
                </p:nvPr>
              </p:nvSpPr>
              <p:spPr>
                <a:xfrm>
                  <a:off x="12197" y="1288"/>
                  <a:ext cx="1076" cy="251"/>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6" name="矩形 425"/>
                <p:cNvSpPr/>
                <p:nvPr>
                  <p:custDataLst>
                    <p:tags r:id="rId166"/>
                  </p:custDataLst>
                </p:nvPr>
              </p:nvSpPr>
              <p:spPr>
                <a:xfrm>
                  <a:off x="12797" y="1078"/>
                  <a:ext cx="129" cy="120"/>
                </a:xfrm>
                <a:prstGeom prst="rect">
                  <a:avLst/>
                </a:prstGeom>
                <a:solidFill>
                  <a:schemeClr val="bg1">
                    <a:alpha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7" name="矩形 426"/>
                <p:cNvSpPr/>
                <p:nvPr>
                  <p:custDataLst>
                    <p:tags r:id="rId167"/>
                  </p:custDataLst>
                </p:nvPr>
              </p:nvSpPr>
              <p:spPr>
                <a:xfrm>
                  <a:off x="12926" y="1010"/>
                  <a:ext cx="297" cy="277"/>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8" name="矩形 427"/>
                <p:cNvSpPr/>
                <p:nvPr>
                  <p:custDataLst>
                    <p:tags r:id="rId168"/>
                  </p:custDataLst>
                </p:nvPr>
              </p:nvSpPr>
              <p:spPr>
                <a:xfrm>
                  <a:off x="12600" y="1009"/>
                  <a:ext cx="153" cy="236"/>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29" name="剪去同侧角的矩形 428"/>
                <p:cNvSpPr/>
                <p:nvPr>
                  <p:custDataLst>
                    <p:tags r:id="rId169"/>
                  </p:custDataLst>
                </p:nvPr>
              </p:nvSpPr>
              <p:spPr>
                <a:xfrm rot="10800000">
                  <a:off x="12932" y="890"/>
                  <a:ext cx="119" cy="119"/>
                </a:xfrm>
                <a:prstGeom prst="snip2SameRect">
                  <a:avLst>
                    <a:gd name="adj1" fmla="val 32773"/>
                    <a:gd name="adj2" fmla="val 0"/>
                  </a:avLst>
                </a:prstGeom>
                <a:solidFill>
                  <a:schemeClr val="bg1"/>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30" name="矩形 429"/>
                <p:cNvSpPr/>
                <p:nvPr>
                  <p:custDataLst>
                    <p:tags r:id="rId170"/>
                  </p:custDataLst>
                </p:nvPr>
              </p:nvSpPr>
              <p:spPr>
                <a:xfrm>
                  <a:off x="12243" y="964"/>
                  <a:ext cx="277" cy="323"/>
                </a:xfrm>
                <a:prstGeom prst="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31" name="组合 430"/>
              <p:cNvGrpSpPr/>
              <p:nvPr/>
            </p:nvGrpSpPr>
            <p:grpSpPr>
              <a:xfrm rot="18420000">
                <a:off x="2504" y="2942"/>
                <a:ext cx="305" cy="162"/>
                <a:chOff x="9284" y="1177"/>
                <a:chExt cx="583" cy="300"/>
              </a:xfrm>
            </p:grpSpPr>
            <p:sp>
              <p:nvSpPr>
                <p:cNvPr id="432" name="圆角矩形 431"/>
                <p:cNvSpPr/>
                <p:nvPr>
                  <p:custDataLst>
                    <p:tags r:id="rId171"/>
                  </p:custDataLst>
                </p:nvPr>
              </p:nvSpPr>
              <p:spPr>
                <a:xfrm>
                  <a:off x="9403" y="1177"/>
                  <a:ext cx="465" cy="30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sp>
              <p:nvSpPr>
                <p:cNvPr id="433" name="流程图: 手动操作 432"/>
                <p:cNvSpPr/>
                <p:nvPr>
                  <p:custDataLst>
                    <p:tags r:id="rId172"/>
                  </p:custDataLst>
                </p:nvPr>
              </p:nvSpPr>
              <p:spPr>
                <a:xfrm rot="16200000">
                  <a:off x="9232" y="1267"/>
                  <a:ext cx="224" cy="120"/>
                </a:xfrm>
                <a:prstGeom prst="flowChartManualOperation">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ffectLst/>
                  </a:endParaRPr>
                </a:p>
              </p:txBody>
            </p:sp>
          </p:grpSp>
          <p:grpSp>
            <p:nvGrpSpPr>
              <p:cNvPr id="434" name="组合 433"/>
              <p:cNvGrpSpPr/>
              <p:nvPr/>
            </p:nvGrpSpPr>
            <p:grpSpPr>
              <a:xfrm>
                <a:off x="2959" y="3332"/>
                <a:ext cx="550" cy="402"/>
                <a:chOff x="2095" y="5223"/>
                <a:chExt cx="550" cy="402"/>
              </a:xfrm>
            </p:grpSpPr>
            <p:sp>
              <p:nvSpPr>
                <p:cNvPr id="435" name="圆角矩形 434"/>
                <p:cNvSpPr/>
                <p:nvPr/>
              </p:nvSpPr>
              <p:spPr>
                <a:xfrm>
                  <a:off x="2095" y="5223"/>
                  <a:ext cx="551" cy="402"/>
                </a:xfrm>
                <a:prstGeom prst="roundRect">
                  <a:avLst>
                    <a:gd name="adj" fmla="val 10945"/>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6" name="矩形 435"/>
                <p:cNvSpPr/>
                <p:nvPr/>
              </p:nvSpPr>
              <p:spPr>
                <a:xfrm>
                  <a:off x="2128" y="5265"/>
                  <a:ext cx="486" cy="327"/>
                </a:xfrm>
                <a:prstGeom prst="rect">
                  <a:avLst/>
                </a:prstGeom>
                <a:gradFill>
                  <a:gsLst>
                    <a:gs pos="0">
                      <a:schemeClr val="bg1">
                        <a:lumMod val="65000"/>
                      </a:schemeClr>
                    </a:gs>
                    <a:gs pos="100000">
                      <a:schemeClr val="tx1">
                        <a:lumMod val="85000"/>
                        <a:lumOff val="15000"/>
                      </a:schemeClr>
                    </a:gs>
                  </a:gsLst>
                  <a:lin ang="186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437" name="直接连接符 436"/>
              <p:cNvCxnSpPr/>
              <p:nvPr/>
            </p:nvCxnSpPr>
            <p:spPr>
              <a:xfrm flipH="1">
                <a:off x="2811" y="3209"/>
                <a:ext cx="2" cy="271"/>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38" name="直接连接符 437"/>
              <p:cNvCxnSpPr/>
              <p:nvPr/>
            </p:nvCxnSpPr>
            <p:spPr>
              <a:xfrm>
                <a:off x="2714" y="3478"/>
                <a:ext cx="199" cy="3"/>
              </a:xfrm>
              <a:prstGeom prst="line">
                <a:avLst/>
              </a:prstGeom>
              <a:ln w="22225"/>
            </p:spPr>
            <p:style>
              <a:lnRef idx="2">
                <a:schemeClr val="accent1"/>
              </a:lnRef>
              <a:fillRef idx="0">
                <a:srgbClr val="FFFFFF"/>
              </a:fillRef>
              <a:effectRef idx="0">
                <a:srgbClr val="FFFFFF"/>
              </a:effectRef>
              <a:fontRef idx="minor">
                <a:schemeClr val="tx1"/>
              </a:fontRef>
            </p:style>
          </p:cxnSp>
          <p:cxnSp>
            <p:nvCxnSpPr>
              <p:cNvPr id="439" name="直接连接符 438"/>
              <p:cNvCxnSpPr/>
              <p:nvPr/>
            </p:nvCxnSpPr>
            <p:spPr>
              <a:xfrm>
                <a:off x="2731" y="3043"/>
                <a:ext cx="85" cy="191"/>
              </a:xfrm>
              <a:prstGeom prst="line">
                <a:avLst/>
              </a:prstGeom>
              <a:ln w="22225"/>
            </p:spPr>
            <p:style>
              <a:lnRef idx="2">
                <a:schemeClr val="accent1"/>
              </a:lnRef>
              <a:fillRef idx="0">
                <a:srgbClr val="FFFFFF"/>
              </a:fillRef>
              <a:effectRef idx="0">
                <a:srgbClr val="FFFFFF"/>
              </a:effectRef>
              <a:fontRef idx="minor">
                <a:schemeClr val="tx1"/>
              </a:fontRef>
            </p:style>
          </p:cxnSp>
        </p:grpSp>
        <p:cxnSp>
          <p:nvCxnSpPr>
            <p:cNvPr id="440" name="肘形连接符 439"/>
            <p:cNvCxnSpPr/>
            <p:nvPr/>
          </p:nvCxnSpPr>
          <p:spPr>
            <a:xfrm rot="5400000" flipV="1">
              <a:off x="9074" y="3561"/>
              <a:ext cx="3332" cy="4013"/>
            </a:xfrm>
            <a:prstGeom prst="bentConnector3">
              <a:avLst>
                <a:gd name="adj1" fmla="val 61948"/>
              </a:avLst>
            </a:prstGeom>
            <a:ln w="19050"/>
          </p:spPr>
          <p:style>
            <a:lnRef idx="2">
              <a:schemeClr val="accent1"/>
            </a:lnRef>
            <a:fillRef idx="0">
              <a:srgbClr val="FFFFFF"/>
            </a:fillRef>
            <a:effectRef idx="0">
              <a:srgbClr val="FFFFFF"/>
            </a:effectRef>
            <a:fontRef idx="minor">
              <a:schemeClr val="tx1"/>
            </a:fontRef>
          </p:style>
        </p:cxnSp>
        <p:cxnSp>
          <p:nvCxnSpPr>
            <p:cNvPr id="441" name="肘形连接符 440"/>
            <p:cNvCxnSpPr/>
            <p:nvPr/>
          </p:nvCxnSpPr>
          <p:spPr>
            <a:xfrm rot="5400000" flipV="1">
              <a:off x="9829" y="4316"/>
              <a:ext cx="3367" cy="2468"/>
            </a:xfrm>
            <a:prstGeom prst="bentConnector3">
              <a:avLst>
                <a:gd name="adj1" fmla="val 62248"/>
              </a:avLst>
            </a:prstGeom>
            <a:ln w="19050"/>
          </p:spPr>
          <p:style>
            <a:lnRef idx="2">
              <a:schemeClr val="accent1"/>
            </a:lnRef>
            <a:fillRef idx="0">
              <a:srgbClr val="FFFFFF"/>
            </a:fillRef>
            <a:effectRef idx="0">
              <a:srgbClr val="FFFFFF"/>
            </a:effectRef>
            <a:fontRef idx="minor">
              <a:schemeClr val="tx1"/>
            </a:fontRef>
          </p:style>
        </p:cxnSp>
        <p:cxnSp>
          <p:nvCxnSpPr>
            <p:cNvPr id="442" name="肘形连接符 441"/>
            <p:cNvCxnSpPr/>
            <p:nvPr/>
          </p:nvCxnSpPr>
          <p:spPr>
            <a:xfrm rot="5400000" flipV="1">
              <a:off x="10582" y="5069"/>
              <a:ext cx="3329" cy="979"/>
            </a:xfrm>
            <a:prstGeom prst="bentConnector3">
              <a:avLst>
                <a:gd name="adj1" fmla="val 61998"/>
              </a:avLst>
            </a:prstGeom>
            <a:ln w="19050"/>
          </p:spPr>
          <p:style>
            <a:lnRef idx="2">
              <a:schemeClr val="accent1"/>
            </a:lnRef>
            <a:fillRef idx="0">
              <a:srgbClr val="FFFFFF"/>
            </a:fillRef>
            <a:effectRef idx="0">
              <a:srgbClr val="FFFFFF"/>
            </a:effectRef>
            <a:fontRef idx="minor">
              <a:schemeClr val="tx1"/>
            </a:fontRef>
          </p:style>
        </p:cxnSp>
        <p:cxnSp>
          <p:nvCxnSpPr>
            <p:cNvPr id="443" name="肘形连接符 442"/>
            <p:cNvCxnSpPr/>
            <p:nvPr/>
          </p:nvCxnSpPr>
          <p:spPr>
            <a:xfrm rot="5400000">
              <a:off x="11355" y="5286"/>
              <a:ext cx="3337" cy="555"/>
            </a:xfrm>
            <a:prstGeom prst="bentConnector3">
              <a:avLst>
                <a:gd name="adj1" fmla="val 61624"/>
              </a:avLst>
            </a:prstGeom>
            <a:ln w="19050"/>
          </p:spPr>
          <p:style>
            <a:lnRef idx="2">
              <a:schemeClr val="accent1"/>
            </a:lnRef>
            <a:fillRef idx="0">
              <a:srgbClr val="FFFFFF"/>
            </a:fillRef>
            <a:effectRef idx="0">
              <a:srgbClr val="FFFFFF"/>
            </a:effectRef>
            <a:fontRef idx="minor">
              <a:schemeClr val="tx1"/>
            </a:fontRef>
          </p:style>
        </p:cxnSp>
        <p:cxnSp>
          <p:nvCxnSpPr>
            <p:cNvPr id="444" name="肘形连接符 443"/>
            <p:cNvCxnSpPr/>
            <p:nvPr/>
          </p:nvCxnSpPr>
          <p:spPr>
            <a:xfrm rot="5400000">
              <a:off x="12110" y="4538"/>
              <a:ext cx="3332" cy="2059"/>
            </a:xfrm>
            <a:prstGeom prst="bentConnector3">
              <a:avLst>
                <a:gd name="adj1" fmla="val 61863"/>
              </a:avLst>
            </a:prstGeom>
            <a:ln w="19050"/>
          </p:spPr>
          <p:style>
            <a:lnRef idx="2">
              <a:schemeClr val="accent1"/>
            </a:lnRef>
            <a:fillRef idx="0">
              <a:srgbClr val="FFFFFF"/>
            </a:fillRef>
            <a:effectRef idx="0">
              <a:srgbClr val="FFFFFF"/>
            </a:effectRef>
            <a:fontRef idx="minor">
              <a:schemeClr val="tx1"/>
            </a:fontRef>
          </p:style>
        </p:cxnSp>
        <p:cxnSp>
          <p:nvCxnSpPr>
            <p:cNvPr id="445" name="肘形连接符 444"/>
            <p:cNvCxnSpPr/>
            <p:nvPr/>
          </p:nvCxnSpPr>
          <p:spPr>
            <a:xfrm rot="5400000">
              <a:off x="12884" y="3834"/>
              <a:ext cx="3261" cy="3537"/>
            </a:xfrm>
            <a:prstGeom prst="bentConnector3">
              <a:avLst>
                <a:gd name="adj1" fmla="val 60955"/>
              </a:avLst>
            </a:prstGeom>
            <a:ln w="19050"/>
          </p:spPr>
          <p:style>
            <a:lnRef idx="2">
              <a:schemeClr val="accent1"/>
            </a:lnRef>
            <a:fillRef idx="0">
              <a:srgbClr val="FFFFFF"/>
            </a:fillRef>
            <a:effectRef idx="0">
              <a:srgbClr val="FFFFFF"/>
            </a:effectRef>
            <a:fontRef idx="minor">
              <a:schemeClr val="tx1"/>
            </a:fontRef>
          </p:style>
        </p:cxnSp>
        <p:cxnSp>
          <p:nvCxnSpPr>
            <p:cNvPr id="446" name="肘形连接符 445"/>
            <p:cNvCxnSpPr/>
            <p:nvPr/>
          </p:nvCxnSpPr>
          <p:spPr>
            <a:xfrm rot="5400000">
              <a:off x="13639" y="3044"/>
              <a:ext cx="3296" cy="5082"/>
            </a:xfrm>
            <a:prstGeom prst="bentConnector3">
              <a:avLst>
                <a:gd name="adj1" fmla="val 61541"/>
              </a:avLst>
            </a:prstGeom>
            <a:ln w="19050"/>
          </p:spPr>
          <p:style>
            <a:lnRef idx="2">
              <a:schemeClr val="accent1"/>
            </a:lnRef>
            <a:fillRef idx="0">
              <a:srgbClr val="FFFFFF"/>
            </a:fillRef>
            <a:effectRef idx="0">
              <a:srgbClr val="FFFFFF"/>
            </a:effectRef>
            <a:fontRef idx="minor">
              <a:schemeClr val="tx1"/>
            </a:fontRef>
          </p:style>
        </p:cxnSp>
        <p:grpSp>
          <p:nvGrpSpPr>
            <p:cNvPr id="58" name="组合 57"/>
            <p:cNvGrpSpPr/>
            <p:nvPr/>
          </p:nvGrpSpPr>
          <p:grpSpPr>
            <a:xfrm rot="0">
              <a:off x="12270" y="6250"/>
              <a:ext cx="952" cy="741"/>
              <a:chOff x="15059" y="716"/>
              <a:chExt cx="900" cy="570"/>
            </a:xfrm>
          </p:grpSpPr>
          <p:sp>
            <p:nvSpPr>
              <p:cNvPr id="59" name="圆角矩形 58"/>
              <p:cNvSpPr/>
              <p:nvPr>
                <p:custDataLst>
                  <p:tags r:id="rId173"/>
                </p:custDataLst>
              </p:nvPr>
            </p:nvSpPr>
            <p:spPr>
              <a:xfrm>
                <a:off x="15059" y="716"/>
                <a:ext cx="900" cy="570"/>
              </a:xfrm>
              <a:prstGeom prst="roundRect">
                <a:avLst>
                  <a:gd name="adj" fmla="val 1263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 name="矩形 132"/>
              <p:cNvSpPr/>
              <p:nvPr>
                <p:custDataLst>
                  <p:tags r:id="rId174"/>
                </p:custDataLst>
              </p:nvPr>
            </p:nvSpPr>
            <p:spPr>
              <a:xfrm>
                <a:off x="15114" y="782"/>
                <a:ext cx="789" cy="455"/>
              </a:xfrm>
              <a:prstGeom prst="rect">
                <a:avLst/>
              </a:prstGeom>
              <a:gradFill>
                <a:gsLst>
                  <a:gs pos="0">
                    <a:schemeClr val="accent1">
                      <a:lumMod val="5000"/>
                      <a:lumOff val="95000"/>
                    </a:schemeClr>
                  </a:gs>
                  <a:gs pos="29000">
                    <a:schemeClr val="tx1">
                      <a:lumMod val="50000"/>
                      <a:lumOff val="50000"/>
                    </a:schemeClr>
                  </a:gs>
                  <a:gs pos="100000">
                    <a:schemeClr val="tx1">
                      <a:lumMod val="85000"/>
                      <a:lumOff val="15000"/>
                    </a:schemeClr>
                  </a:gs>
                </a:gsLst>
                <a:lin ang="8100000" scaled="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0" name="图片 59" descr="32313535393238333b32313535393238323b5de54eba"/>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270" y="6768"/>
              <a:ext cx="912" cy="912"/>
            </a:xfrm>
            <a:prstGeom prst="rect">
              <a:avLst/>
            </a:prstGeom>
          </p:spPr>
        </p:pic>
      </p:grpSp>
      <p:cxnSp>
        <p:nvCxnSpPr>
          <p:cNvPr id="65" name="肘形连接符 64"/>
          <p:cNvCxnSpPr>
            <a:endCxn id="553" idx="3"/>
          </p:cNvCxnSpPr>
          <p:nvPr/>
        </p:nvCxnSpPr>
        <p:spPr>
          <a:xfrm rot="10800000" flipV="1">
            <a:off x="4114800" y="3032760"/>
            <a:ext cx="1756410" cy="707390"/>
          </a:xfrm>
          <a:prstGeom prst="bentConnector3">
            <a:avLst>
              <a:gd name="adj1" fmla="val 75560"/>
            </a:avLst>
          </a:prstGeom>
          <a:ln>
            <a:prstDash val="sysDash"/>
            <a:tailEnd type="arrow"/>
          </a:ln>
        </p:spPr>
        <p:style>
          <a:lnRef idx="2">
            <a:schemeClr val="accent1"/>
          </a:lnRef>
          <a:fillRef idx="0">
            <a:srgbClr val="FFFFFF"/>
          </a:fillRef>
          <a:effectRef idx="0">
            <a:srgbClr val="FFFFFF"/>
          </a:effectRef>
          <a:fontRef idx="minor">
            <a:schemeClr val="tx1"/>
          </a:fontRef>
        </p:style>
      </p:cxnSp>
      <p:sp>
        <p:nvSpPr>
          <p:cNvPr id="66" name="右箭头 65"/>
          <p:cNvSpPr/>
          <p:nvPr/>
        </p:nvSpPr>
        <p:spPr>
          <a:xfrm>
            <a:off x="2687955" y="1475105"/>
            <a:ext cx="613410" cy="388620"/>
          </a:xfrm>
          <a:prstGeom prst="rightArrow">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latin typeface="微软雅黑" panose="020B0503020204020204" charset="-122"/>
              <a:ea typeface="微软雅黑" panose="020B0503020204020204" charset="-122"/>
            </a:endParaRPr>
          </a:p>
        </p:txBody>
      </p:sp>
      <p:sp>
        <p:nvSpPr>
          <p:cNvPr id="67" name="文本框 66"/>
          <p:cNvSpPr txBox="1"/>
          <p:nvPr/>
        </p:nvSpPr>
        <p:spPr>
          <a:xfrm>
            <a:off x="2719705" y="1534795"/>
            <a:ext cx="442595" cy="245110"/>
          </a:xfrm>
          <a:prstGeom prst="rect">
            <a:avLst/>
          </a:prstGeom>
          <a:noFill/>
        </p:spPr>
        <p:txBody>
          <a:bodyPr wrap="square" rtlCol="0">
            <a:spAutoFit/>
          </a:bodyPr>
          <a:p>
            <a:r>
              <a:rPr lang="zh-CN" altLang="en-US" sz="1000" b="1">
                <a:solidFill>
                  <a:schemeClr val="bg1"/>
                </a:solidFill>
                <a:latin typeface="微软雅黑" panose="020B0503020204020204" charset="-122"/>
                <a:ea typeface="微软雅黑" panose="020B0503020204020204" charset="-122"/>
              </a:rPr>
              <a:t>升级</a:t>
            </a:r>
            <a:endParaRPr lang="zh-CN" altLang="en-US" sz="1000" b="1">
              <a:solidFill>
                <a:schemeClr val="bg1"/>
              </a:solidFill>
              <a:latin typeface="微软雅黑" panose="020B0503020204020204" charset="-122"/>
              <a:ea typeface="微软雅黑" panose="020B0503020204020204" charset="-122"/>
            </a:endParaRPr>
          </a:p>
        </p:txBody>
      </p:sp>
      <p:pic>
        <p:nvPicPr>
          <p:cNvPr id="2" name="图片 1" descr="2.0.视频监控首页"/>
          <p:cNvPicPr>
            <a:picLocks noChangeAspect="1"/>
          </p:cNvPicPr>
          <p:nvPr/>
        </p:nvPicPr>
        <p:blipFill>
          <a:blip r:embed="rId175"/>
          <a:stretch>
            <a:fillRect/>
          </a:stretch>
        </p:blipFill>
        <p:spPr>
          <a:xfrm>
            <a:off x="236220" y="2633980"/>
            <a:ext cx="3877945" cy="2181860"/>
          </a:xfrm>
          <a:prstGeom prst="rect">
            <a:avLst/>
          </a:prstGeom>
          <a:effectLst>
            <a:outerShdw blurRad="50800" dist="38100" dir="2700000" algn="tl" rotWithShape="0">
              <a:prstClr val="black">
                <a:alpha val="40000"/>
              </a:prstClr>
            </a:outerShdw>
          </a:effectLst>
        </p:spPr>
      </p:pic>
      <p:sp>
        <p:nvSpPr>
          <p:cNvPr id="3" name="矩形 2"/>
          <p:cNvSpPr/>
          <p:nvPr/>
        </p:nvSpPr>
        <p:spPr>
          <a:xfrm>
            <a:off x="4813935" y="4340225"/>
            <a:ext cx="2689225" cy="475615"/>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b="1">
                <a:solidFill>
                  <a:schemeClr val="bg1"/>
                </a:solidFill>
                <a:latin typeface="微软雅黑" panose="020B0503020204020204" charset="-122"/>
                <a:ea typeface="微软雅黑" panose="020B0503020204020204" charset="-122"/>
                <a:cs typeface="微软雅黑" panose="020B0503020204020204" charset="-122"/>
                <a:sym typeface="+mn-ea"/>
              </a:rPr>
              <a:t>人力成本大幅下降</a:t>
            </a:r>
            <a:endParaRPr lang="zh-CN"/>
          </a:p>
        </p:txBody>
      </p:sp>
      <p:pic>
        <p:nvPicPr>
          <p:cNvPr id="18" name="图片 17" descr="人"/>
          <p:cNvPicPr>
            <a:picLocks noChangeAspect="1"/>
          </p:cNvPicPr>
          <p:nvPr/>
        </p:nvPicPr>
        <p:blipFill>
          <a:blip r:embed="rId176">
            <a:extLst>
              <a:ext uri="{96DAC541-7B7A-43D3-8B79-37D633B846F1}">
                <asvg:svgBlip xmlns:asvg="http://schemas.microsoft.com/office/drawing/2016/SVG/main" r:embed="rId177"/>
              </a:ext>
            </a:extLst>
          </a:blip>
          <a:stretch>
            <a:fillRect/>
          </a:stretch>
        </p:blipFill>
        <p:spPr>
          <a:xfrm>
            <a:off x="4920615" y="4401185"/>
            <a:ext cx="294005" cy="382905"/>
          </a:xfrm>
          <a:prstGeom prst="rect">
            <a:avLst/>
          </a:prstGeom>
        </p:spPr>
      </p:pic>
      <p:sp>
        <p:nvSpPr>
          <p:cNvPr id="15" name="矩形 14"/>
          <p:cNvSpPr/>
          <p:nvPr/>
        </p:nvSpPr>
        <p:spPr>
          <a:xfrm>
            <a:off x="4813300" y="3793490"/>
            <a:ext cx="2689225" cy="475615"/>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b="1">
                <a:solidFill>
                  <a:schemeClr val="bg1"/>
                </a:solidFill>
                <a:latin typeface="微软雅黑" panose="020B0503020204020204" charset="-122"/>
                <a:ea typeface="微软雅黑" panose="020B0503020204020204" charset="-122"/>
                <a:cs typeface="微软雅黑" panose="020B0503020204020204" charset="-122"/>
                <a:sym typeface="+mn-ea"/>
              </a:rPr>
              <a:t>模内实况直观展示</a:t>
            </a:r>
            <a:endParaRPr lang="zh-CN"/>
          </a:p>
        </p:txBody>
      </p:sp>
      <p:pic>
        <p:nvPicPr>
          <p:cNvPr id="16" name="图片 15" descr="活动直播间"/>
          <p:cNvPicPr>
            <a:picLocks noChangeAspect="1"/>
          </p:cNvPicPr>
          <p:nvPr/>
        </p:nvPicPr>
        <p:blipFill>
          <a:blip r:embed="rId178">
            <a:extLst>
              <a:ext uri="{96DAC541-7B7A-43D3-8B79-37D633B846F1}">
                <asvg:svgBlip xmlns:asvg="http://schemas.microsoft.com/office/drawing/2016/SVG/main" r:embed="rId179"/>
              </a:ext>
            </a:extLst>
          </a:blip>
          <a:stretch>
            <a:fillRect/>
          </a:stretch>
        </p:blipFill>
        <p:spPr>
          <a:xfrm>
            <a:off x="4920615" y="3853815"/>
            <a:ext cx="404495" cy="404495"/>
          </a:xfrm>
          <a:prstGeom prst="rect">
            <a:avLst/>
          </a:prstGeom>
        </p:spPr>
      </p:pic>
      <p:pic>
        <p:nvPicPr>
          <p:cNvPr id="20" name="图片 19" descr="业绩下降"/>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5203825" y="4444365"/>
            <a:ext cx="156210" cy="2882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3"/>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4"/>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64" name="文本框 63"/>
          <p:cNvSpPr txBox="1"/>
          <p:nvPr>
            <p:custDataLst>
              <p:tags r:id="rId5"/>
            </p:custDataLst>
          </p:nvPr>
        </p:nvSpPr>
        <p:spPr>
          <a:xfrm>
            <a:off x="471805" y="681990"/>
            <a:ext cx="5567045" cy="829945"/>
          </a:xfrm>
          <a:prstGeom prst="rect">
            <a:avLst/>
          </a:prstGeom>
          <a:noFill/>
        </p:spPr>
        <p:txBody>
          <a:bodyPr wrap="square" rtlCol="0">
            <a:spAutoFit/>
          </a:bodyPr>
          <a:p>
            <a:pPr algn="l">
              <a:lnSpc>
                <a:spcPct val="150000"/>
              </a:lnSpc>
            </a:pPr>
            <a:r>
              <a:rPr lang="zh-CN" altLang="en-US" sz="1600" b="1">
                <a:solidFill>
                  <a:srgbClr val="FA9F10"/>
                </a:solidFill>
                <a:latin typeface="微软雅黑" panose="020B0503020204020204" charset="-122"/>
                <a:ea typeface="微软雅黑" panose="020B0503020204020204" charset="-122"/>
                <a:sym typeface="+mn-ea"/>
              </a:rPr>
              <a:t>车间生产数据自动统计、图形化展示</a:t>
            </a:r>
            <a:endParaRPr lang="zh-CN" altLang="en-US" sz="1600" b="1">
              <a:solidFill>
                <a:srgbClr val="FA9F10"/>
              </a:solidFill>
              <a:latin typeface="微软雅黑" panose="020B0503020204020204" charset="-122"/>
              <a:ea typeface="微软雅黑" panose="020B0503020204020204" charset="-122"/>
            </a:endParaRPr>
          </a:p>
          <a:p>
            <a:pPr algn="l">
              <a:lnSpc>
                <a:spcPct val="150000"/>
              </a:lnSpc>
            </a:pPr>
            <a:r>
              <a:rPr lang="zh-CN" altLang="en-US" sz="1600" b="1">
                <a:solidFill>
                  <a:srgbClr val="FA9F10"/>
                </a:solidFill>
                <a:latin typeface="微软雅黑" panose="020B0503020204020204" charset="-122"/>
                <a:ea typeface="微软雅黑" panose="020B0503020204020204" charset="-122"/>
                <a:sym typeface="+mn-ea"/>
              </a:rPr>
              <a:t>车间终端整体运行稳定性、产品不良品率了如指掌</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p:txBody>
      </p:sp>
      <p:sp>
        <p:nvSpPr>
          <p:cNvPr id="57" name="等腰三角形 56"/>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385150" y="1472136"/>
            <a:ext cx="267392" cy="71403"/>
            <a:chOff x="4628264" y="1762760"/>
            <a:chExt cx="356522" cy="95204"/>
          </a:xfrm>
        </p:grpSpPr>
        <p:sp>
          <p:nvSpPr>
            <p:cNvPr id="68" name="椭圆 67"/>
            <p:cNvSpPr/>
            <p:nvPr>
              <p:custDataLst>
                <p:tags r:id="rId7"/>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8"/>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9"/>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grpSp>
        <p:nvGrpSpPr>
          <p:cNvPr id="12" name="组合 11"/>
          <p:cNvGrpSpPr/>
          <p:nvPr/>
        </p:nvGrpSpPr>
        <p:grpSpPr>
          <a:xfrm>
            <a:off x="6666865" y="1733550"/>
            <a:ext cx="2091055" cy="860425"/>
            <a:chOff x="9607" y="2730"/>
            <a:chExt cx="4185" cy="1513"/>
          </a:xfrm>
        </p:grpSpPr>
        <p:sp>
          <p:nvSpPr>
            <p:cNvPr id="5" name="矩形 4"/>
            <p:cNvSpPr/>
            <p:nvPr/>
          </p:nvSpPr>
          <p:spPr>
            <a:xfrm>
              <a:off x="9607" y="2730"/>
              <a:ext cx="4185" cy="1513"/>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9748" y="3103"/>
              <a:ext cx="3903" cy="630"/>
            </a:xfrm>
            <a:prstGeom prst="rect">
              <a:avLst/>
            </a:prstGeom>
            <a:noFill/>
          </p:spPr>
          <p:txBody>
            <a:bodyPr wrap="square" rtlCol="0">
              <a:noAutofit/>
            </a:bodyPr>
            <a:p>
              <a:pPr algn="ctr"/>
              <a:r>
                <a:rPr lang="zh-CN" b="1">
                  <a:solidFill>
                    <a:schemeClr val="bg1"/>
                  </a:solidFill>
                  <a:latin typeface="微软雅黑" panose="020B0503020204020204" charset="-122"/>
                  <a:ea typeface="微软雅黑" panose="020B0503020204020204" charset="-122"/>
                  <a:cs typeface="微软雅黑" panose="020B0503020204020204" charset="-122"/>
                  <a:sym typeface="+mn-ea"/>
                </a:rPr>
                <a:t>在线设备数统计</a:t>
              </a:r>
              <a:endParaRPr lang="zh-CN" b="1">
                <a:latin typeface="微软雅黑" panose="020B0503020204020204" charset="-122"/>
                <a:ea typeface="微软雅黑" panose="020B0503020204020204" charset="-122"/>
                <a:cs typeface="微软雅黑" panose="020B0503020204020204" charset="-122"/>
              </a:endParaRPr>
            </a:p>
          </p:txBody>
        </p:sp>
      </p:grpSp>
      <p:grpSp>
        <p:nvGrpSpPr>
          <p:cNvPr id="11" name="组合 10"/>
          <p:cNvGrpSpPr/>
          <p:nvPr/>
        </p:nvGrpSpPr>
        <p:grpSpPr>
          <a:xfrm>
            <a:off x="6667500" y="2745740"/>
            <a:ext cx="2090420" cy="938530"/>
            <a:chOff x="10500" y="4405"/>
            <a:chExt cx="3292" cy="1650"/>
          </a:xfrm>
        </p:grpSpPr>
        <p:sp>
          <p:nvSpPr>
            <p:cNvPr id="7" name="矩形 6"/>
            <p:cNvSpPr/>
            <p:nvPr/>
          </p:nvSpPr>
          <p:spPr>
            <a:xfrm>
              <a:off x="10500" y="4405"/>
              <a:ext cx="3292" cy="165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500" y="4530"/>
              <a:ext cx="3291" cy="1389"/>
            </a:xfrm>
            <a:prstGeom prst="rect">
              <a:avLst/>
            </a:prstGeom>
            <a:noFill/>
          </p:spPr>
          <p:txBody>
            <a:bodyPr wrap="square" rtlCol="0" anchor="ctr" anchorCtr="0">
              <a:noAutofit/>
            </a:bodyPr>
            <a:p>
              <a:pPr algn="ctr"/>
              <a:r>
                <a:rPr lang="zh-CN" b="1">
                  <a:solidFill>
                    <a:schemeClr val="bg1"/>
                  </a:solidFill>
                  <a:latin typeface="微软雅黑" panose="020B0503020204020204" charset="-122"/>
                  <a:ea typeface="微软雅黑" panose="020B0503020204020204" charset="-122"/>
                  <a:cs typeface="微软雅黑" panose="020B0503020204020204" charset="-122"/>
                  <a:sym typeface="+mn-ea"/>
                </a:rPr>
                <a:t>车间终端总生产数</a:t>
              </a:r>
              <a:endParaRPr lang="zh-CN" b="1">
                <a:solidFill>
                  <a:schemeClr val="bg1"/>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rPr>
                <a:t>/NG</a:t>
              </a:r>
              <a:r>
                <a:rPr lang="zh-CN" altLang="en-US" b="1">
                  <a:solidFill>
                    <a:schemeClr val="bg1"/>
                  </a:solidFill>
                  <a:latin typeface="微软雅黑" panose="020B0503020204020204" charset="-122"/>
                  <a:ea typeface="微软雅黑" panose="020B0503020204020204" charset="-122"/>
                  <a:cs typeface="微软雅黑" panose="020B0503020204020204" charset="-122"/>
                  <a:sym typeface="+mn-ea"/>
                </a:rPr>
                <a:t>数统计</a:t>
              </a:r>
              <a:endParaRPr lang="zh-CN" altLang="en-US" b="1">
                <a:latin typeface="微软雅黑" panose="020B0503020204020204" charset="-122"/>
                <a:ea typeface="微软雅黑" panose="020B0503020204020204" charset="-122"/>
                <a:cs typeface="微软雅黑" panose="020B0503020204020204" charset="-122"/>
              </a:endParaRPr>
            </a:p>
          </p:txBody>
        </p:sp>
      </p:grpSp>
      <p:grpSp>
        <p:nvGrpSpPr>
          <p:cNvPr id="9" name="组合 8"/>
          <p:cNvGrpSpPr/>
          <p:nvPr/>
        </p:nvGrpSpPr>
        <p:grpSpPr>
          <a:xfrm>
            <a:off x="6667500" y="3844925"/>
            <a:ext cx="2090420" cy="938530"/>
            <a:chOff x="9607" y="6055"/>
            <a:chExt cx="4185" cy="1650"/>
          </a:xfrm>
        </p:grpSpPr>
        <p:sp>
          <p:nvSpPr>
            <p:cNvPr id="2" name="矩形 1"/>
            <p:cNvSpPr/>
            <p:nvPr/>
          </p:nvSpPr>
          <p:spPr>
            <a:xfrm>
              <a:off x="9607" y="6055"/>
              <a:ext cx="4185" cy="165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9747" y="6306"/>
              <a:ext cx="3904" cy="1205"/>
            </a:xfrm>
            <a:prstGeom prst="rect">
              <a:avLst/>
            </a:prstGeom>
            <a:noFill/>
          </p:spPr>
          <p:txBody>
            <a:bodyPr wrap="square" rtlCol="0">
              <a:noAutofit/>
            </a:bodyPr>
            <a:p>
              <a:pPr algn="ctr"/>
              <a:r>
                <a:rPr lang="zh-CN" b="1">
                  <a:solidFill>
                    <a:schemeClr val="bg1"/>
                  </a:solidFill>
                  <a:latin typeface="微软雅黑" panose="020B0503020204020204" charset="-122"/>
                  <a:ea typeface="微软雅黑" panose="020B0503020204020204" charset="-122"/>
                  <a:sym typeface="+mn-ea"/>
                </a:rPr>
                <a:t>终端操作情况</a:t>
              </a:r>
              <a:endParaRPr lang="zh-CN" b="1">
                <a:solidFill>
                  <a:schemeClr val="bg1"/>
                </a:solidFill>
                <a:latin typeface="微软雅黑" panose="020B0503020204020204" charset="-122"/>
                <a:ea typeface="微软雅黑" panose="020B0503020204020204" charset="-122"/>
                <a:sym typeface="+mn-ea"/>
              </a:endParaRPr>
            </a:p>
            <a:p>
              <a:pPr algn="ctr"/>
              <a:r>
                <a:rPr lang="zh-CN" b="1">
                  <a:solidFill>
                    <a:schemeClr val="bg1"/>
                  </a:solidFill>
                  <a:latin typeface="微软雅黑" panose="020B0503020204020204" charset="-122"/>
                  <a:ea typeface="微软雅黑" panose="020B0503020204020204" charset="-122"/>
                  <a:sym typeface="+mn-ea"/>
                </a:rPr>
                <a:t>实时更新</a:t>
              </a:r>
              <a:endParaRPr lang="zh-CN" altLang="en-US"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4" name="图片 13" descr="1.首页"/>
          <p:cNvPicPr>
            <a:picLocks noChangeAspect="1"/>
          </p:cNvPicPr>
          <p:nvPr/>
        </p:nvPicPr>
        <p:blipFill>
          <a:blip r:embed="rId10"/>
          <a:srcRect t="7955" r="1822" b="4717"/>
          <a:stretch>
            <a:fillRect/>
          </a:stretch>
        </p:blipFill>
        <p:spPr>
          <a:xfrm>
            <a:off x="233680" y="1684655"/>
            <a:ext cx="6192520" cy="3098800"/>
          </a:xfrm>
          <a:prstGeom prst="rect">
            <a:avLst/>
          </a:prstGeom>
        </p:spPr>
      </p:pic>
      <p:sp>
        <p:nvSpPr>
          <p:cNvPr id="15" name="文本框 14"/>
          <p:cNvSpPr txBox="1"/>
          <p:nvPr>
            <p:custDataLst>
              <p:tags r:id="rId11"/>
            </p:custDataLst>
          </p:nvPr>
        </p:nvSpPr>
        <p:spPr>
          <a:xfrm>
            <a:off x="5220970" y="408940"/>
            <a:ext cx="3235325" cy="1376680"/>
          </a:xfrm>
          <a:prstGeom prst="rect">
            <a:avLst/>
          </a:prstGeom>
          <a:noFill/>
        </p:spPr>
        <p:txBody>
          <a:bodyPr wrap="square" rtlCol="0">
            <a:noAutofit/>
          </a:bodyPr>
          <a:p>
            <a:pPr algn="l">
              <a:lnSpc>
                <a:spcPct val="100000"/>
              </a:lnSpc>
            </a:pPr>
            <a:r>
              <a:rPr lang="en-US" altLang="zh-CN" sz="5400" b="1">
                <a:solidFill>
                  <a:srgbClr val="FA9F10">
                    <a:alpha val="38000"/>
                  </a:srgbClr>
                </a:solidFill>
                <a:latin typeface="微软雅黑" panose="020B0503020204020204" charset="-122"/>
                <a:ea typeface="微软雅黑" panose="020B0503020204020204" charset="-122"/>
                <a:sym typeface="+mn-ea"/>
              </a:rPr>
              <a:t>MES</a:t>
            </a:r>
            <a:r>
              <a:rPr lang="zh-CN" altLang="en-US" sz="5400" b="1">
                <a:solidFill>
                  <a:srgbClr val="FA9F10">
                    <a:alpha val="38000"/>
                  </a:srgbClr>
                </a:solidFill>
                <a:latin typeface="微软雅黑" panose="020B0503020204020204" charset="-122"/>
                <a:ea typeface="微软雅黑" panose="020B0503020204020204" charset="-122"/>
                <a:sym typeface="+mn-ea"/>
              </a:rPr>
              <a:t>系统</a:t>
            </a:r>
            <a:endParaRPr lang="zh-CN" altLang="en-US" sz="5400" b="1">
              <a:solidFill>
                <a:srgbClr val="FA9F10">
                  <a:alpha val="38000"/>
                </a:srgbClr>
              </a:solidFill>
              <a:latin typeface="微软雅黑" panose="020B0503020204020204" charset="-122"/>
              <a:ea typeface="微软雅黑" panose="020B0503020204020204" charset="-122"/>
              <a:sym typeface="+mn-ea"/>
            </a:endParaRPr>
          </a:p>
          <a:p>
            <a:pPr algn="l">
              <a:lnSpc>
                <a:spcPct val="100000"/>
              </a:lnSpc>
            </a:pPr>
            <a:r>
              <a:rPr lang="zh-CN" altLang="en-US" sz="1400" b="1">
                <a:solidFill>
                  <a:srgbClr val="FA9F10">
                    <a:alpha val="38000"/>
                  </a:srgbClr>
                </a:solidFill>
                <a:latin typeface="微软雅黑" panose="020B0503020204020204" charset="-122"/>
                <a:ea typeface="微软雅黑" panose="020B0503020204020204" charset="-122"/>
                <a:cs typeface="思源黑体 Heavy" panose="020B0A00000000000000" charset="-122"/>
                <a:sym typeface="+mn-ea"/>
              </a:rPr>
              <a:t>Manufacturing Execution System</a:t>
            </a:r>
            <a:endParaRPr lang="zh-CN" altLang="en-US" sz="1400" b="1">
              <a:solidFill>
                <a:srgbClr val="FA9F10">
                  <a:alpha val="38000"/>
                </a:srgbClr>
              </a:solidFill>
              <a:latin typeface="微软雅黑" panose="020B0503020204020204" charset="-122"/>
              <a:ea typeface="微软雅黑" panose="020B0503020204020204" charset="-122"/>
              <a:cs typeface="思源黑体 Heavy" panose="020B0A00000000000000"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3"/>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4"/>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64" name="文本框 63"/>
          <p:cNvSpPr txBox="1"/>
          <p:nvPr>
            <p:custDataLst>
              <p:tags r:id="rId5"/>
            </p:custDataLst>
          </p:nvPr>
        </p:nvSpPr>
        <p:spPr>
          <a:xfrm>
            <a:off x="157480" y="893445"/>
            <a:ext cx="5051425" cy="460375"/>
          </a:xfrm>
          <a:prstGeom prst="rect">
            <a:avLst/>
          </a:prstGeom>
          <a:noFill/>
        </p:spPr>
        <p:txBody>
          <a:bodyPr wrap="square" rtlCol="0">
            <a:spAutoFit/>
          </a:bodyPr>
          <a:p>
            <a:pPr algn="l">
              <a:lnSpc>
                <a:spcPct val="150000"/>
              </a:lnSpc>
            </a:pPr>
            <a:r>
              <a:rPr lang="zh-CN" altLang="en-US" sz="1600" b="1">
                <a:solidFill>
                  <a:srgbClr val="FA9F10"/>
                </a:solidFill>
                <a:latin typeface="微软雅黑" panose="020B0503020204020204" charset="-122"/>
                <a:ea typeface="微软雅黑" panose="020B0503020204020204" charset="-122"/>
                <a:sym typeface="+mn-ea"/>
              </a:rPr>
              <a:t>单台设备可自定义时间段</a:t>
            </a:r>
            <a:r>
              <a:rPr lang="en-US" altLang="zh-CN" sz="1600" b="1">
                <a:solidFill>
                  <a:srgbClr val="FA9F10"/>
                </a:solidFill>
                <a:latin typeface="微软雅黑" panose="020B0503020204020204" charset="-122"/>
                <a:ea typeface="微软雅黑" panose="020B0503020204020204" charset="-122"/>
                <a:sym typeface="+mn-ea"/>
              </a:rPr>
              <a:t>-</a:t>
            </a:r>
            <a:r>
              <a:rPr lang="zh-CN" altLang="en-US" sz="1600" b="1">
                <a:solidFill>
                  <a:srgbClr val="FA9F10"/>
                </a:solidFill>
                <a:latin typeface="微软雅黑" panose="020B0503020204020204" charset="-122"/>
                <a:ea typeface="微软雅黑" panose="020B0503020204020204" charset="-122"/>
                <a:sym typeface="+mn-ea"/>
              </a:rPr>
              <a:t>展示良品</a:t>
            </a:r>
            <a:r>
              <a:rPr lang="en-US" altLang="zh-CN" sz="1600" b="1">
                <a:solidFill>
                  <a:srgbClr val="FA9F10"/>
                </a:solidFill>
                <a:latin typeface="微软雅黑" panose="020B0503020204020204" charset="-122"/>
                <a:ea typeface="微软雅黑" panose="020B0503020204020204" charset="-122"/>
                <a:sym typeface="+mn-ea"/>
              </a:rPr>
              <a:t>/</a:t>
            </a:r>
            <a:r>
              <a:rPr lang="zh-CN" altLang="en-US" sz="1600" b="1">
                <a:solidFill>
                  <a:srgbClr val="FA9F10"/>
                </a:solidFill>
                <a:latin typeface="微软雅黑" panose="020B0503020204020204" charset="-122"/>
                <a:ea typeface="微软雅黑" panose="020B0503020204020204" charset="-122"/>
                <a:sym typeface="+mn-ea"/>
              </a:rPr>
              <a:t>不良品总数</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p:txBody>
      </p:sp>
      <p:sp>
        <p:nvSpPr>
          <p:cNvPr id="57" name="等腰三角形 56"/>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456905" y="1441021"/>
            <a:ext cx="267392" cy="71403"/>
            <a:chOff x="4628264" y="1762760"/>
            <a:chExt cx="356522" cy="95204"/>
          </a:xfrm>
        </p:grpSpPr>
        <p:sp>
          <p:nvSpPr>
            <p:cNvPr id="68" name="椭圆 67"/>
            <p:cNvSpPr/>
            <p:nvPr>
              <p:custDataLst>
                <p:tags r:id="rId7"/>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8"/>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9"/>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sp>
        <p:nvSpPr>
          <p:cNvPr id="6" name="文本框 5"/>
          <p:cNvSpPr txBox="1"/>
          <p:nvPr/>
        </p:nvSpPr>
        <p:spPr>
          <a:xfrm>
            <a:off x="6737350" y="1945640"/>
            <a:ext cx="1950085" cy="358140"/>
          </a:xfrm>
          <a:prstGeom prst="rect">
            <a:avLst/>
          </a:prstGeom>
          <a:noFill/>
        </p:spPr>
        <p:txBody>
          <a:bodyPr wrap="square" rtlCol="0">
            <a:noAutofit/>
          </a:bodyPr>
          <a:p>
            <a:pPr algn="ctr"/>
            <a:r>
              <a:rPr lang="zh-CN" b="1">
                <a:solidFill>
                  <a:schemeClr val="bg1"/>
                </a:solidFill>
                <a:latin typeface="微软雅黑" panose="020B0503020204020204" charset="-122"/>
                <a:ea typeface="微软雅黑" panose="020B0503020204020204" charset="-122"/>
                <a:cs typeface="微软雅黑" panose="020B0503020204020204" charset="-122"/>
                <a:sym typeface="+mn-ea"/>
              </a:rPr>
              <a:t>在线设备数统计</a:t>
            </a:r>
            <a:endParaRPr lang="zh-CN" b="1">
              <a:latin typeface="微软雅黑" panose="020B0503020204020204" charset="-122"/>
              <a:ea typeface="微软雅黑" panose="020B0503020204020204" charset="-122"/>
              <a:cs typeface="微软雅黑" panose="020B0503020204020204" charset="-122"/>
            </a:endParaRPr>
          </a:p>
        </p:txBody>
      </p:sp>
      <p:pic>
        <p:nvPicPr>
          <p:cNvPr id="4" name="图片 3" descr="3.数据列表new"/>
          <p:cNvPicPr>
            <a:picLocks noChangeAspect="1"/>
          </p:cNvPicPr>
          <p:nvPr/>
        </p:nvPicPr>
        <p:blipFill>
          <a:blip r:embed="rId10"/>
          <a:stretch>
            <a:fillRect/>
          </a:stretch>
        </p:blipFill>
        <p:spPr>
          <a:xfrm>
            <a:off x="233680" y="1512570"/>
            <a:ext cx="5420360" cy="2674620"/>
          </a:xfrm>
          <a:prstGeom prst="rect">
            <a:avLst/>
          </a:prstGeom>
        </p:spPr>
      </p:pic>
      <p:pic>
        <p:nvPicPr>
          <p:cNvPr id="16" name="图片 15" descr="b90d7c3129883c33c0c6188f3902f93e"/>
          <p:cNvPicPr>
            <a:picLocks noChangeAspect="1"/>
          </p:cNvPicPr>
          <p:nvPr/>
        </p:nvPicPr>
        <p:blipFill>
          <a:blip r:embed="rId11"/>
          <a:stretch>
            <a:fillRect/>
          </a:stretch>
        </p:blipFill>
        <p:spPr>
          <a:xfrm>
            <a:off x="5801360" y="2305050"/>
            <a:ext cx="2851785" cy="1882140"/>
          </a:xfrm>
          <a:prstGeom prst="rect">
            <a:avLst/>
          </a:prstGeom>
        </p:spPr>
      </p:pic>
      <p:sp>
        <p:nvSpPr>
          <p:cNvPr id="17" name="文本框 16"/>
          <p:cNvSpPr txBox="1"/>
          <p:nvPr>
            <p:custDataLst>
              <p:tags r:id="rId12"/>
            </p:custDataLst>
          </p:nvPr>
        </p:nvSpPr>
        <p:spPr>
          <a:xfrm>
            <a:off x="5710555" y="1346835"/>
            <a:ext cx="3171190" cy="829945"/>
          </a:xfrm>
          <a:prstGeom prst="rect">
            <a:avLst/>
          </a:prstGeom>
          <a:noFill/>
        </p:spPr>
        <p:txBody>
          <a:bodyPr wrap="square" rtlCol="0">
            <a:spAutoFit/>
          </a:bodyPr>
          <a:p>
            <a:pPr algn="l">
              <a:lnSpc>
                <a:spcPct val="150000"/>
              </a:lnSpc>
            </a:pP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实时生产状态清晰明了</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a:p>
            <a:pPr algn="l">
              <a:lnSpc>
                <a:spcPct val="150000"/>
              </a:lnSpc>
            </a:pPr>
            <a:r>
              <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rPr>
              <a:t>管理人员可用车间看板直观管理</a:t>
            </a:r>
            <a:endParaRPr lang="zh-CN" altLang="en-US" sz="1600" b="1">
              <a:solidFill>
                <a:srgbClr val="FA9F10"/>
              </a:solidFill>
              <a:latin typeface="微软雅黑" panose="020B0503020204020204" charset="-122"/>
              <a:ea typeface="微软雅黑" panose="020B0503020204020204" charset="-122"/>
              <a:cs typeface="思源黑体 Heavy" panose="020B0A00000000000000"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3"/>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4"/>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64" name="文本框 63"/>
          <p:cNvSpPr txBox="1"/>
          <p:nvPr>
            <p:custDataLst>
              <p:tags r:id="rId5"/>
            </p:custDataLst>
          </p:nvPr>
        </p:nvSpPr>
        <p:spPr>
          <a:xfrm>
            <a:off x="4839335" y="774065"/>
            <a:ext cx="3616960" cy="1985010"/>
          </a:xfrm>
          <a:prstGeom prst="rect">
            <a:avLst/>
          </a:prstGeom>
          <a:gradFill>
            <a:gsLst>
              <a:gs pos="15000">
                <a:srgbClr val="FAA10F"/>
              </a:gs>
              <a:gs pos="90000">
                <a:srgbClr val="F6861E"/>
              </a:gs>
            </a:gsLst>
            <a:lin ang="2700000" scaled="0"/>
          </a:gradFill>
        </p:spPr>
        <p:txBody>
          <a:bodyPr wrap="square" rtlCol="0" anchor="ctr" anchorCtr="0">
            <a:noAutofit/>
          </a:bodyPr>
          <a:p>
            <a:pPr algn="l">
              <a:lnSpc>
                <a:spcPct val="200000"/>
              </a:lnSpc>
            </a:pPr>
            <a:r>
              <a:rPr lang="en-US" altLang="zh-CN" sz="1600" b="1">
                <a:solidFill>
                  <a:schemeClr val="bg1"/>
                </a:solidFill>
                <a:latin typeface="微软雅黑" panose="020B0503020204020204" charset="-122"/>
                <a:ea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sym typeface="+mn-ea"/>
              </a:rPr>
              <a:t>单台终端以时间向曲线图并排展示</a:t>
            </a:r>
            <a:endParaRPr lang="zh-CN" altLang="en-US" sz="1600" b="1">
              <a:solidFill>
                <a:schemeClr val="bg1"/>
              </a:solidFill>
              <a:latin typeface="微软雅黑" panose="020B0503020204020204" charset="-122"/>
              <a:ea typeface="微软雅黑" panose="020B0503020204020204" charset="-122"/>
              <a:sym typeface="+mn-ea"/>
            </a:endParaRPr>
          </a:p>
          <a:p>
            <a:pPr algn="l">
              <a:lnSpc>
                <a:spcPct val="200000"/>
              </a:lnSpc>
            </a:pPr>
            <a:r>
              <a:rPr lang="en-US" altLang="zh-CN" sz="1600" b="1">
                <a:solidFill>
                  <a:schemeClr val="bg1"/>
                </a:solidFill>
                <a:latin typeface="微软雅黑" panose="020B0503020204020204" charset="-122"/>
                <a:ea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sym typeface="+mn-ea"/>
              </a:rPr>
              <a:t>所有设备检测总数</a:t>
            </a:r>
            <a:r>
              <a:rPr lang="en-US" altLang="zh-CN" sz="1600" b="1">
                <a:solidFill>
                  <a:schemeClr val="bg1"/>
                </a:solidFill>
                <a:latin typeface="微软雅黑" panose="020B0503020204020204" charset="-122"/>
                <a:ea typeface="微软雅黑" panose="020B0503020204020204" charset="-122"/>
                <a:sym typeface="+mn-ea"/>
              </a:rPr>
              <a:t>/NG</a:t>
            </a:r>
            <a:r>
              <a:rPr lang="zh-CN" altLang="en-US" sz="1600" b="1">
                <a:solidFill>
                  <a:schemeClr val="bg1"/>
                </a:solidFill>
                <a:latin typeface="微软雅黑" panose="020B0503020204020204" charset="-122"/>
                <a:ea typeface="微软雅黑" panose="020B0503020204020204" charset="-122"/>
                <a:sym typeface="+mn-ea"/>
              </a:rPr>
              <a:t>数据自动统计</a:t>
            </a:r>
            <a:endParaRPr lang="zh-CN" altLang="en-US" sz="1600" b="1">
              <a:solidFill>
                <a:schemeClr val="bg1"/>
              </a:solidFill>
              <a:latin typeface="微软雅黑" panose="020B0503020204020204" charset="-122"/>
              <a:ea typeface="微软雅黑" panose="020B0503020204020204" charset="-122"/>
              <a:sym typeface="+mn-ea"/>
            </a:endParaRPr>
          </a:p>
          <a:p>
            <a:pPr algn="l">
              <a:lnSpc>
                <a:spcPct val="200000"/>
              </a:lnSpc>
            </a:pPr>
            <a:r>
              <a:rPr lang="en-US" altLang="zh-CN" sz="1600" b="1">
                <a:solidFill>
                  <a:schemeClr val="bg1"/>
                </a:solidFill>
                <a:latin typeface="微软雅黑" panose="020B0503020204020204" charset="-122"/>
                <a:ea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sym typeface="+mn-ea"/>
              </a:rPr>
              <a:t>数据记录时间段自由可选</a:t>
            </a:r>
            <a:endParaRPr lang="zh-CN" altLang="en-US" sz="1600" b="1">
              <a:solidFill>
                <a:schemeClr val="bg1"/>
              </a:solidFill>
              <a:latin typeface="微软雅黑" panose="020B0503020204020204" charset="-122"/>
              <a:ea typeface="微软雅黑" panose="020B0503020204020204" charset="-122"/>
              <a:cs typeface="思源黑体 Heavy" panose="020B0A00000000000000" charset="-122"/>
              <a:sym typeface="+mn-ea"/>
            </a:endParaRPr>
          </a:p>
        </p:txBody>
      </p:sp>
      <p:sp>
        <p:nvSpPr>
          <p:cNvPr id="57" name="等腰三角形 56"/>
          <p:cNvSpPr/>
          <p:nvPr>
            <p:custDataLst>
              <p:tags r:id="rId6"/>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483575" y="702516"/>
            <a:ext cx="267392" cy="71403"/>
            <a:chOff x="4628264" y="1762760"/>
            <a:chExt cx="356522" cy="95204"/>
          </a:xfrm>
        </p:grpSpPr>
        <p:sp>
          <p:nvSpPr>
            <p:cNvPr id="68" name="椭圆 67"/>
            <p:cNvSpPr/>
            <p:nvPr>
              <p:custDataLst>
                <p:tags r:id="rId7"/>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8"/>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9"/>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pic>
        <p:nvPicPr>
          <p:cNvPr id="2" name="图片 1" descr="4.1.全部统计列表-NG数new"/>
          <p:cNvPicPr>
            <a:picLocks noChangeAspect="1"/>
          </p:cNvPicPr>
          <p:nvPr/>
        </p:nvPicPr>
        <p:blipFill>
          <a:blip r:embed="rId10"/>
          <a:srcRect l="479" t="8580" r="958" b="6951"/>
          <a:stretch>
            <a:fillRect/>
          </a:stretch>
        </p:blipFill>
        <p:spPr>
          <a:xfrm>
            <a:off x="291465" y="795020"/>
            <a:ext cx="4074795" cy="1964690"/>
          </a:xfrm>
          <a:prstGeom prst="rect">
            <a:avLst/>
          </a:prstGeom>
          <a:effectLst>
            <a:outerShdw blurRad="50800" dist="38100" dir="2700000" algn="tl" rotWithShape="0">
              <a:prstClr val="black">
                <a:alpha val="40000"/>
              </a:prstClr>
            </a:outerShdw>
          </a:effectLst>
        </p:spPr>
      </p:pic>
      <p:pic>
        <p:nvPicPr>
          <p:cNvPr id="3" name="图片 2" descr="4.2.全部统计列表-检测总数"/>
          <p:cNvPicPr>
            <a:picLocks noChangeAspect="1"/>
          </p:cNvPicPr>
          <p:nvPr/>
        </p:nvPicPr>
        <p:blipFill>
          <a:blip r:embed="rId11"/>
          <a:srcRect l="582" t="8791" r="693" b="6631"/>
          <a:stretch>
            <a:fillRect/>
          </a:stretch>
        </p:blipFill>
        <p:spPr>
          <a:xfrm>
            <a:off x="291465" y="2816860"/>
            <a:ext cx="4074795" cy="1964055"/>
          </a:xfrm>
          <a:prstGeom prst="rect">
            <a:avLst/>
          </a:prstGeom>
          <a:effectLst>
            <a:outerShdw blurRad="50800" dist="38100" dir="2700000" algn="tl" rotWithShape="0">
              <a:prstClr val="black">
                <a:alpha val="40000"/>
              </a:prstClr>
            </a:outerShdw>
          </a:effectLst>
        </p:spPr>
      </p:pic>
      <p:sp>
        <p:nvSpPr>
          <p:cNvPr id="9" name="文本框 8"/>
          <p:cNvSpPr txBox="1"/>
          <p:nvPr>
            <p:custDataLst>
              <p:tags r:id="rId12"/>
            </p:custDataLst>
          </p:nvPr>
        </p:nvSpPr>
        <p:spPr>
          <a:xfrm>
            <a:off x="4839335" y="2816860"/>
            <a:ext cx="3616960" cy="1964690"/>
          </a:xfrm>
          <a:prstGeom prst="rect">
            <a:avLst/>
          </a:prstGeom>
          <a:gradFill>
            <a:gsLst>
              <a:gs pos="15000">
                <a:srgbClr val="FAA10F"/>
              </a:gs>
              <a:gs pos="90000">
                <a:srgbClr val="F6861E"/>
              </a:gs>
            </a:gsLst>
            <a:lin ang="2700000" scaled="0"/>
          </a:gradFill>
        </p:spPr>
        <p:txBody>
          <a:bodyPr wrap="square" rtlCol="0" anchor="ctr" anchorCtr="0">
            <a:noAutofit/>
          </a:bodyPr>
          <a:p>
            <a:pPr algn="l">
              <a:lnSpc>
                <a:spcPct val="200000"/>
              </a:lnSpc>
            </a:pPr>
            <a:r>
              <a:rPr lang="en-US" altLang="zh-CN" sz="1600" b="1">
                <a:solidFill>
                  <a:schemeClr val="bg1"/>
                </a:solidFill>
                <a:latin typeface="微软雅黑" panose="020B0503020204020204" charset="-122"/>
                <a:ea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sym typeface="+mn-ea"/>
              </a:rPr>
              <a:t>所有设备生产稳定性清晰对比</a:t>
            </a:r>
            <a:endParaRPr lang="zh-CN" altLang="en-US" sz="1600" b="1">
              <a:solidFill>
                <a:schemeClr val="bg1"/>
              </a:solidFill>
              <a:latin typeface="微软雅黑" panose="020B0503020204020204" charset="-122"/>
              <a:ea typeface="微软雅黑" panose="020B0503020204020204" charset="-122"/>
              <a:sym typeface="+mn-ea"/>
            </a:endParaRPr>
          </a:p>
          <a:p>
            <a:pPr algn="l">
              <a:lnSpc>
                <a:spcPct val="200000"/>
              </a:lnSpc>
            </a:pPr>
            <a:r>
              <a:rPr lang="en-US" altLang="zh-CN" sz="1600" b="1">
                <a:solidFill>
                  <a:schemeClr val="bg1"/>
                </a:solidFill>
                <a:latin typeface="微软雅黑" panose="020B0503020204020204" charset="-122"/>
                <a:ea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sym typeface="+mn-ea"/>
              </a:rPr>
              <a:t>所有设备生产效率一目了然</a:t>
            </a:r>
            <a:endParaRPr lang="zh-CN" altLang="en-US" sz="1600" b="1">
              <a:solidFill>
                <a:schemeClr val="bg1"/>
              </a:solidFill>
              <a:latin typeface="微软雅黑" panose="020B0503020204020204" charset="-122"/>
              <a:ea typeface="微软雅黑" panose="020B0503020204020204" charset="-122"/>
              <a:sym typeface="+mn-ea"/>
            </a:endParaRPr>
          </a:p>
          <a:p>
            <a:pPr algn="l">
              <a:lnSpc>
                <a:spcPct val="200000"/>
              </a:lnSpc>
            </a:pPr>
            <a:r>
              <a:rPr lang="en-US" altLang="zh-CN" sz="1600" b="1">
                <a:solidFill>
                  <a:schemeClr val="bg1"/>
                </a:solidFill>
                <a:latin typeface="微软雅黑" panose="020B0503020204020204" charset="-122"/>
                <a:ea typeface="微软雅黑" panose="020B0503020204020204" charset="-122"/>
                <a:sym typeface="+mn-ea"/>
              </a:rPr>
              <a:t>        </a:t>
            </a:r>
            <a:r>
              <a:rPr lang="zh-CN" altLang="en-US" sz="1600" b="1">
                <a:solidFill>
                  <a:schemeClr val="bg1"/>
                </a:solidFill>
                <a:latin typeface="微软雅黑" panose="020B0503020204020204" charset="-122"/>
                <a:ea typeface="微软雅黑" panose="020B0503020204020204" charset="-122"/>
                <a:sym typeface="+mn-ea"/>
              </a:rPr>
              <a:t>单台设备生产良品率更易获取</a:t>
            </a:r>
            <a:endParaRPr lang="zh-CN" altLang="en-US" sz="1600" b="1">
              <a:solidFill>
                <a:schemeClr val="bg1"/>
              </a:solidFill>
              <a:latin typeface="微软雅黑" panose="020B0503020204020204" charset="-122"/>
              <a:ea typeface="微软雅黑" panose="020B0503020204020204" charset="-122"/>
              <a:cs typeface="思源黑体 Heavy" panose="020B0A00000000000000" charset="-122"/>
              <a:sym typeface="+mn-ea"/>
            </a:endParaRPr>
          </a:p>
        </p:txBody>
      </p:sp>
      <p:sp>
        <p:nvSpPr>
          <p:cNvPr id="12" name="文本框 11"/>
          <p:cNvSpPr txBox="1"/>
          <p:nvPr/>
        </p:nvSpPr>
        <p:spPr>
          <a:xfrm>
            <a:off x="3024505" y="795020"/>
            <a:ext cx="1341755" cy="245110"/>
          </a:xfrm>
          <a:prstGeom prst="rect">
            <a:avLst/>
          </a:prstGeom>
          <a:noFill/>
        </p:spPr>
        <p:txBody>
          <a:bodyPr wrap="square" rtlCol="0" anchor="t">
            <a:spAutoFit/>
          </a:bodyPr>
          <a:p>
            <a:pPr algn="r"/>
            <a:r>
              <a:rPr lang="en-US" altLang="zh-CN" sz="1000" b="1">
                <a:solidFill>
                  <a:schemeClr val="accent2"/>
                </a:solidFill>
                <a:latin typeface="微软雅黑" panose="020B0503020204020204" charset="-122"/>
                <a:ea typeface="微软雅黑" panose="020B0503020204020204" charset="-122"/>
                <a:sym typeface="+mn-ea"/>
              </a:rPr>
              <a:t>NG</a:t>
            </a:r>
            <a:r>
              <a:rPr lang="zh-CN" altLang="en-US" sz="1000" b="1">
                <a:solidFill>
                  <a:schemeClr val="accent2"/>
                </a:solidFill>
                <a:latin typeface="微软雅黑" panose="020B0503020204020204" charset="-122"/>
                <a:ea typeface="微软雅黑" panose="020B0503020204020204" charset="-122"/>
                <a:sym typeface="+mn-ea"/>
              </a:rPr>
              <a:t>数对比</a:t>
            </a:r>
            <a:endParaRPr lang="zh-CN" altLang="en-US" sz="1000" b="1">
              <a:solidFill>
                <a:schemeClr val="accent2"/>
              </a:solidFill>
              <a:latin typeface="微软雅黑" panose="020B0503020204020204" charset="-122"/>
              <a:ea typeface="微软雅黑" panose="020B0503020204020204" charset="-122"/>
              <a:sym typeface="+mn-ea"/>
            </a:endParaRPr>
          </a:p>
        </p:txBody>
      </p:sp>
      <p:sp>
        <p:nvSpPr>
          <p:cNvPr id="14" name="文本框 13"/>
          <p:cNvSpPr txBox="1"/>
          <p:nvPr/>
        </p:nvSpPr>
        <p:spPr>
          <a:xfrm>
            <a:off x="3024505" y="2816860"/>
            <a:ext cx="1341755" cy="245110"/>
          </a:xfrm>
          <a:prstGeom prst="rect">
            <a:avLst/>
          </a:prstGeom>
          <a:noFill/>
        </p:spPr>
        <p:txBody>
          <a:bodyPr wrap="square" rtlCol="0" anchor="t">
            <a:spAutoFit/>
          </a:bodyPr>
          <a:p>
            <a:pPr algn="r"/>
            <a:r>
              <a:rPr lang="zh-CN" altLang="en-US" sz="1000" b="1">
                <a:solidFill>
                  <a:schemeClr val="accent2"/>
                </a:solidFill>
                <a:latin typeface="微软雅黑" panose="020B0503020204020204" charset="-122"/>
                <a:ea typeface="微软雅黑" panose="020B0503020204020204" charset="-122"/>
                <a:sym typeface="+mn-ea"/>
              </a:rPr>
              <a:t>检测总数对比</a:t>
            </a:r>
            <a:endParaRPr lang="zh-CN" altLang="en-US" sz="1000" b="1">
              <a:solidFill>
                <a:schemeClr val="accent2"/>
              </a:solidFill>
              <a:latin typeface="微软雅黑" panose="020B0503020204020204" charset="-122"/>
              <a:ea typeface="微软雅黑" panose="020B0503020204020204" charset="-122"/>
              <a:sym typeface="+mn-ea"/>
            </a:endParaRPr>
          </a:p>
        </p:txBody>
      </p:sp>
      <p:grpSp>
        <p:nvGrpSpPr>
          <p:cNvPr id="17" name="组合 16"/>
          <p:cNvGrpSpPr/>
          <p:nvPr/>
        </p:nvGrpSpPr>
        <p:grpSpPr>
          <a:xfrm>
            <a:off x="5048885" y="3161665"/>
            <a:ext cx="320040" cy="320675"/>
            <a:chOff x="7771" y="4979"/>
            <a:chExt cx="504" cy="505"/>
          </a:xfrm>
        </p:grpSpPr>
        <p:sp>
          <p:nvSpPr>
            <p:cNvPr id="15" name="矩形 14"/>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descr="正确"/>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1" y="4979"/>
              <a:ext cx="505" cy="505"/>
            </a:xfrm>
            <a:prstGeom prst="rect">
              <a:avLst/>
            </a:prstGeom>
          </p:spPr>
        </p:pic>
      </p:grpSp>
      <p:grpSp>
        <p:nvGrpSpPr>
          <p:cNvPr id="18" name="组合 17"/>
          <p:cNvGrpSpPr/>
          <p:nvPr/>
        </p:nvGrpSpPr>
        <p:grpSpPr>
          <a:xfrm>
            <a:off x="5053330" y="3654425"/>
            <a:ext cx="320040" cy="320675"/>
            <a:chOff x="7771" y="4979"/>
            <a:chExt cx="504" cy="505"/>
          </a:xfrm>
        </p:grpSpPr>
        <p:sp>
          <p:nvSpPr>
            <p:cNvPr id="19" name="矩形 18"/>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正确"/>
            <p:cNvPicPr>
              <a:picLocks noChangeAspect="1"/>
            </p:cNvPicPr>
            <p:nvPr/>
          </p:nvPicPr>
          <p:blipFill>
            <a:blip r:embed="rId13">
              <a:extLst>
                <a:ext uri="{96DAC541-7B7A-43D3-8B79-37D633B846F1}">
                  <asvg:svgBlip xmlns:asvg="http://schemas.microsoft.com/office/drawing/2016/SVG/main" r:embed="rId15"/>
                </a:ext>
              </a:extLst>
            </a:blip>
            <a:stretch>
              <a:fillRect/>
            </a:stretch>
          </p:blipFill>
          <p:spPr>
            <a:xfrm>
              <a:off x="7771" y="4979"/>
              <a:ext cx="505" cy="505"/>
            </a:xfrm>
            <a:prstGeom prst="rect">
              <a:avLst/>
            </a:prstGeom>
          </p:spPr>
        </p:pic>
      </p:grpSp>
      <p:grpSp>
        <p:nvGrpSpPr>
          <p:cNvPr id="22" name="组合 21"/>
          <p:cNvGrpSpPr/>
          <p:nvPr/>
        </p:nvGrpSpPr>
        <p:grpSpPr>
          <a:xfrm>
            <a:off x="5057775" y="4147185"/>
            <a:ext cx="320040" cy="320675"/>
            <a:chOff x="7771" y="4979"/>
            <a:chExt cx="504" cy="505"/>
          </a:xfrm>
        </p:grpSpPr>
        <p:sp>
          <p:nvSpPr>
            <p:cNvPr id="23" name="矩形 22"/>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descr="正确"/>
            <p:cNvPicPr>
              <a:picLocks noChangeAspect="1"/>
            </p:cNvPicPr>
            <p:nvPr/>
          </p:nvPicPr>
          <p:blipFill>
            <a:blip r:embed="rId13">
              <a:extLst>
                <a:ext uri="{96DAC541-7B7A-43D3-8B79-37D633B846F1}">
                  <asvg:svgBlip xmlns:asvg="http://schemas.microsoft.com/office/drawing/2016/SVG/main" r:embed="rId15"/>
                </a:ext>
              </a:extLst>
            </a:blip>
            <a:stretch>
              <a:fillRect/>
            </a:stretch>
          </p:blipFill>
          <p:spPr>
            <a:xfrm>
              <a:off x="7771" y="4979"/>
              <a:ext cx="505" cy="505"/>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箭头: 五边形 35"/>
          <p:cNvSpPr/>
          <p:nvPr>
            <p:custDataLst>
              <p:tags r:id="rId1"/>
            </p:custDataLst>
          </p:nvPr>
        </p:nvSpPr>
        <p:spPr>
          <a:xfrm>
            <a:off x="199390" y="229235"/>
            <a:ext cx="4905375" cy="355600"/>
          </a:xfrm>
          <a:prstGeom prst="homePlate">
            <a:avLst/>
          </a:prstGeom>
          <a:gradFill>
            <a:gsLst>
              <a:gs pos="0">
                <a:srgbClr val="F6861E">
                  <a:alpha val="20000"/>
                </a:srgbClr>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 name="箭头: 五边形 9"/>
          <p:cNvSpPr/>
          <p:nvPr>
            <p:custDataLst>
              <p:tags r:id="rId2"/>
            </p:custDataLst>
          </p:nvPr>
        </p:nvSpPr>
        <p:spPr>
          <a:xfrm>
            <a:off x="0" y="229235"/>
            <a:ext cx="4934585" cy="354330"/>
          </a:xfrm>
          <a:prstGeom prst="homePlate">
            <a:avLst/>
          </a:prstGeom>
          <a:gradFill>
            <a:gsLst>
              <a:gs pos="0">
                <a:srgbClr val="F6861E"/>
              </a:gs>
              <a:gs pos="98000">
                <a:srgbClr val="FAA10F"/>
              </a:gs>
            </a:gsLst>
            <a:lin ang="14100000" scaled="0"/>
          </a:gradFill>
          <a:ln w="12700">
            <a:noFill/>
          </a:ln>
          <a:effectLst/>
        </p:spPr>
        <p:txBody>
          <a:bodyPr vert="horz" wrap="square" lIns="51435" tIns="25717" rIns="51435" bIns="25717" numCol="1" anchor="t" anchorCtr="0" compatLnSpc="1"/>
          <a:lstStyle/>
          <a:p>
            <a:pPr defTabSz="685800"/>
            <a:endParaRPr lang="zh-CN" altLang="en-US" sz="1050" dirty="0">
              <a:solidFill>
                <a:prstClr val="black"/>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35" name="组合 34"/>
          <p:cNvGrpSpPr/>
          <p:nvPr/>
        </p:nvGrpSpPr>
        <p:grpSpPr>
          <a:xfrm>
            <a:off x="233766" y="199390"/>
            <a:ext cx="2749464" cy="398780"/>
            <a:chOff x="4205137" y="337227"/>
            <a:chExt cx="3665952" cy="531706"/>
          </a:xfrm>
        </p:grpSpPr>
        <p:sp>
          <p:nvSpPr>
            <p:cNvPr id="13" name="文本框 12"/>
            <p:cNvSpPr txBox="1"/>
            <p:nvPr>
              <p:custDataLst>
                <p:tags r:id="rId3"/>
              </p:custDataLst>
            </p:nvPr>
          </p:nvSpPr>
          <p:spPr>
            <a:xfrm>
              <a:off x="4681696" y="337227"/>
              <a:ext cx="3189393" cy="531706"/>
            </a:xfrm>
            <a:prstGeom prst="rect">
              <a:avLst/>
            </a:prstGeom>
            <a:noFill/>
          </p:spPr>
          <p:txBody>
            <a:bodyPr wrap="square">
              <a:spAutoFit/>
            </a:bodyPr>
            <a:lstStyle>
              <a:defPPr>
                <a:defRPr lang="zh-CN"/>
              </a:defPPr>
              <a:lvl1pPr>
                <a:defRPr sz="2400" b="1">
                  <a:latin typeface="思源黑体 CN Regular" panose="020B0500000000000000" pitchFamily="34" charset="-122"/>
                  <a:ea typeface="思源黑体 CN Regular" panose="020B0500000000000000" pitchFamily="34" charset="-122"/>
                </a:defRPr>
              </a:lvl1pPr>
            </a:lstStyle>
            <a:p>
              <a:pPr algn="l"/>
              <a:r>
                <a:rPr lang="zh-CN" altLang="en-US" sz="2000" dirty="0">
                  <a:solidFill>
                    <a:schemeClr val="bg1"/>
                  </a:solidFill>
                  <a:latin typeface="微软雅黑" panose="020B0503020204020204" charset="-122"/>
                  <a:ea typeface="微软雅黑" panose="020B0503020204020204" charset="-122"/>
                  <a:cs typeface="思源黑体 CN Normal" panose="020B0400000000000000" charset="-122"/>
                </a:rPr>
                <a:t>大数据能做些什么？</a:t>
              </a:r>
              <a:endParaRPr lang="en-US" altLang="zh-CN" sz="2000" dirty="0">
                <a:solidFill>
                  <a:schemeClr val="bg1"/>
                </a:solidFill>
                <a:latin typeface="微软雅黑" panose="020B0503020204020204" charset="-122"/>
                <a:ea typeface="微软雅黑" panose="020B0503020204020204" charset="-122"/>
                <a:cs typeface="思源黑体 CN Normal" panose="020B0400000000000000" charset="-122"/>
              </a:endParaRPr>
            </a:p>
          </p:txBody>
        </p:sp>
        <p:sp>
          <p:nvSpPr>
            <p:cNvPr id="21" name="等腰三角形 20"/>
            <p:cNvSpPr/>
            <p:nvPr>
              <p:custDataLst>
                <p:tags r:id="rId4"/>
              </p:custDataLst>
            </p:nvPr>
          </p:nvSpPr>
          <p:spPr>
            <a:xfrm rot="16200000" flipV="1">
              <a:off x="4186899" y="514760"/>
              <a:ext cx="264437" cy="2279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思源黑体 CN Normal" panose="020B0400000000000000" charset="-122"/>
              </a:endParaRPr>
            </a:p>
          </p:txBody>
        </p:sp>
      </p:grpSp>
      <p:sp>
        <p:nvSpPr>
          <p:cNvPr id="57" name="等腰三角形 56"/>
          <p:cNvSpPr/>
          <p:nvPr>
            <p:custDataLst>
              <p:tags r:id="rId5"/>
            </p:custDataLst>
          </p:nvPr>
        </p:nvSpPr>
        <p:spPr>
          <a:xfrm rot="16200000" flipV="1">
            <a:off x="383282" y="324920"/>
            <a:ext cx="198328" cy="1709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bg1"/>
              </a:solidFill>
              <a:cs typeface="思源黑体 CN Normal" panose="020B0400000000000000" charset="-122"/>
            </a:endParaRPr>
          </a:p>
        </p:txBody>
      </p:sp>
      <p:grpSp>
        <p:nvGrpSpPr>
          <p:cNvPr id="67" name="组合 66"/>
          <p:cNvGrpSpPr/>
          <p:nvPr/>
        </p:nvGrpSpPr>
        <p:grpSpPr>
          <a:xfrm>
            <a:off x="8385150" y="883491"/>
            <a:ext cx="267392" cy="71403"/>
            <a:chOff x="4628264" y="1762760"/>
            <a:chExt cx="356522" cy="95204"/>
          </a:xfrm>
        </p:grpSpPr>
        <p:sp>
          <p:nvSpPr>
            <p:cNvPr id="68" name="椭圆 67"/>
            <p:cNvSpPr/>
            <p:nvPr>
              <p:custDataLst>
                <p:tags r:id="rId6"/>
              </p:custDataLst>
            </p:nvPr>
          </p:nvSpPr>
          <p:spPr>
            <a:xfrm>
              <a:off x="4758923" y="1762760"/>
              <a:ext cx="95205" cy="95204"/>
            </a:xfrm>
            <a:prstGeom prst="ellipse">
              <a:avLst/>
            </a:prstGeom>
            <a:solidFill>
              <a:srgbClr val="F6861E"/>
            </a:solid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dirty="0">
                <a:cs typeface="思源黑体 CN Normal" panose="020B0400000000000000" charset="-122"/>
              </a:endParaRPr>
            </a:p>
          </p:txBody>
        </p:sp>
        <p:sp>
          <p:nvSpPr>
            <p:cNvPr id="72" name="椭圆 71"/>
            <p:cNvSpPr/>
            <p:nvPr>
              <p:custDataLst>
                <p:tags r:id="rId7"/>
              </p:custDataLst>
            </p:nvPr>
          </p:nvSpPr>
          <p:spPr>
            <a:xfrm>
              <a:off x="4889581"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sp>
          <p:nvSpPr>
            <p:cNvPr id="73" name="椭圆 72"/>
            <p:cNvSpPr/>
            <p:nvPr>
              <p:custDataLst>
                <p:tags r:id="rId8"/>
              </p:custDataLst>
            </p:nvPr>
          </p:nvSpPr>
          <p:spPr>
            <a:xfrm>
              <a:off x="4628264" y="1762760"/>
              <a:ext cx="95205" cy="95204"/>
            </a:xfrm>
            <a:prstGeom prst="ellipse">
              <a:avLst/>
            </a:prstGeom>
            <a:noFill/>
            <a:ln w="12700">
              <a:solidFill>
                <a:srgbClr val="F68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思源黑体 CN Normal" panose="020B0400000000000000" charset="-122"/>
              </a:endParaRPr>
            </a:p>
          </p:txBody>
        </p:sp>
      </p:grpSp>
      <p:sp>
        <p:nvSpPr>
          <p:cNvPr id="5" name="矩形 4"/>
          <p:cNvSpPr/>
          <p:nvPr/>
        </p:nvSpPr>
        <p:spPr>
          <a:xfrm>
            <a:off x="2032000" y="891540"/>
            <a:ext cx="2548255" cy="42799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400" b="1">
                <a:solidFill>
                  <a:schemeClr val="bg1"/>
                </a:solidFill>
                <a:latin typeface="微软雅黑" panose="020B0503020204020204" charset="-122"/>
                <a:ea typeface="微软雅黑" panose="020B0503020204020204" charset="-122"/>
                <a:cs typeface="微软雅黑" panose="020B0503020204020204" charset="-122"/>
                <a:sym typeface="+mn-ea"/>
              </a:rPr>
              <a:t>远程且近距查看模具开合情况</a:t>
            </a:r>
            <a:endPar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 name="矩形 1"/>
          <p:cNvSpPr/>
          <p:nvPr/>
        </p:nvSpPr>
        <p:spPr>
          <a:xfrm>
            <a:off x="4678680" y="891540"/>
            <a:ext cx="2546350" cy="42799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400" b="1">
                <a:solidFill>
                  <a:schemeClr val="bg1"/>
                </a:solidFill>
                <a:latin typeface="微软雅黑" panose="020B0503020204020204" charset="-122"/>
                <a:ea typeface="微软雅黑" panose="020B0503020204020204" charset="-122"/>
                <a:cs typeface="微软雅黑" panose="020B0503020204020204" charset="-122"/>
                <a:sym typeface="+mn-ea"/>
              </a:rPr>
              <a:t>远程操作模具监控参数设置</a:t>
            </a:r>
            <a:endPar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2.1实时生产视频"/>
          <p:cNvPicPr>
            <a:picLocks noChangeAspect="1"/>
          </p:cNvPicPr>
          <p:nvPr/>
        </p:nvPicPr>
        <p:blipFill>
          <a:blip r:embed="rId9"/>
          <a:stretch>
            <a:fillRect/>
          </a:stretch>
        </p:blipFill>
        <p:spPr>
          <a:xfrm>
            <a:off x="404495" y="1487170"/>
            <a:ext cx="6333490" cy="3168015"/>
          </a:xfrm>
          <a:prstGeom prst="rect">
            <a:avLst/>
          </a:prstGeom>
          <a:effectLst>
            <a:outerShdw blurRad="50800" dist="38100" dir="2700000" algn="tl" rotWithShape="0">
              <a:prstClr val="black">
                <a:alpha val="40000"/>
              </a:prstClr>
            </a:outerShdw>
          </a:effectLst>
        </p:spPr>
      </p:pic>
      <p:sp>
        <p:nvSpPr>
          <p:cNvPr id="8" name="矩形 7"/>
          <p:cNvSpPr/>
          <p:nvPr/>
        </p:nvSpPr>
        <p:spPr>
          <a:xfrm>
            <a:off x="6871335" y="3273425"/>
            <a:ext cx="1781175" cy="13817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en-US" altLang="zh-CN" sz="1500" b="1">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sz="1500" b="1">
                <a:solidFill>
                  <a:schemeClr val="bg1"/>
                </a:solidFill>
                <a:latin typeface="微软雅黑" panose="020B0503020204020204" charset="-122"/>
                <a:ea typeface="微软雅黑" panose="020B0503020204020204" charset="-122"/>
                <a:cs typeface="微软雅黑" panose="020B0503020204020204" charset="-122"/>
                <a:sym typeface="+mn-ea"/>
              </a:rPr>
              <a:t>偶有误报警</a:t>
            </a:r>
            <a:endParaRPr lang="zh-CN" sz="1500" b="1">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lang="zh-CN" altLang="en-US" sz="1500" b="1">
                <a:solidFill>
                  <a:schemeClr val="bg1"/>
                </a:solidFill>
                <a:latin typeface="微软雅黑" panose="020B0503020204020204" charset="-122"/>
                <a:ea typeface="微软雅黑" panose="020B0503020204020204" charset="-122"/>
                <a:cs typeface="微软雅黑" panose="020B0503020204020204" charset="-122"/>
                <a:sym typeface="+mn-ea"/>
              </a:rPr>
              <a:t>可第一时间人眼排查原因，恢复终端生产线生产</a:t>
            </a:r>
            <a:endParaRPr lang="zh-CN" altLang="en-US" sz="15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1" name="矩形 10"/>
          <p:cNvSpPr/>
          <p:nvPr/>
        </p:nvSpPr>
        <p:spPr>
          <a:xfrm>
            <a:off x="6871335" y="1487170"/>
            <a:ext cx="1781175" cy="138176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00000"/>
              </a:lnSpc>
            </a:pPr>
            <a:r>
              <a:rPr lang="en-US" altLang="zh-CN" sz="1600" b="1">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sz="1500" b="1">
                <a:solidFill>
                  <a:schemeClr val="bg1"/>
                </a:solidFill>
                <a:latin typeface="微软雅黑" panose="020B0503020204020204" charset="-122"/>
                <a:ea typeface="微软雅黑" panose="020B0503020204020204" charset="-122"/>
                <a:cs typeface="微软雅黑" panose="020B0503020204020204" charset="-122"/>
                <a:sym typeface="+mn-ea"/>
              </a:rPr>
              <a:t>检测灵敏度</a:t>
            </a:r>
            <a:r>
              <a:rPr lang="en-US" altLang="zh-CN" sz="15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500" b="1">
                <a:solidFill>
                  <a:schemeClr val="bg1"/>
                </a:solidFill>
                <a:latin typeface="微软雅黑" panose="020B0503020204020204" charset="-122"/>
                <a:ea typeface="微软雅黑" panose="020B0503020204020204" charset="-122"/>
                <a:cs typeface="微软雅黑" panose="020B0503020204020204" charset="-122"/>
                <a:sym typeface="+mn-ea"/>
              </a:rPr>
              <a:t>报警面积</a:t>
            </a:r>
            <a:r>
              <a:rPr lang="en-US" altLang="zh-CN" sz="1500" b="1">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500" b="1">
                <a:solidFill>
                  <a:schemeClr val="bg1"/>
                </a:solidFill>
                <a:latin typeface="微软雅黑" panose="020B0503020204020204" charset="-122"/>
                <a:ea typeface="微软雅黑" panose="020B0503020204020204" charset="-122"/>
                <a:cs typeface="微软雅黑" panose="020B0503020204020204" charset="-122"/>
                <a:sym typeface="+mn-ea"/>
              </a:rPr>
              <a:t>检测框调整，远程优化更便捷</a:t>
            </a:r>
            <a:endParaRPr lang="zh-CN" altLang="en-US" sz="15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2" name="直角三角形 11"/>
          <p:cNvSpPr/>
          <p:nvPr/>
        </p:nvSpPr>
        <p:spPr>
          <a:xfrm>
            <a:off x="7366000" y="891540"/>
            <a:ext cx="1282700" cy="419100"/>
          </a:xfrm>
          <a:prstGeom prst="rtTriangle">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6976745" y="1599565"/>
            <a:ext cx="320040" cy="320675"/>
            <a:chOff x="7771" y="4979"/>
            <a:chExt cx="504" cy="505"/>
          </a:xfrm>
        </p:grpSpPr>
        <p:sp>
          <p:nvSpPr>
            <p:cNvPr id="15" name="矩形 14"/>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6" name="图片 15" descr="正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71" y="4979"/>
              <a:ext cx="505" cy="505"/>
            </a:xfrm>
            <a:prstGeom prst="rect">
              <a:avLst/>
            </a:prstGeom>
          </p:spPr>
        </p:pic>
      </p:grpSp>
      <p:grpSp>
        <p:nvGrpSpPr>
          <p:cNvPr id="18" name="组合 17"/>
          <p:cNvGrpSpPr/>
          <p:nvPr/>
        </p:nvGrpSpPr>
        <p:grpSpPr>
          <a:xfrm>
            <a:off x="6999605" y="3383280"/>
            <a:ext cx="320040" cy="320675"/>
            <a:chOff x="7771" y="4979"/>
            <a:chExt cx="504" cy="505"/>
          </a:xfrm>
        </p:grpSpPr>
        <p:sp>
          <p:nvSpPr>
            <p:cNvPr id="19" name="矩形 18"/>
            <p:cNvSpPr/>
            <p:nvPr/>
          </p:nvSpPr>
          <p:spPr>
            <a:xfrm>
              <a:off x="7778" y="5208"/>
              <a:ext cx="276" cy="2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0" name="图片 19" descr="正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71" y="4979"/>
              <a:ext cx="505" cy="505"/>
            </a:xfrm>
            <a:prstGeom prst="rect">
              <a:avLst/>
            </a:prstGeom>
          </p:spPr>
        </p:pic>
      </p:grpSp>
      <p:sp>
        <p:nvSpPr>
          <p:cNvPr id="22" name="矩形 21"/>
          <p:cNvSpPr/>
          <p:nvPr/>
        </p:nvSpPr>
        <p:spPr>
          <a:xfrm>
            <a:off x="396875" y="891540"/>
            <a:ext cx="1536700" cy="427990"/>
          </a:xfrm>
          <a:prstGeom prst="rect">
            <a:avLst/>
          </a:prstGeom>
          <a:gradFill>
            <a:gsLst>
              <a:gs pos="15000">
                <a:srgbClr val="FAA10F"/>
              </a:gs>
              <a:gs pos="90000">
                <a:srgbClr val="F6861E"/>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600" b="1">
                <a:solidFill>
                  <a:schemeClr val="bg1"/>
                </a:solidFill>
                <a:latin typeface="微软雅黑" panose="020B0503020204020204" charset="-122"/>
                <a:ea typeface="微软雅黑" panose="020B0503020204020204" charset="-122"/>
                <a:cs typeface="微软雅黑" panose="020B0503020204020204" charset="-122"/>
                <a:sym typeface="+mn-ea"/>
              </a:rPr>
              <a:t>实时生产视频</a:t>
            </a:r>
            <a:endParaRPr lang="zh-CN" sz="1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PP_MARK_KEY" val="1936708a-998f-4b86-a766-004713ef658e"/>
  <p:tag name="COMMONDATA" val="eyJoZGlkIjoiNTQwZmI4YTliYzc1OGM5MGJkYzZhODhjODY1MDE4ZjEifQ=="/>
  <p:tag name="resource_record_key" val="{&quot;10&quot;:[20288514,21562011,21542203,50037803],&quot;70&quot;:[3313619]}"/>
  <p:tag name="FULLTEXTBEAUTIFYED" val="1"/>
  <p:tag name="commondata" val="eyJoZGlkIjoiYzE3NjFlZTlkODliOGYwMTIwZDE0Y2EzM2YxNDY2ZGYifQ=="/>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5000">
              <a:srgbClr val="FAA10F"/>
            </a:gs>
            <a:gs pos="90000">
              <a:srgbClr val="F6861E"/>
            </a:gs>
          </a:gsLst>
          <a:lin ang="27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ＭＳ Ｐゴシック"/>
        <a:font script="Hang" typeface="맑은 고딕"/>
        <a:font script="Hans" typeface="思源黑体 CN Normal"/>
        <a:font script="Hant" typeface="新細明體"/>
        <a:font script="Arab" typeface="思源黑体 CN Normal"/>
        <a:font script="Hebr" typeface="思源黑体 CN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1774</Words>
  <Application>WPS 演示</Application>
  <PresentationFormat>宽屏</PresentationFormat>
  <Paragraphs>242</Paragraphs>
  <Slides>13</Slides>
  <Notes>16</Notes>
  <HiddenSlides>1</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宋体</vt:lpstr>
      <vt:lpstr>Wingdings</vt:lpstr>
      <vt:lpstr>思源黑体 CN Normal</vt:lpstr>
      <vt:lpstr>思源黑体 CN Light</vt:lpstr>
      <vt:lpstr>微软雅黑</vt:lpstr>
      <vt:lpstr>Wingdings</vt:lpstr>
      <vt:lpstr>思源黑体 CN Medium</vt:lpstr>
      <vt:lpstr>思源黑体 Heavy</vt:lpstr>
      <vt:lpstr>黑体</vt:lpstr>
      <vt:lpstr>思源黑体 CN Regular</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1557</dc:creator>
  <cp:lastModifiedBy>博视源企划｜郑百思</cp:lastModifiedBy>
  <cp:revision>112</cp:revision>
  <dcterms:created xsi:type="dcterms:W3CDTF">2022-11-01T09:24:00Z</dcterms:created>
  <dcterms:modified xsi:type="dcterms:W3CDTF">2025-08-11T03:12:35Z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FAC20BD8048546F0BEFB011FE3FEB7DF_13</vt:lpwstr>
  </property>
  <property fmtid="{D5CDD505-2E9C-101B-9397-08002B2CF9AE}" pid="3" name="KSOProductBuildVer">
    <vt:lpwstr>2052-12.1.0.21915</vt:lpwstr>
  </property>
</Properties>
</file>