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bin" ContentType="application/vnd.openxmlformats-officedocument.oleObject"/>
  <Default Extension="png" ContentType="image/png"/>
  <Default Extension="emf" ContentType="image/x-emf"/>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media/image1.svg" ContentType="image/svg+xml"/>
  <Override PartName="/ppt/media/image2.svg" ContentType="image/svg+xml"/>
  <Override PartName="/ppt/media/image3.svg" ContentType="image/svg+xml"/>
  <Override PartName="/ppt/media/image4.svg" ContentType="image/svg+xml"/>
  <Override PartName="/ppt/media/image5.svg" ContentType="image/svg+xml"/>
  <Override PartName="/ppt/media/image6.svg" ContentType="image/svg+xml"/>
  <Override PartName="/ppt/media/image7.svg" ContentType="image/svg+xml"/>
  <Override PartName="/ppt/media/image8.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xml" ContentType="application/vnd.openxmlformats-officedocument.presentationml.tags+xml"/>
  <Override PartName="/ppt/tags/tag570.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40"/>
  </p:handoutMasterIdLst>
  <p:sldIdLst>
    <p:sldId id="336" r:id="rId3"/>
    <p:sldId id="329" r:id="rId5"/>
    <p:sldId id="2446" r:id="rId6"/>
    <p:sldId id="2642" r:id="rId7"/>
    <p:sldId id="2494" r:id="rId8"/>
    <p:sldId id="306" r:id="rId9"/>
    <p:sldId id="2447" r:id="rId10"/>
    <p:sldId id="2539" r:id="rId11"/>
    <p:sldId id="2519" r:id="rId12"/>
    <p:sldId id="2560" r:id="rId13"/>
    <p:sldId id="2561" r:id="rId14"/>
    <p:sldId id="2676" r:id="rId15"/>
    <p:sldId id="2562" r:id="rId16"/>
    <p:sldId id="2563" r:id="rId17"/>
    <p:sldId id="2564" r:id="rId18"/>
    <p:sldId id="2565" r:id="rId19"/>
    <p:sldId id="2602" r:id="rId20"/>
    <p:sldId id="2603" r:id="rId21"/>
    <p:sldId id="2604" r:id="rId22"/>
    <p:sldId id="2605" r:id="rId23"/>
    <p:sldId id="2606" r:id="rId24"/>
    <p:sldId id="2607" r:id="rId25"/>
    <p:sldId id="2608" r:id="rId26"/>
    <p:sldId id="2589" r:id="rId27"/>
    <p:sldId id="2590" r:id="rId28"/>
    <p:sldId id="2592" r:id="rId29"/>
    <p:sldId id="2593" r:id="rId30"/>
    <p:sldId id="2594" r:id="rId31"/>
    <p:sldId id="2595" r:id="rId32"/>
    <p:sldId id="2596" r:id="rId33"/>
    <p:sldId id="2598" r:id="rId34"/>
    <p:sldId id="2599" r:id="rId35"/>
    <p:sldId id="2601" r:id="rId36"/>
    <p:sldId id="2448" r:id="rId37"/>
    <p:sldId id="2639" r:id="rId38"/>
    <p:sldId id="2450" r:id="rId3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f1224284-8750-4b8f-b9c2-b60b62c70e6b}">
          <p14:sldIdLst>
            <p14:sldId id="336"/>
            <p14:sldId id="329"/>
            <p14:sldId id="2446"/>
            <p14:sldId id="2642"/>
            <p14:sldId id="2494"/>
            <p14:sldId id="306"/>
            <p14:sldId id="2447"/>
            <p14:sldId id="2539"/>
            <p14:sldId id="2519"/>
            <p14:sldId id="2560"/>
            <p14:sldId id="2561"/>
            <p14:sldId id="2676"/>
            <p14:sldId id="2562"/>
            <p14:sldId id="2563"/>
            <p14:sldId id="2564"/>
            <p14:sldId id="2565"/>
            <p14:sldId id="2602"/>
            <p14:sldId id="2603"/>
            <p14:sldId id="2604"/>
            <p14:sldId id="2605"/>
            <p14:sldId id="2606"/>
            <p14:sldId id="2607"/>
            <p14:sldId id="2608"/>
            <p14:sldId id="2589"/>
            <p14:sldId id="2590"/>
            <p14:sldId id="2592"/>
            <p14:sldId id="2593"/>
            <p14:sldId id="2594"/>
            <p14:sldId id="2595"/>
            <p14:sldId id="2596"/>
            <p14:sldId id="2598"/>
            <p14:sldId id="2599"/>
            <p14:sldId id="2601"/>
            <p14:sldId id="2448"/>
            <p14:sldId id="2639"/>
            <p14:sldId id="2450"/>
          </p14:sldIdLst>
        </p14:section>
        <p14:section name="无标题节" id="{4afb3a38-0d32-418e-8468-e6a7803a917b}">
          <p14:sldIdLst/>
        </p14:section>
      </p14:section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showPr>
  <p:clrMru>
    <a:srgbClr val="D6680F"/>
    <a:srgbClr val="C5841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29"/>
    <p:restoredTop sz="94674"/>
  </p:normalViewPr>
  <p:slideViewPr>
    <p:cSldViewPr snapToGrid="0">
      <p:cViewPr varScale="1">
        <p:scale>
          <a:sx n="81" d="100"/>
          <a:sy n="81" d="100"/>
        </p:scale>
        <p:origin x="240"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4" Type="http://schemas.openxmlformats.org/officeDocument/2006/relationships/commentAuthors" Target="commentAuthors.xml"/><Relationship Id="rId43" Type="http://schemas.openxmlformats.org/officeDocument/2006/relationships/tableStyles" Target="tableStyles.xml"/><Relationship Id="rId42" Type="http://schemas.openxmlformats.org/officeDocument/2006/relationships/viewProps" Target="viewProps.xml"/><Relationship Id="rId41" Type="http://schemas.openxmlformats.org/officeDocument/2006/relationships/presProps" Target="presProps.xml"/><Relationship Id="rId40" Type="http://schemas.openxmlformats.org/officeDocument/2006/relationships/handoutMaster" Target="handoutMasters/handoutMaster1.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zh-CN" altLang="en-US"/>
              <a:t>博视源企业宣传画册</a:t>
            </a:r>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zh-CN" altLang="en-US"/>
              <a:t>博视源企业宣传画册</a:t>
            </a:r>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70E5644B-2C09-4D17-8744-A9015C94210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1C7A786-B424-4A02-9209-1F4DBF3849E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70E5644B-2C09-4D17-8744-A9015C94210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1C7A786-B424-4A02-9209-1F4DBF3849E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70E5644B-2C09-4D17-8744-A9015C94210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1C7A786-B424-4A02-9209-1F4DBF3849E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70E5644B-2C09-4D17-8744-A9015C94210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1C7A786-B424-4A02-9209-1F4DBF3849E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70E5644B-2C09-4D17-8744-A9015C94210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1C7A786-B424-4A02-9209-1F4DBF3849E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70E5644B-2C09-4D17-8744-A9015C94210C}"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1C7A786-B424-4A02-9209-1F4DBF3849E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70E5644B-2C09-4D17-8744-A9015C94210C}"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81C7A786-B424-4A02-9209-1F4DBF3849E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70E5644B-2C09-4D17-8744-A9015C94210C}"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1C7A786-B424-4A02-9209-1F4DBF3849E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0E5644B-2C09-4D17-8744-A9015C94210C}"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81C7A786-B424-4A02-9209-1F4DBF3849E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70E5644B-2C09-4D17-8744-A9015C94210C}"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1C7A786-B424-4A02-9209-1F4DBF3849E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70E5644B-2C09-4D17-8744-A9015C94210C}"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1C7A786-B424-4A02-9209-1F4DBF3849E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hf sldNum="0" hdr="0" ftr="0" dt="0"/>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E5644B-2C09-4D17-8744-A9015C94210C}"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C7A786-B424-4A02-9209-1F4DBF3849E3}"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500"/>
    </mc:Choice>
    <mc:Fallback>
      <p:transition spd="slow"/>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audio" Target="../media/media1.mp3"/><Relationship Id="rId8" Type="http://schemas.openxmlformats.org/officeDocument/2006/relationships/tags" Target="../tags/tag7.xml"/><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0" Type="http://schemas.openxmlformats.org/officeDocument/2006/relationships/notesSlide" Target="../notesSlides/notesSlide1.xml"/><Relationship Id="rId2" Type="http://schemas.openxmlformats.org/officeDocument/2006/relationships/image" Target="../media/image1.jpeg"/><Relationship Id="rId19" Type="http://schemas.openxmlformats.org/officeDocument/2006/relationships/slideLayout" Target="../slideLayouts/slideLayout7.xml"/><Relationship Id="rId18" Type="http://schemas.openxmlformats.org/officeDocument/2006/relationships/tags" Target="../tags/tag13.xml"/><Relationship Id="rId17" Type="http://schemas.openxmlformats.org/officeDocument/2006/relationships/image" Target="../media/image3.png"/><Relationship Id="rId16" Type="http://schemas.openxmlformats.org/officeDocument/2006/relationships/tags" Target="../tags/tag12.xml"/><Relationship Id="rId15" Type="http://schemas.openxmlformats.org/officeDocument/2006/relationships/tags" Target="../tags/tag11.xml"/><Relationship Id="rId14" Type="http://schemas.openxmlformats.org/officeDocument/2006/relationships/tags" Target="../tags/tag10.xml"/><Relationship Id="rId13" Type="http://schemas.openxmlformats.org/officeDocument/2006/relationships/tags" Target="../tags/tag9.xml"/><Relationship Id="rId12" Type="http://schemas.openxmlformats.org/officeDocument/2006/relationships/image" Target="../media/image2.png"/><Relationship Id="rId11" Type="http://schemas.openxmlformats.org/officeDocument/2006/relationships/tags" Target="../tags/tag8.xml"/><Relationship Id="rId10" Type="http://schemas.microsoft.com/office/2007/relationships/media" Target="../media/media1.mp3"/><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9" Type="http://schemas.openxmlformats.org/officeDocument/2006/relationships/tags" Target="../tags/tag253.xml"/><Relationship Id="rId8" Type="http://schemas.openxmlformats.org/officeDocument/2006/relationships/tags" Target="../tags/tag252.xml"/><Relationship Id="rId7" Type="http://schemas.openxmlformats.org/officeDocument/2006/relationships/image" Target="../media/image24.png"/><Relationship Id="rId6" Type="http://schemas.openxmlformats.org/officeDocument/2006/relationships/tags" Target="../tags/tag251.xml"/><Relationship Id="rId5" Type="http://schemas.openxmlformats.org/officeDocument/2006/relationships/image" Target="../media/image23.png"/><Relationship Id="rId41" Type="http://schemas.openxmlformats.org/officeDocument/2006/relationships/notesSlide" Target="../notesSlides/notesSlide10.xml"/><Relationship Id="rId40" Type="http://schemas.openxmlformats.org/officeDocument/2006/relationships/slideLayout" Target="../slideLayouts/slideLayout7.xml"/><Relationship Id="rId4" Type="http://schemas.openxmlformats.org/officeDocument/2006/relationships/tags" Target="../tags/tag250.xml"/><Relationship Id="rId39" Type="http://schemas.openxmlformats.org/officeDocument/2006/relationships/tags" Target="../tags/tag281.xml"/><Relationship Id="rId38" Type="http://schemas.openxmlformats.org/officeDocument/2006/relationships/tags" Target="../tags/tag280.xml"/><Relationship Id="rId37" Type="http://schemas.openxmlformats.org/officeDocument/2006/relationships/tags" Target="../tags/tag279.xml"/><Relationship Id="rId36" Type="http://schemas.openxmlformats.org/officeDocument/2006/relationships/tags" Target="../tags/tag278.xml"/><Relationship Id="rId35" Type="http://schemas.openxmlformats.org/officeDocument/2006/relationships/tags" Target="../tags/tag277.xml"/><Relationship Id="rId34" Type="http://schemas.openxmlformats.org/officeDocument/2006/relationships/image" Target="../media/image26.png"/><Relationship Id="rId33" Type="http://schemas.openxmlformats.org/officeDocument/2006/relationships/tags" Target="../tags/tag276.xml"/><Relationship Id="rId32" Type="http://schemas.openxmlformats.org/officeDocument/2006/relationships/tags" Target="../tags/tag275.xml"/><Relationship Id="rId31" Type="http://schemas.openxmlformats.org/officeDocument/2006/relationships/tags" Target="../tags/tag274.xml"/><Relationship Id="rId30" Type="http://schemas.openxmlformats.org/officeDocument/2006/relationships/tags" Target="../tags/tag273.xml"/><Relationship Id="rId3" Type="http://schemas.openxmlformats.org/officeDocument/2006/relationships/image" Target="../media/image22.png"/><Relationship Id="rId29" Type="http://schemas.openxmlformats.org/officeDocument/2006/relationships/tags" Target="../tags/tag272.xml"/><Relationship Id="rId28" Type="http://schemas.openxmlformats.org/officeDocument/2006/relationships/tags" Target="../tags/tag271.xml"/><Relationship Id="rId27" Type="http://schemas.openxmlformats.org/officeDocument/2006/relationships/tags" Target="../tags/tag270.xml"/><Relationship Id="rId26" Type="http://schemas.openxmlformats.org/officeDocument/2006/relationships/tags" Target="../tags/tag269.xml"/><Relationship Id="rId25" Type="http://schemas.openxmlformats.org/officeDocument/2006/relationships/tags" Target="../tags/tag268.xml"/><Relationship Id="rId24" Type="http://schemas.openxmlformats.org/officeDocument/2006/relationships/tags" Target="../tags/tag267.xml"/><Relationship Id="rId23" Type="http://schemas.openxmlformats.org/officeDocument/2006/relationships/tags" Target="../tags/tag266.xml"/><Relationship Id="rId22" Type="http://schemas.openxmlformats.org/officeDocument/2006/relationships/tags" Target="../tags/tag265.xml"/><Relationship Id="rId21" Type="http://schemas.openxmlformats.org/officeDocument/2006/relationships/tags" Target="../tags/tag264.xml"/><Relationship Id="rId20" Type="http://schemas.openxmlformats.org/officeDocument/2006/relationships/tags" Target="../tags/tag263.xml"/><Relationship Id="rId2" Type="http://schemas.openxmlformats.org/officeDocument/2006/relationships/tags" Target="../tags/tag249.xml"/><Relationship Id="rId19" Type="http://schemas.openxmlformats.org/officeDocument/2006/relationships/image" Target="../media/image25.png"/><Relationship Id="rId18" Type="http://schemas.openxmlformats.org/officeDocument/2006/relationships/tags" Target="../tags/tag262.xml"/><Relationship Id="rId17" Type="http://schemas.openxmlformats.org/officeDocument/2006/relationships/tags" Target="../tags/tag261.xml"/><Relationship Id="rId16" Type="http://schemas.openxmlformats.org/officeDocument/2006/relationships/tags" Target="../tags/tag260.xml"/><Relationship Id="rId15" Type="http://schemas.openxmlformats.org/officeDocument/2006/relationships/tags" Target="../tags/tag259.xml"/><Relationship Id="rId14" Type="http://schemas.openxmlformats.org/officeDocument/2006/relationships/tags" Target="../tags/tag258.xml"/><Relationship Id="rId13" Type="http://schemas.openxmlformats.org/officeDocument/2006/relationships/tags" Target="../tags/tag257.xml"/><Relationship Id="rId12" Type="http://schemas.openxmlformats.org/officeDocument/2006/relationships/tags" Target="../tags/tag256.xml"/><Relationship Id="rId11" Type="http://schemas.openxmlformats.org/officeDocument/2006/relationships/tags" Target="../tags/tag255.xml"/><Relationship Id="rId10" Type="http://schemas.openxmlformats.org/officeDocument/2006/relationships/tags" Target="../tags/tag254.xml"/><Relationship Id="rId1" Type="http://schemas.openxmlformats.org/officeDocument/2006/relationships/tags" Target="../tags/tag248.xml"/></Relationships>
</file>

<file path=ppt/slides/_rels/slide11.xml.rels><?xml version="1.0" encoding="UTF-8" standalone="yes"?>
<Relationships xmlns="http://schemas.openxmlformats.org/package/2006/relationships"><Relationship Id="rId9" Type="http://schemas.openxmlformats.org/officeDocument/2006/relationships/tags" Target="../tags/tag287.xml"/><Relationship Id="rId8" Type="http://schemas.openxmlformats.org/officeDocument/2006/relationships/tags" Target="../tags/tag286.xml"/><Relationship Id="rId7" Type="http://schemas.openxmlformats.org/officeDocument/2006/relationships/tags" Target="../tags/tag285.xml"/><Relationship Id="rId6" Type="http://schemas.openxmlformats.org/officeDocument/2006/relationships/image" Target="../media/image29.jpeg"/><Relationship Id="rId5" Type="http://schemas.openxmlformats.org/officeDocument/2006/relationships/tags" Target="../tags/tag284.xml"/><Relationship Id="rId4" Type="http://schemas.openxmlformats.org/officeDocument/2006/relationships/image" Target="../media/image28.jpeg"/><Relationship Id="rId3" Type="http://schemas.openxmlformats.org/officeDocument/2006/relationships/tags" Target="../tags/tag283.xml"/><Relationship Id="rId20" Type="http://schemas.openxmlformats.org/officeDocument/2006/relationships/notesSlide" Target="../notesSlides/notesSlide11.xml"/><Relationship Id="rId2" Type="http://schemas.openxmlformats.org/officeDocument/2006/relationships/image" Target="../media/image27.jpeg"/><Relationship Id="rId19" Type="http://schemas.openxmlformats.org/officeDocument/2006/relationships/vmlDrawing" Target="../drawings/vmlDrawing1.vml"/><Relationship Id="rId18" Type="http://schemas.openxmlformats.org/officeDocument/2006/relationships/slideLayout" Target="../slideLayouts/slideLayout7.xml"/><Relationship Id="rId17" Type="http://schemas.openxmlformats.org/officeDocument/2006/relationships/tags" Target="../tags/tag292.xml"/><Relationship Id="rId16" Type="http://schemas.openxmlformats.org/officeDocument/2006/relationships/image" Target="../media/image31.emf"/><Relationship Id="rId15" Type="http://schemas.openxmlformats.org/officeDocument/2006/relationships/oleObject" Target="../embeddings/oleObject1.bin"/><Relationship Id="rId14" Type="http://schemas.openxmlformats.org/officeDocument/2006/relationships/image" Target="../media/image30.png"/><Relationship Id="rId13" Type="http://schemas.openxmlformats.org/officeDocument/2006/relationships/tags" Target="../tags/tag291.xml"/><Relationship Id="rId12" Type="http://schemas.openxmlformats.org/officeDocument/2006/relationships/tags" Target="../tags/tag290.xml"/><Relationship Id="rId11" Type="http://schemas.openxmlformats.org/officeDocument/2006/relationships/tags" Target="../tags/tag289.xml"/><Relationship Id="rId10" Type="http://schemas.openxmlformats.org/officeDocument/2006/relationships/tags" Target="../tags/tag288.xml"/><Relationship Id="rId1" Type="http://schemas.openxmlformats.org/officeDocument/2006/relationships/tags" Target="../tags/tag282.xml"/></Relationships>
</file>

<file path=ppt/slides/_rels/slide12.xml.rels><?xml version="1.0" encoding="UTF-8" standalone="yes"?>
<Relationships xmlns="http://schemas.openxmlformats.org/package/2006/relationships"><Relationship Id="rId9" Type="http://schemas.openxmlformats.org/officeDocument/2006/relationships/tags" Target="../tags/tag299.xml"/><Relationship Id="rId8" Type="http://schemas.openxmlformats.org/officeDocument/2006/relationships/tags" Target="../tags/tag298.xml"/><Relationship Id="rId7" Type="http://schemas.openxmlformats.org/officeDocument/2006/relationships/tags" Target="../tags/tag297.xml"/><Relationship Id="rId6" Type="http://schemas.openxmlformats.org/officeDocument/2006/relationships/tags" Target="../tags/tag296.xml"/><Relationship Id="rId5" Type="http://schemas.openxmlformats.org/officeDocument/2006/relationships/tags" Target="../tags/tag295.xml"/><Relationship Id="rId41" Type="http://schemas.openxmlformats.org/officeDocument/2006/relationships/slideLayout" Target="../slideLayouts/slideLayout7.xml"/><Relationship Id="rId40" Type="http://schemas.openxmlformats.org/officeDocument/2006/relationships/tags" Target="../tags/tag330.xml"/><Relationship Id="rId4" Type="http://schemas.openxmlformats.org/officeDocument/2006/relationships/image" Target="../media/image33.png"/><Relationship Id="rId39" Type="http://schemas.openxmlformats.org/officeDocument/2006/relationships/tags" Target="../tags/tag329.xml"/><Relationship Id="rId38" Type="http://schemas.openxmlformats.org/officeDocument/2006/relationships/tags" Target="../tags/tag328.xml"/><Relationship Id="rId37" Type="http://schemas.openxmlformats.org/officeDocument/2006/relationships/tags" Target="../tags/tag327.xml"/><Relationship Id="rId36" Type="http://schemas.openxmlformats.org/officeDocument/2006/relationships/tags" Target="../tags/tag326.xml"/><Relationship Id="rId35" Type="http://schemas.openxmlformats.org/officeDocument/2006/relationships/tags" Target="../tags/tag325.xml"/><Relationship Id="rId34" Type="http://schemas.openxmlformats.org/officeDocument/2006/relationships/tags" Target="../tags/tag324.xml"/><Relationship Id="rId33" Type="http://schemas.openxmlformats.org/officeDocument/2006/relationships/tags" Target="../tags/tag323.xml"/><Relationship Id="rId32" Type="http://schemas.openxmlformats.org/officeDocument/2006/relationships/tags" Target="../tags/tag322.xml"/><Relationship Id="rId31" Type="http://schemas.openxmlformats.org/officeDocument/2006/relationships/tags" Target="../tags/tag321.xml"/><Relationship Id="rId30" Type="http://schemas.openxmlformats.org/officeDocument/2006/relationships/tags" Target="../tags/tag320.xml"/><Relationship Id="rId3" Type="http://schemas.openxmlformats.org/officeDocument/2006/relationships/tags" Target="../tags/tag294.xml"/><Relationship Id="rId29" Type="http://schemas.openxmlformats.org/officeDocument/2006/relationships/tags" Target="../tags/tag319.xml"/><Relationship Id="rId28" Type="http://schemas.openxmlformats.org/officeDocument/2006/relationships/tags" Target="../tags/tag318.xml"/><Relationship Id="rId27" Type="http://schemas.openxmlformats.org/officeDocument/2006/relationships/tags" Target="../tags/tag317.xml"/><Relationship Id="rId26" Type="http://schemas.openxmlformats.org/officeDocument/2006/relationships/tags" Target="../tags/tag316.xml"/><Relationship Id="rId25" Type="http://schemas.openxmlformats.org/officeDocument/2006/relationships/tags" Target="../tags/tag315.xml"/><Relationship Id="rId24" Type="http://schemas.openxmlformats.org/officeDocument/2006/relationships/tags" Target="../tags/tag314.xml"/><Relationship Id="rId23" Type="http://schemas.openxmlformats.org/officeDocument/2006/relationships/tags" Target="../tags/tag313.xml"/><Relationship Id="rId22" Type="http://schemas.openxmlformats.org/officeDocument/2006/relationships/tags" Target="../tags/tag312.xml"/><Relationship Id="rId21" Type="http://schemas.openxmlformats.org/officeDocument/2006/relationships/tags" Target="../tags/tag311.xml"/><Relationship Id="rId20" Type="http://schemas.openxmlformats.org/officeDocument/2006/relationships/tags" Target="../tags/tag310.xml"/><Relationship Id="rId2" Type="http://schemas.openxmlformats.org/officeDocument/2006/relationships/tags" Target="../tags/tag293.xml"/><Relationship Id="rId19" Type="http://schemas.openxmlformats.org/officeDocument/2006/relationships/tags" Target="../tags/tag309.xml"/><Relationship Id="rId18" Type="http://schemas.openxmlformats.org/officeDocument/2006/relationships/tags" Target="../tags/tag308.xml"/><Relationship Id="rId17" Type="http://schemas.openxmlformats.org/officeDocument/2006/relationships/tags" Target="../tags/tag307.xml"/><Relationship Id="rId16" Type="http://schemas.openxmlformats.org/officeDocument/2006/relationships/tags" Target="../tags/tag306.xml"/><Relationship Id="rId15" Type="http://schemas.openxmlformats.org/officeDocument/2006/relationships/tags" Target="../tags/tag305.xml"/><Relationship Id="rId14" Type="http://schemas.openxmlformats.org/officeDocument/2006/relationships/tags" Target="../tags/tag304.xml"/><Relationship Id="rId13" Type="http://schemas.openxmlformats.org/officeDocument/2006/relationships/tags" Target="../tags/tag303.xml"/><Relationship Id="rId12" Type="http://schemas.openxmlformats.org/officeDocument/2006/relationships/tags" Target="../tags/tag302.xml"/><Relationship Id="rId11" Type="http://schemas.openxmlformats.org/officeDocument/2006/relationships/tags" Target="../tags/tag301.xml"/><Relationship Id="rId10" Type="http://schemas.openxmlformats.org/officeDocument/2006/relationships/tags" Target="../tags/tag300.xml"/><Relationship Id="rId1" Type="http://schemas.openxmlformats.org/officeDocument/2006/relationships/image" Target="../media/image32.png"/></Relationships>
</file>

<file path=ppt/slides/_rels/slide13.xml.rels><?xml version="1.0" encoding="UTF-8" standalone="yes"?>
<Relationships xmlns="http://schemas.openxmlformats.org/package/2006/relationships"><Relationship Id="rId9" Type="http://schemas.openxmlformats.org/officeDocument/2006/relationships/image" Target="../media/image35.png"/><Relationship Id="rId8" Type="http://schemas.openxmlformats.org/officeDocument/2006/relationships/tags" Target="../tags/tag337.xml"/><Relationship Id="rId7" Type="http://schemas.openxmlformats.org/officeDocument/2006/relationships/image" Target="../media/image34.jpeg"/><Relationship Id="rId6" Type="http://schemas.openxmlformats.org/officeDocument/2006/relationships/tags" Target="../tags/tag336.xml"/><Relationship Id="rId50" Type="http://schemas.openxmlformats.org/officeDocument/2006/relationships/notesSlide" Target="../notesSlides/notesSlide12.xml"/><Relationship Id="rId5" Type="http://schemas.openxmlformats.org/officeDocument/2006/relationships/tags" Target="../tags/tag335.xml"/><Relationship Id="rId49" Type="http://schemas.openxmlformats.org/officeDocument/2006/relationships/slideLayout" Target="../slideLayouts/slideLayout7.xml"/><Relationship Id="rId48" Type="http://schemas.openxmlformats.org/officeDocument/2006/relationships/tags" Target="../tags/tag373.xml"/><Relationship Id="rId47" Type="http://schemas.openxmlformats.org/officeDocument/2006/relationships/tags" Target="../tags/tag372.xml"/><Relationship Id="rId46" Type="http://schemas.openxmlformats.org/officeDocument/2006/relationships/tags" Target="../tags/tag371.xml"/><Relationship Id="rId45" Type="http://schemas.openxmlformats.org/officeDocument/2006/relationships/tags" Target="../tags/tag370.xml"/><Relationship Id="rId44" Type="http://schemas.openxmlformats.org/officeDocument/2006/relationships/image" Target="../media/image38.jpeg"/><Relationship Id="rId43" Type="http://schemas.openxmlformats.org/officeDocument/2006/relationships/tags" Target="../tags/tag369.xml"/><Relationship Id="rId42" Type="http://schemas.openxmlformats.org/officeDocument/2006/relationships/image" Target="../media/image37.jpeg"/><Relationship Id="rId41" Type="http://schemas.openxmlformats.org/officeDocument/2006/relationships/tags" Target="../tags/tag368.xml"/><Relationship Id="rId40" Type="http://schemas.openxmlformats.org/officeDocument/2006/relationships/image" Target="../media/image36.jpeg"/><Relationship Id="rId4" Type="http://schemas.openxmlformats.org/officeDocument/2006/relationships/tags" Target="../tags/tag334.xml"/><Relationship Id="rId39" Type="http://schemas.openxmlformats.org/officeDocument/2006/relationships/tags" Target="../tags/tag367.xml"/><Relationship Id="rId38" Type="http://schemas.openxmlformats.org/officeDocument/2006/relationships/tags" Target="../tags/tag366.xml"/><Relationship Id="rId37" Type="http://schemas.openxmlformats.org/officeDocument/2006/relationships/tags" Target="../tags/tag365.xml"/><Relationship Id="rId36" Type="http://schemas.openxmlformats.org/officeDocument/2006/relationships/tags" Target="../tags/tag364.xml"/><Relationship Id="rId35" Type="http://schemas.openxmlformats.org/officeDocument/2006/relationships/tags" Target="../tags/tag363.xml"/><Relationship Id="rId34" Type="http://schemas.openxmlformats.org/officeDocument/2006/relationships/tags" Target="../tags/tag362.xml"/><Relationship Id="rId33" Type="http://schemas.openxmlformats.org/officeDocument/2006/relationships/tags" Target="../tags/tag361.xml"/><Relationship Id="rId32" Type="http://schemas.openxmlformats.org/officeDocument/2006/relationships/tags" Target="../tags/tag360.xml"/><Relationship Id="rId31" Type="http://schemas.openxmlformats.org/officeDocument/2006/relationships/tags" Target="../tags/tag359.xml"/><Relationship Id="rId30" Type="http://schemas.openxmlformats.org/officeDocument/2006/relationships/tags" Target="../tags/tag358.xml"/><Relationship Id="rId3" Type="http://schemas.openxmlformats.org/officeDocument/2006/relationships/tags" Target="../tags/tag333.xml"/><Relationship Id="rId29" Type="http://schemas.openxmlformats.org/officeDocument/2006/relationships/tags" Target="../tags/tag357.xml"/><Relationship Id="rId28" Type="http://schemas.openxmlformats.org/officeDocument/2006/relationships/tags" Target="../tags/tag356.xml"/><Relationship Id="rId27" Type="http://schemas.openxmlformats.org/officeDocument/2006/relationships/tags" Target="../tags/tag355.xml"/><Relationship Id="rId26" Type="http://schemas.openxmlformats.org/officeDocument/2006/relationships/tags" Target="../tags/tag354.xml"/><Relationship Id="rId25" Type="http://schemas.openxmlformats.org/officeDocument/2006/relationships/tags" Target="../tags/tag353.xml"/><Relationship Id="rId24" Type="http://schemas.openxmlformats.org/officeDocument/2006/relationships/tags" Target="../tags/tag352.xml"/><Relationship Id="rId23" Type="http://schemas.openxmlformats.org/officeDocument/2006/relationships/tags" Target="../tags/tag351.xml"/><Relationship Id="rId22" Type="http://schemas.openxmlformats.org/officeDocument/2006/relationships/tags" Target="../tags/tag350.xml"/><Relationship Id="rId21" Type="http://schemas.openxmlformats.org/officeDocument/2006/relationships/tags" Target="../tags/tag349.xml"/><Relationship Id="rId20" Type="http://schemas.openxmlformats.org/officeDocument/2006/relationships/tags" Target="../tags/tag348.xml"/><Relationship Id="rId2" Type="http://schemas.openxmlformats.org/officeDocument/2006/relationships/tags" Target="../tags/tag332.xml"/><Relationship Id="rId19" Type="http://schemas.openxmlformats.org/officeDocument/2006/relationships/tags" Target="../tags/tag347.xml"/><Relationship Id="rId18" Type="http://schemas.openxmlformats.org/officeDocument/2006/relationships/tags" Target="../tags/tag346.xml"/><Relationship Id="rId17" Type="http://schemas.openxmlformats.org/officeDocument/2006/relationships/tags" Target="../tags/tag345.xml"/><Relationship Id="rId16" Type="http://schemas.openxmlformats.org/officeDocument/2006/relationships/tags" Target="../tags/tag344.xml"/><Relationship Id="rId15" Type="http://schemas.openxmlformats.org/officeDocument/2006/relationships/tags" Target="../tags/tag343.xml"/><Relationship Id="rId14" Type="http://schemas.openxmlformats.org/officeDocument/2006/relationships/tags" Target="../tags/tag342.xml"/><Relationship Id="rId13" Type="http://schemas.openxmlformats.org/officeDocument/2006/relationships/tags" Target="../tags/tag341.xml"/><Relationship Id="rId12" Type="http://schemas.openxmlformats.org/officeDocument/2006/relationships/tags" Target="../tags/tag340.xml"/><Relationship Id="rId11" Type="http://schemas.openxmlformats.org/officeDocument/2006/relationships/tags" Target="../tags/tag339.xml"/><Relationship Id="rId10" Type="http://schemas.openxmlformats.org/officeDocument/2006/relationships/tags" Target="../tags/tag338.xml"/><Relationship Id="rId1" Type="http://schemas.openxmlformats.org/officeDocument/2006/relationships/tags" Target="../tags/tag331.xml"/></Relationships>
</file>

<file path=ppt/slides/_rels/slide14.xml.rels><?xml version="1.0" encoding="UTF-8" standalone="yes"?>
<Relationships xmlns="http://schemas.openxmlformats.org/package/2006/relationships"><Relationship Id="rId9" Type="http://schemas.openxmlformats.org/officeDocument/2006/relationships/tags" Target="../tags/tag381.xml"/><Relationship Id="rId8" Type="http://schemas.openxmlformats.org/officeDocument/2006/relationships/tags" Target="../tags/tag380.xml"/><Relationship Id="rId7" Type="http://schemas.openxmlformats.org/officeDocument/2006/relationships/tags" Target="../tags/tag379.xml"/><Relationship Id="rId6" Type="http://schemas.openxmlformats.org/officeDocument/2006/relationships/tags" Target="../tags/tag378.xml"/><Relationship Id="rId5" Type="http://schemas.openxmlformats.org/officeDocument/2006/relationships/tags" Target="../tags/tag377.xml"/><Relationship Id="rId45" Type="http://schemas.openxmlformats.org/officeDocument/2006/relationships/notesSlide" Target="../notesSlides/notesSlide13.xml"/><Relationship Id="rId44" Type="http://schemas.openxmlformats.org/officeDocument/2006/relationships/slideLayout" Target="../slideLayouts/slideLayout7.xml"/><Relationship Id="rId43" Type="http://schemas.openxmlformats.org/officeDocument/2006/relationships/tags" Target="../tags/tag414.xml"/><Relationship Id="rId42" Type="http://schemas.openxmlformats.org/officeDocument/2006/relationships/tags" Target="../tags/tag413.xml"/><Relationship Id="rId41" Type="http://schemas.openxmlformats.org/officeDocument/2006/relationships/tags" Target="../tags/tag412.xml"/><Relationship Id="rId40" Type="http://schemas.openxmlformats.org/officeDocument/2006/relationships/tags" Target="../tags/tag411.xml"/><Relationship Id="rId4" Type="http://schemas.openxmlformats.org/officeDocument/2006/relationships/image" Target="../media/image39.png"/><Relationship Id="rId39" Type="http://schemas.openxmlformats.org/officeDocument/2006/relationships/tags" Target="../tags/tag410.xml"/><Relationship Id="rId38" Type="http://schemas.openxmlformats.org/officeDocument/2006/relationships/tags" Target="../tags/tag409.xml"/><Relationship Id="rId37" Type="http://schemas.openxmlformats.org/officeDocument/2006/relationships/tags" Target="../tags/tag408.xml"/><Relationship Id="rId36" Type="http://schemas.openxmlformats.org/officeDocument/2006/relationships/tags" Target="../tags/tag407.xml"/><Relationship Id="rId35" Type="http://schemas.openxmlformats.org/officeDocument/2006/relationships/tags" Target="../tags/tag406.xml"/><Relationship Id="rId34" Type="http://schemas.openxmlformats.org/officeDocument/2006/relationships/tags" Target="../tags/tag405.xml"/><Relationship Id="rId33" Type="http://schemas.openxmlformats.org/officeDocument/2006/relationships/tags" Target="../tags/tag404.xml"/><Relationship Id="rId32" Type="http://schemas.openxmlformats.org/officeDocument/2006/relationships/tags" Target="../tags/tag403.xml"/><Relationship Id="rId31" Type="http://schemas.openxmlformats.org/officeDocument/2006/relationships/tags" Target="../tags/tag402.xml"/><Relationship Id="rId30" Type="http://schemas.openxmlformats.org/officeDocument/2006/relationships/tags" Target="../tags/tag401.xml"/><Relationship Id="rId3" Type="http://schemas.openxmlformats.org/officeDocument/2006/relationships/tags" Target="../tags/tag376.xml"/><Relationship Id="rId29" Type="http://schemas.openxmlformats.org/officeDocument/2006/relationships/tags" Target="../tags/tag400.xml"/><Relationship Id="rId28" Type="http://schemas.openxmlformats.org/officeDocument/2006/relationships/tags" Target="../tags/tag399.xml"/><Relationship Id="rId27" Type="http://schemas.openxmlformats.org/officeDocument/2006/relationships/tags" Target="../tags/tag398.xml"/><Relationship Id="rId26" Type="http://schemas.openxmlformats.org/officeDocument/2006/relationships/tags" Target="../tags/tag397.xml"/><Relationship Id="rId25" Type="http://schemas.openxmlformats.org/officeDocument/2006/relationships/tags" Target="../tags/tag396.xml"/><Relationship Id="rId24" Type="http://schemas.openxmlformats.org/officeDocument/2006/relationships/tags" Target="../tags/tag395.xml"/><Relationship Id="rId23" Type="http://schemas.openxmlformats.org/officeDocument/2006/relationships/tags" Target="../tags/tag394.xml"/><Relationship Id="rId22" Type="http://schemas.openxmlformats.org/officeDocument/2006/relationships/tags" Target="../tags/tag393.xml"/><Relationship Id="rId21" Type="http://schemas.openxmlformats.org/officeDocument/2006/relationships/tags" Target="../tags/tag392.xml"/><Relationship Id="rId20" Type="http://schemas.openxmlformats.org/officeDocument/2006/relationships/tags" Target="../tags/tag391.xml"/><Relationship Id="rId2" Type="http://schemas.openxmlformats.org/officeDocument/2006/relationships/tags" Target="../tags/tag375.xml"/><Relationship Id="rId19" Type="http://schemas.openxmlformats.org/officeDocument/2006/relationships/tags" Target="../tags/tag390.xml"/><Relationship Id="rId18" Type="http://schemas.openxmlformats.org/officeDocument/2006/relationships/image" Target="../media/image33.png"/><Relationship Id="rId17" Type="http://schemas.openxmlformats.org/officeDocument/2006/relationships/tags" Target="../tags/tag389.xml"/><Relationship Id="rId16" Type="http://schemas.openxmlformats.org/officeDocument/2006/relationships/tags" Target="../tags/tag388.xml"/><Relationship Id="rId15" Type="http://schemas.openxmlformats.org/officeDocument/2006/relationships/tags" Target="../tags/tag387.xml"/><Relationship Id="rId14" Type="http://schemas.openxmlformats.org/officeDocument/2006/relationships/tags" Target="../tags/tag386.xml"/><Relationship Id="rId13" Type="http://schemas.openxmlformats.org/officeDocument/2006/relationships/tags" Target="../tags/tag385.xml"/><Relationship Id="rId12" Type="http://schemas.openxmlformats.org/officeDocument/2006/relationships/tags" Target="../tags/tag384.xml"/><Relationship Id="rId11" Type="http://schemas.openxmlformats.org/officeDocument/2006/relationships/tags" Target="../tags/tag383.xml"/><Relationship Id="rId10" Type="http://schemas.openxmlformats.org/officeDocument/2006/relationships/tags" Target="../tags/tag382.xml"/><Relationship Id="rId1" Type="http://schemas.openxmlformats.org/officeDocument/2006/relationships/tags" Target="../tags/tag374.xml"/></Relationships>
</file>

<file path=ppt/slides/_rels/slide15.xml.rels><?xml version="1.0" encoding="UTF-8" standalone="yes"?>
<Relationships xmlns="http://schemas.openxmlformats.org/package/2006/relationships"><Relationship Id="rId9" Type="http://schemas.openxmlformats.org/officeDocument/2006/relationships/image" Target="../media/image43.png"/><Relationship Id="rId8" Type="http://schemas.openxmlformats.org/officeDocument/2006/relationships/tags" Target="../tags/tag419.xml"/><Relationship Id="rId7" Type="http://schemas.openxmlformats.org/officeDocument/2006/relationships/image" Target="../media/image42.png"/><Relationship Id="rId6" Type="http://schemas.openxmlformats.org/officeDocument/2006/relationships/tags" Target="../tags/tag418.xml"/><Relationship Id="rId5" Type="http://schemas.openxmlformats.org/officeDocument/2006/relationships/image" Target="../media/image41.png"/><Relationship Id="rId40" Type="http://schemas.openxmlformats.org/officeDocument/2006/relationships/notesSlide" Target="../notesSlides/notesSlide14.xml"/><Relationship Id="rId4" Type="http://schemas.openxmlformats.org/officeDocument/2006/relationships/tags" Target="../tags/tag417.xml"/><Relationship Id="rId39" Type="http://schemas.openxmlformats.org/officeDocument/2006/relationships/slideLayout" Target="../slideLayouts/slideLayout7.xml"/><Relationship Id="rId38" Type="http://schemas.openxmlformats.org/officeDocument/2006/relationships/tags" Target="../tags/tag444.xml"/><Relationship Id="rId37" Type="http://schemas.openxmlformats.org/officeDocument/2006/relationships/tags" Target="../tags/tag443.xml"/><Relationship Id="rId36" Type="http://schemas.openxmlformats.org/officeDocument/2006/relationships/image" Target="../media/image25.png"/><Relationship Id="rId35" Type="http://schemas.openxmlformats.org/officeDocument/2006/relationships/tags" Target="../tags/tag442.xml"/><Relationship Id="rId34" Type="http://schemas.openxmlformats.org/officeDocument/2006/relationships/tags" Target="../tags/tag441.xml"/><Relationship Id="rId33" Type="http://schemas.openxmlformats.org/officeDocument/2006/relationships/tags" Target="../tags/tag440.xml"/><Relationship Id="rId32" Type="http://schemas.openxmlformats.org/officeDocument/2006/relationships/tags" Target="../tags/tag439.xml"/><Relationship Id="rId31" Type="http://schemas.openxmlformats.org/officeDocument/2006/relationships/tags" Target="../tags/tag438.xml"/><Relationship Id="rId30" Type="http://schemas.openxmlformats.org/officeDocument/2006/relationships/tags" Target="../tags/tag437.xml"/><Relationship Id="rId3" Type="http://schemas.openxmlformats.org/officeDocument/2006/relationships/image" Target="../media/image40.png"/><Relationship Id="rId29" Type="http://schemas.openxmlformats.org/officeDocument/2006/relationships/tags" Target="../tags/tag436.xml"/><Relationship Id="rId28" Type="http://schemas.openxmlformats.org/officeDocument/2006/relationships/tags" Target="../tags/tag435.xml"/><Relationship Id="rId27" Type="http://schemas.openxmlformats.org/officeDocument/2006/relationships/tags" Target="../tags/tag434.xml"/><Relationship Id="rId26" Type="http://schemas.openxmlformats.org/officeDocument/2006/relationships/tags" Target="../tags/tag433.xml"/><Relationship Id="rId25" Type="http://schemas.openxmlformats.org/officeDocument/2006/relationships/tags" Target="../tags/tag432.xml"/><Relationship Id="rId24" Type="http://schemas.openxmlformats.org/officeDocument/2006/relationships/tags" Target="../tags/tag431.xml"/><Relationship Id="rId23" Type="http://schemas.openxmlformats.org/officeDocument/2006/relationships/tags" Target="../tags/tag430.xml"/><Relationship Id="rId22" Type="http://schemas.openxmlformats.org/officeDocument/2006/relationships/tags" Target="../tags/tag429.xml"/><Relationship Id="rId21" Type="http://schemas.openxmlformats.org/officeDocument/2006/relationships/tags" Target="../tags/tag428.xml"/><Relationship Id="rId20" Type="http://schemas.openxmlformats.org/officeDocument/2006/relationships/tags" Target="../tags/tag427.xml"/><Relationship Id="rId2" Type="http://schemas.openxmlformats.org/officeDocument/2006/relationships/tags" Target="../tags/tag416.xml"/><Relationship Id="rId19" Type="http://schemas.openxmlformats.org/officeDocument/2006/relationships/tags" Target="../tags/tag426.xml"/><Relationship Id="rId18" Type="http://schemas.openxmlformats.org/officeDocument/2006/relationships/tags" Target="../tags/tag425.xml"/><Relationship Id="rId17" Type="http://schemas.openxmlformats.org/officeDocument/2006/relationships/tags" Target="../tags/tag424.xml"/><Relationship Id="rId16" Type="http://schemas.openxmlformats.org/officeDocument/2006/relationships/tags" Target="../tags/tag423.xml"/><Relationship Id="rId15" Type="http://schemas.openxmlformats.org/officeDocument/2006/relationships/image" Target="../media/image46.png"/><Relationship Id="rId14" Type="http://schemas.openxmlformats.org/officeDocument/2006/relationships/tags" Target="../tags/tag422.xml"/><Relationship Id="rId13" Type="http://schemas.openxmlformats.org/officeDocument/2006/relationships/image" Target="../media/image45.png"/><Relationship Id="rId12" Type="http://schemas.openxmlformats.org/officeDocument/2006/relationships/tags" Target="../tags/tag421.xml"/><Relationship Id="rId11" Type="http://schemas.openxmlformats.org/officeDocument/2006/relationships/image" Target="../media/image44.png"/><Relationship Id="rId10" Type="http://schemas.openxmlformats.org/officeDocument/2006/relationships/tags" Target="../tags/tag420.xml"/><Relationship Id="rId1" Type="http://schemas.openxmlformats.org/officeDocument/2006/relationships/tags" Target="../tags/tag415.xml"/></Relationships>
</file>

<file path=ppt/slides/_rels/slide16.xml.rels><?xml version="1.0" encoding="UTF-8" standalone="yes"?>
<Relationships xmlns="http://schemas.openxmlformats.org/package/2006/relationships"><Relationship Id="rId9" Type="http://schemas.openxmlformats.org/officeDocument/2006/relationships/image" Target="../media/image49.png"/><Relationship Id="rId8" Type="http://schemas.openxmlformats.org/officeDocument/2006/relationships/tags" Target="../tags/tag450.xml"/><Relationship Id="rId7" Type="http://schemas.openxmlformats.org/officeDocument/2006/relationships/image" Target="../media/image48.png"/><Relationship Id="rId6" Type="http://schemas.openxmlformats.org/officeDocument/2006/relationships/tags" Target="../tags/tag449.xml"/><Relationship Id="rId5" Type="http://schemas.openxmlformats.org/officeDocument/2006/relationships/tags" Target="../tags/tag448.xml"/><Relationship Id="rId4" Type="http://schemas.openxmlformats.org/officeDocument/2006/relationships/image" Target="../media/image47.png"/><Relationship Id="rId3" Type="http://schemas.openxmlformats.org/officeDocument/2006/relationships/tags" Target="../tags/tag447.xml"/><Relationship Id="rId21" Type="http://schemas.openxmlformats.org/officeDocument/2006/relationships/notesSlide" Target="../notesSlides/notesSlide15.xml"/><Relationship Id="rId20" Type="http://schemas.openxmlformats.org/officeDocument/2006/relationships/slideLayout" Target="../slideLayouts/slideLayout7.xml"/><Relationship Id="rId2" Type="http://schemas.openxmlformats.org/officeDocument/2006/relationships/tags" Target="../tags/tag446.xml"/><Relationship Id="rId19" Type="http://schemas.openxmlformats.org/officeDocument/2006/relationships/tags" Target="../tags/tag460.xml"/><Relationship Id="rId18" Type="http://schemas.openxmlformats.org/officeDocument/2006/relationships/tags" Target="../tags/tag459.xml"/><Relationship Id="rId17" Type="http://schemas.openxmlformats.org/officeDocument/2006/relationships/tags" Target="../tags/tag458.xml"/><Relationship Id="rId16" Type="http://schemas.openxmlformats.org/officeDocument/2006/relationships/tags" Target="../tags/tag457.xml"/><Relationship Id="rId15" Type="http://schemas.openxmlformats.org/officeDocument/2006/relationships/tags" Target="../tags/tag456.xml"/><Relationship Id="rId14" Type="http://schemas.openxmlformats.org/officeDocument/2006/relationships/tags" Target="../tags/tag455.xml"/><Relationship Id="rId13" Type="http://schemas.openxmlformats.org/officeDocument/2006/relationships/tags" Target="../tags/tag454.xml"/><Relationship Id="rId12" Type="http://schemas.openxmlformats.org/officeDocument/2006/relationships/tags" Target="../tags/tag453.xml"/><Relationship Id="rId11" Type="http://schemas.openxmlformats.org/officeDocument/2006/relationships/tags" Target="../tags/tag452.xml"/><Relationship Id="rId10" Type="http://schemas.openxmlformats.org/officeDocument/2006/relationships/tags" Target="../tags/tag451.xml"/><Relationship Id="rId1" Type="http://schemas.openxmlformats.org/officeDocument/2006/relationships/tags" Target="../tags/tag445.xml"/></Relationships>
</file>

<file path=ppt/slides/_rels/slide17.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465.xml"/><Relationship Id="rId7" Type="http://schemas.openxmlformats.org/officeDocument/2006/relationships/tags" Target="../tags/tag464.xml"/><Relationship Id="rId6" Type="http://schemas.openxmlformats.org/officeDocument/2006/relationships/tags" Target="../tags/tag463.xml"/><Relationship Id="rId5" Type="http://schemas.openxmlformats.org/officeDocument/2006/relationships/tags" Target="../tags/tag462.xml"/><Relationship Id="rId4" Type="http://schemas.openxmlformats.org/officeDocument/2006/relationships/tags" Target="../tags/tag461.xml"/><Relationship Id="rId3" Type="http://schemas.openxmlformats.org/officeDocument/2006/relationships/image" Target="../media/image52.png"/><Relationship Id="rId2" Type="http://schemas.openxmlformats.org/officeDocument/2006/relationships/image" Target="../media/image51.png"/><Relationship Id="rId10" Type="http://schemas.openxmlformats.org/officeDocument/2006/relationships/notesSlide" Target="../notesSlides/notesSlide16.xml"/><Relationship Id="rId1" Type="http://schemas.openxmlformats.org/officeDocument/2006/relationships/image" Target="../media/image50.png"/></Relationships>
</file>

<file path=ppt/slides/_rels/slide18.xml.rels><?xml version="1.0" encoding="UTF-8" standalone="yes"?>
<Relationships xmlns="http://schemas.openxmlformats.org/package/2006/relationships"><Relationship Id="rId9" Type="http://schemas.openxmlformats.org/officeDocument/2006/relationships/notesSlide" Target="../notesSlides/notesSlide17.xml"/><Relationship Id="rId8" Type="http://schemas.openxmlformats.org/officeDocument/2006/relationships/slideLayout" Target="../slideLayouts/slideLayout7.xml"/><Relationship Id="rId7" Type="http://schemas.openxmlformats.org/officeDocument/2006/relationships/tags" Target="../tags/tag470.xml"/><Relationship Id="rId6" Type="http://schemas.openxmlformats.org/officeDocument/2006/relationships/image" Target="../media/image54.png"/><Relationship Id="rId5" Type="http://schemas.openxmlformats.org/officeDocument/2006/relationships/tags" Target="../tags/tag469.xml"/><Relationship Id="rId4" Type="http://schemas.openxmlformats.org/officeDocument/2006/relationships/tags" Target="../tags/tag468.xml"/><Relationship Id="rId3" Type="http://schemas.openxmlformats.org/officeDocument/2006/relationships/tags" Target="../tags/tag467.xml"/><Relationship Id="rId2" Type="http://schemas.openxmlformats.org/officeDocument/2006/relationships/tags" Target="../tags/tag466.xml"/><Relationship Id="rId1" Type="http://schemas.openxmlformats.org/officeDocument/2006/relationships/image" Target="../media/image53.png"/></Relationships>
</file>

<file path=ppt/slides/_rels/slide19.xml.rels><?xml version="1.0" encoding="UTF-8" standalone="yes"?>
<Relationships xmlns="http://schemas.openxmlformats.org/package/2006/relationships"><Relationship Id="rId9" Type="http://schemas.openxmlformats.org/officeDocument/2006/relationships/notesSlide" Target="../notesSlides/notesSlide18.xml"/><Relationship Id="rId8" Type="http://schemas.openxmlformats.org/officeDocument/2006/relationships/slideLayout" Target="../slideLayouts/slideLayout7.xml"/><Relationship Id="rId7" Type="http://schemas.openxmlformats.org/officeDocument/2006/relationships/tags" Target="../tags/tag475.xml"/><Relationship Id="rId6" Type="http://schemas.openxmlformats.org/officeDocument/2006/relationships/tags" Target="../tags/tag474.xml"/><Relationship Id="rId5" Type="http://schemas.openxmlformats.org/officeDocument/2006/relationships/tags" Target="../tags/tag473.xml"/><Relationship Id="rId4" Type="http://schemas.openxmlformats.org/officeDocument/2006/relationships/tags" Target="../tags/tag472.xml"/><Relationship Id="rId3" Type="http://schemas.openxmlformats.org/officeDocument/2006/relationships/tags" Target="../tags/tag471.xml"/><Relationship Id="rId2" Type="http://schemas.openxmlformats.org/officeDocument/2006/relationships/image" Target="../media/image56.png"/><Relationship Id="rId1" Type="http://schemas.openxmlformats.org/officeDocument/2006/relationships/image" Target="../media/image55.png"/></Relationships>
</file>

<file path=ppt/slides/_rels/slide2.xml.rels><?xml version="1.0" encoding="UTF-8" standalone="yes"?>
<Relationships xmlns="http://schemas.openxmlformats.org/package/2006/relationships"><Relationship Id="rId9" Type="http://schemas.openxmlformats.org/officeDocument/2006/relationships/tags" Target="../tags/tag21.xml"/><Relationship Id="rId8" Type="http://schemas.openxmlformats.org/officeDocument/2006/relationships/tags" Target="../tags/tag20.xml"/><Relationship Id="rId7" Type="http://schemas.openxmlformats.org/officeDocument/2006/relationships/tags" Target="../tags/tag19.xml"/><Relationship Id="rId6" Type="http://schemas.openxmlformats.org/officeDocument/2006/relationships/tags" Target="../tags/tag18.xml"/><Relationship Id="rId5" Type="http://schemas.openxmlformats.org/officeDocument/2006/relationships/tags" Target="../tags/tag17.xml"/><Relationship Id="rId4" Type="http://schemas.openxmlformats.org/officeDocument/2006/relationships/tags" Target="../tags/tag16.xml"/><Relationship Id="rId3" Type="http://schemas.openxmlformats.org/officeDocument/2006/relationships/tags" Target="../tags/tag15.xml"/><Relationship Id="rId24" Type="http://schemas.openxmlformats.org/officeDocument/2006/relationships/notesSlide" Target="../notesSlides/notesSlide2.xml"/><Relationship Id="rId23" Type="http://schemas.openxmlformats.org/officeDocument/2006/relationships/slideLayout" Target="../slideLayouts/slideLayout7.xml"/><Relationship Id="rId22" Type="http://schemas.openxmlformats.org/officeDocument/2006/relationships/tags" Target="../tags/tag34.xml"/><Relationship Id="rId21" Type="http://schemas.openxmlformats.org/officeDocument/2006/relationships/tags" Target="../tags/tag33.xml"/><Relationship Id="rId20" Type="http://schemas.openxmlformats.org/officeDocument/2006/relationships/tags" Target="../tags/tag32.xml"/><Relationship Id="rId2" Type="http://schemas.openxmlformats.org/officeDocument/2006/relationships/image" Target="../media/image4.jpeg"/><Relationship Id="rId19" Type="http://schemas.openxmlformats.org/officeDocument/2006/relationships/tags" Target="../tags/tag31.xml"/><Relationship Id="rId18" Type="http://schemas.openxmlformats.org/officeDocument/2006/relationships/tags" Target="../tags/tag30.xml"/><Relationship Id="rId17" Type="http://schemas.openxmlformats.org/officeDocument/2006/relationships/tags" Target="../tags/tag29.xml"/><Relationship Id="rId16" Type="http://schemas.openxmlformats.org/officeDocument/2006/relationships/tags" Target="../tags/tag28.xml"/><Relationship Id="rId15" Type="http://schemas.openxmlformats.org/officeDocument/2006/relationships/tags" Target="../tags/tag27.xml"/><Relationship Id="rId14" Type="http://schemas.openxmlformats.org/officeDocument/2006/relationships/tags" Target="../tags/tag26.xml"/><Relationship Id="rId13" Type="http://schemas.openxmlformats.org/officeDocument/2006/relationships/tags" Target="../tags/tag25.xml"/><Relationship Id="rId12" Type="http://schemas.openxmlformats.org/officeDocument/2006/relationships/tags" Target="../tags/tag24.xml"/><Relationship Id="rId11" Type="http://schemas.openxmlformats.org/officeDocument/2006/relationships/tags" Target="../tags/tag23.xml"/><Relationship Id="rId10" Type="http://schemas.openxmlformats.org/officeDocument/2006/relationships/tags" Target="../tags/tag22.xml"/><Relationship Id="rId1" Type="http://schemas.openxmlformats.org/officeDocument/2006/relationships/tags" Target="../tags/tag14.xml"/></Relationships>
</file>

<file path=ppt/slides/_rels/slide20.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480.xml"/><Relationship Id="rId7" Type="http://schemas.openxmlformats.org/officeDocument/2006/relationships/tags" Target="../tags/tag479.xml"/><Relationship Id="rId6" Type="http://schemas.openxmlformats.org/officeDocument/2006/relationships/tags" Target="../tags/tag478.xml"/><Relationship Id="rId5" Type="http://schemas.openxmlformats.org/officeDocument/2006/relationships/tags" Target="../tags/tag477.xml"/><Relationship Id="rId4" Type="http://schemas.openxmlformats.org/officeDocument/2006/relationships/tags" Target="../tags/tag476.xml"/><Relationship Id="rId3" Type="http://schemas.openxmlformats.org/officeDocument/2006/relationships/image" Target="../media/image59.png"/><Relationship Id="rId2" Type="http://schemas.openxmlformats.org/officeDocument/2006/relationships/image" Target="../media/image58.png"/><Relationship Id="rId10" Type="http://schemas.openxmlformats.org/officeDocument/2006/relationships/notesSlide" Target="../notesSlides/notesSlide19.xml"/><Relationship Id="rId1" Type="http://schemas.openxmlformats.org/officeDocument/2006/relationships/image" Target="../media/image57.png"/></Relationships>
</file>

<file path=ppt/slides/_rels/slide21.xml.rels><?xml version="1.0" encoding="UTF-8" standalone="yes"?>
<Relationships xmlns="http://schemas.openxmlformats.org/package/2006/relationships"><Relationship Id="rId9" Type="http://schemas.openxmlformats.org/officeDocument/2006/relationships/tags" Target="../tags/tag481.xml"/><Relationship Id="rId8" Type="http://schemas.openxmlformats.org/officeDocument/2006/relationships/image" Target="../media/image67.png"/><Relationship Id="rId7" Type="http://schemas.openxmlformats.org/officeDocument/2006/relationships/image" Target="../media/image66.png"/><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 Id="rId3" Type="http://schemas.openxmlformats.org/officeDocument/2006/relationships/image" Target="../media/image62.png"/><Relationship Id="rId2" Type="http://schemas.openxmlformats.org/officeDocument/2006/relationships/image" Target="../media/image61.png"/><Relationship Id="rId15" Type="http://schemas.openxmlformats.org/officeDocument/2006/relationships/notesSlide" Target="../notesSlides/notesSlide20.xml"/><Relationship Id="rId14" Type="http://schemas.openxmlformats.org/officeDocument/2006/relationships/slideLayout" Target="../slideLayouts/slideLayout7.xml"/><Relationship Id="rId13" Type="http://schemas.openxmlformats.org/officeDocument/2006/relationships/tags" Target="../tags/tag485.xml"/><Relationship Id="rId12" Type="http://schemas.openxmlformats.org/officeDocument/2006/relationships/tags" Target="../tags/tag484.xml"/><Relationship Id="rId11" Type="http://schemas.openxmlformats.org/officeDocument/2006/relationships/tags" Target="../tags/tag483.xml"/><Relationship Id="rId10" Type="http://schemas.openxmlformats.org/officeDocument/2006/relationships/tags" Target="../tags/tag482.xml"/><Relationship Id="rId1" Type="http://schemas.openxmlformats.org/officeDocument/2006/relationships/image" Target="../media/image60.png"/></Relationships>
</file>

<file path=ppt/slides/_rels/slide22.xml.rels><?xml version="1.0" encoding="UTF-8" standalone="yes"?>
<Relationships xmlns="http://schemas.openxmlformats.org/package/2006/relationships"><Relationship Id="rId9" Type="http://schemas.openxmlformats.org/officeDocument/2006/relationships/tags" Target="../tags/tag490.xml"/><Relationship Id="rId8" Type="http://schemas.openxmlformats.org/officeDocument/2006/relationships/tags" Target="../tags/tag489.xml"/><Relationship Id="rId7" Type="http://schemas.openxmlformats.org/officeDocument/2006/relationships/tags" Target="../tags/tag488.xml"/><Relationship Id="rId6" Type="http://schemas.openxmlformats.org/officeDocument/2006/relationships/tags" Target="../tags/tag487.xml"/><Relationship Id="rId5" Type="http://schemas.openxmlformats.org/officeDocument/2006/relationships/tags" Target="../tags/tag486.xml"/><Relationship Id="rId4" Type="http://schemas.openxmlformats.org/officeDocument/2006/relationships/image" Target="../media/image71.png"/><Relationship Id="rId3" Type="http://schemas.openxmlformats.org/officeDocument/2006/relationships/image" Target="../media/image70.png"/><Relationship Id="rId2" Type="http://schemas.openxmlformats.org/officeDocument/2006/relationships/image" Target="../media/image69.png"/><Relationship Id="rId11" Type="http://schemas.openxmlformats.org/officeDocument/2006/relationships/notesSlide" Target="../notesSlides/notesSlide21.xml"/><Relationship Id="rId10" Type="http://schemas.openxmlformats.org/officeDocument/2006/relationships/slideLayout" Target="../slideLayouts/slideLayout7.xml"/><Relationship Id="rId1" Type="http://schemas.openxmlformats.org/officeDocument/2006/relationships/image" Target="../media/image68.png"/></Relationships>
</file>

<file path=ppt/slides/_rels/slide23.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495.xml"/><Relationship Id="rId7" Type="http://schemas.openxmlformats.org/officeDocument/2006/relationships/tags" Target="../tags/tag494.xml"/><Relationship Id="rId6" Type="http://schemas.openxmlformats.org/officeDocument/2006/relationships/tags" Target="../tags/tag493.xml"/><Relationship Id="rId5" Type="http://schemas.openxmlformats.org/officeDocument/2006/relationships/tags" Target="../tags/tag492.xml"/><Relationship Id="rId4" Type="http://schemas.openxmlformats.org/officeDocument/2006/relationships/tags" Target="../tags/tag491.xml"/><Relationship Id="rId3" Type="http://schemas.openxmlformats.org/officeDocument/2006/relationships/image" Target="../media/image74.png"/><Relationship Id="rId2" Type="http://schemas.openxmlformats.org/officeDocument/2006/relationships/image" Target="../media/image73.png"/><Relationship Id="rId10" Type="http://schemas.openxmlformats.org/officeDocument/2006/relationships/notesSlide" Target="../notesSlides/notesSlide22.xml"/><Relationship Id="rId1" Type="http://schemas.openxmlformats.org/officeDocument/2006/relationships/image" Target="../media/image72.png"/></Relationships>
</file>

<file path=ppt/slides/_rels/slide24.xml.rels><?xml version="1.0" encoding="UTF-8" standalone="yes"?>
<Relationships xmlns="http://schemas.openxmlformats.org/package/2006/relationships"><Relationship Id="rId9" Type="http://schemas.openxmlformats.org/officeDocument/2006/relationships/tags" Target="../tags/tag503.xml"/><Relationship Id="rId8" Type="http://schemas.openxmlformats.org/officeDocument/2006/relationships/tags" Target="../tags/tag502.xml"/><Relationship Id="rId7" Type="http://schemas.openxmlformats.org/officeDocument/2006/relationships/tags" Target="../tags/tag501.xml"/><Relationship Id="rId6" Type="http://schemas.openxmlformats.org/officeDocument/2006/relationships/tags" Target="../tags/tag500.xml"/><Relationship Id="rId5" Type="http://schemas.openxmlformats.org/officeDocument/2006/relationships/image" Target="../media/image75.png"/><Relationship Id="rId4" Type="http://schemas.openxmlformats.org/officeDocument/2006/relationships/tags" Target="../tags/tag499.xml"/><Relationship Id="rId3" Type="http://schemas.openxmlformats.org/officeDocument/2006/relationships/tags" Target="../tags/tag498.xml"/><Relationship Id="rId2" Type="http://schemas.openxmlformats.org/officeDocument/2006/relationships/tags" Target="../tags/tag497.xml"/><Relationship Id="rId12" Type="http://schemas.openxmlformats.org/officeDocument/2006/relationships/notesSlide" Target="../notesSlides/notesSlide23.xml"/><Relationship Id="rId11" Type="http://schemas.openxmlformats.org/officeDocument/2006/relationships/slideLayout" Target="../slideLayouts/slideLayout7.xml"/><Relationship Id="rId10" Type="http://schemas.openxmlformats.org/officeDocument/2006/relationships/tags" Target="../tags/tag504.xml"/><Relationship Id="rId1" Type="http://schemas.openxmlformats.org/officeDocument/2006/relationships/tags" Target="../tags/tag496.xml"/></Relationships>
</file>

<file path=ppt/slides/_rels/slide25.xml.rels><?xml version="1.0" encoding="UTF-8" standalone="yes"?>
<Relationships xmlns="http://schemas.openxmlformats.org/package/2006/relationships"><Relationship Id="rId9" Type="http://schemas.openxmlformats.org/officeDocument/2006/relationships/image" Target="../media/image77.png"/><Relationship Id="rId8" Type="http://schemas.openxmlformats.org/officeDocument/2006/relationships/tags" Target="../tags/tag510.xml"/><Relationship Id="rId7" Type="http://schemas.openxmlformats.org/officeDocument/2006/relationships/tags" Target="../tags/tag509.xml"/><Relationship Id="rId6" Type="http://schemas.openxmlformats.org/officeDocument/2006/relationships/image" Target="../media/image75.png"/><Relationship Id="rId5" Type="http://schemas.openxmlformats.org/officeDocument/2006/relationships/image" Target="../media/image76.png"/><Relationship Id="rId4" Type="http://schemas.openxmlformats.org/officeDocument/2006/relationships/tags" Target="../tags/tag508.xml"/><Relationship Id="rId3" Type="http://schemas.openxmlformats.org/officeDocument/2006/relationships/tags" Target="../tags/tag507.xml"/><Relationship Id="rId2" Type="http://schemas.openxmlformats.org/officeDocument/2006/relationships/tags" Target="../tags/tag506.xml"/><Relationship Id="rId12" Type="http://schemas.openxmlformats.org/officeDocument/2006/relationships/notesSlide" Target="../notesSlides/notesSlide24.xml"/><Relationship Id="rId11" Type="http://schemas.openxmlformats.org/officeDocument/2006/relationships/slideLayout" Target="../slideLayouts/slideLayout7.xml"/><Relationship Id="rId10" Type="http://schemas.openxmlformats.org/officeDocument/2006/relationships/tags" Target="../tags/tag511.xml"/><Relationship Id="rId1" Type="http://schemas.openxmlformats.org/officeDocument/2006/relationships/tags" Target="../tags/tag505.xml"/></Relationships>
</file>

<file path=ppt/slides/_rels/slide26.xml.rels><?xml version="1.0" encoding="UTF-8" standalone="yes"?>
<Relationships xmlns="http://schemas.openxmlformats.org/package/2006/relationships"><Relationship Id="rId9" Type="http://schemas.openxmlformats.org/officeDocument/2006/relationships/tags" Target="../tags/tag516.xml"/><Relationship Id="rId8" Type="http://schemas.openxmlformats.org/officeDocument/2006/relationships/tags" Target="../tags/tag515.xml"/><Relationship Id="rId7" Type="http://schemas.openxmlformats.org/officeDocument/2006/relationships/tags" Target="../tags/tag514.xml"/><Relationship Id="rId6" Type="http://schemas.openxmlformats.org/officeDocument/2006/relationships/tags" Target="../tags/tag513.xml"/><Relationship Id="rId5" Type="http://schemas.openxmlformats.org/officeDocument/2006/relationships/image" Target="../media/image81.png"/><Relationship Id="rId4" Type="http://schemas.openxmlformats.org/officeDocument/2006/relationships/image" Target="../media/image80.png"/><Relationship Id="rId3" Type="http://schemas.openxmlformats.org/officeDocument/2006/relationships/image" Target="../media/image79.png"/><Relationship Id="rId2" Type="http://schemas.openxmlformats.org/officeDocument/2006/relationships/image" Target="../media/image78.png"/><Relationship Id="rId11" Type="http://schemas.openxmlformats.org/officeDocument/2006/relationships/notesSlide" Target="../notesSlides/notesSlide25.xml"/><Relationship Id="rId10" Type="http://schemas.openxmlformats.org/officeDocument/2006/relationships/slideLayout" Target="../slideLayouts/slideLayout7.xml"/><Relationship Id="rId1" Type="http://schemas.openxmlformats.org/officeDocument/2006/relationships/tags" Target="../tags/tag512.xml"/></Relationships>
</file>

<file path=ppt/slides/_rels/slide27.xml.rels><?xml version="1.0" encoding="UTF-8" standalone="yes"?>
<Relationships xmlns="http://schemas.openxmlformats.org/package/2006/relationships"><Relationship Id="rId9" Type="http://schemas.openxmlformats.org/officeDocument/2006/relationships/tags" Target="../tags/tag518.xml"/><Relationship Id="rId8" Type="http://schemas.openxmlformats.org/officeDocument/2006/relationships/tags" Target="../tags/tag517.xml"/><Relationship Id="rId7" Type="http://schemas.openxmlformats.org/officeDocument/2006/relationships/image" Target="../media/image88.png"/><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 Id="rId3" Type="http://schemas.openxmlformats.org/officeDocument/2006/relationships/image" Target="../media/image84.png"/><Relationship Id="rId2" Type="http://schemas.openxmlformats.org/officeDocument/2006/relationships/image" Target="../media/image83.png"/><Relationship Id="rId13" Type="http://schemas.openxmlformats.org/officeDocument/2006/relationships/notesSlide" Target="../notesSlides/notesSlide26.xml"/><Relationship Id="rId12" Type="http://schemas.openxmlformats.org/officeDocument/2006/relationships/slideLayout" Target="../slideLayouts/slideLayout7.xml"/><Relationship Id="rId11" Type="http://schemas.openxmlformats.org/officeDocument/2006/relationships/tags" Target="../tags/tag520.xml"/><Relationship Id="rId10" Type="http://schemas.openxmlformats.org/officeDocument/2006/relationships/tags" Target="../tags/tag519.xml"/><Relationship Id="rId1" Type="http://schemas.openxmlformats.org/officeDocument/2006/relationships/image" Target="../media/image82.png"/></Relationships>
</file>

<file path=ppt/slides/_rels/slide28.xml.rels><?xml version="1.0" encoding="UTF-8" standalone="yes"?>
<Relationships xmlns="http://schemas.openxmlformats.org/package/2006/relationships"><Relationship Id="rId9" Type="http://schemas.openxmlformats.org/officeDocument/2006/relationships/image" Target="../media/image94.png"/><Relationship Id="rId8" Type="http://schemas.openxmlformats.org/officeDocument/2006/relationships/tags" Target="../tags/tag523.xml"/><Relationship Id="rId7" Type="http://schemas.openxmlformats.org/officeDocument/2006/relationships/tags" Target="../tags/tag522.xml"/><Relationship Id="rId6" Type="http://schemas.openxmlformats.org/officeDocument/2006/relationships/tags" Target="../tags/tag521.xml"/><Relationship Id="rId5" Type="http://schemas.openxmlformats.org/officeDocument/2006/relationships/image" Target="../media/image93.png"/><Relationship Id="rId4" Type="http://schemas.openxmlformats.org/officeDocument/2006/relationships/image" Target="../media/image92.png"/><Relationship Id="rId3" Type="http://schemas.openxmlformats.org/officeDocument/2006/relationships/image" Target="../media/image91.png"/><Relationship Id="rId2" Type="http://schemas.openxmlformats.org/officeDocument/2006/relationships/image" Target="../media/image90.png"/><Relationship Id="rId12" Type="http://schemas.openxmlformats.org/officeDocument/2006/relationships/notesSlide" Target="../notesSlides/notesSlide27.xml"/><Relationship Id="rId11" Type="http://schemas.openxmlformats.org/officeDocument/2006/relationships/slideLayout" Target="../slideLayouts/slideLayout7.xml"/><Relationship Id="rId10" Type="http://schemas.openxmlformats.org/officeDocument/2006/relationships/tags" Target="../tags/tag524.xml"/><Relationship Id="rId1" Type="http://schemas.openxmlformats.org/officeDocument/2006/relationships/image" Target="../media/image89.png"/></Relationships>
</file>

<file path=ppt/slides/_rels/slide29.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528.xml"/><Relationship Id="rId7" Type="http://schemas.openxmlformats.org/officeDocument/2006/relationships/image" Target="../media/image97.png"/><Relationship Id="rId6" Type="http://schemas.openxmlformats.org/officeDocument/2006/relationships/image" Target="../media/image96.png"/><Relationship Id="rId5" Type="http://schemas.openxmlformats.org/officeDocument/2006/relationships/tags" Target="../tags/tag527.xml"/><Relationship Id="rId4" Type="http://schemas.openxmlformats.org/officeDocument/2006/relationships/tags" Target="../tags/tag526.xml"/><Relationship Id="rId3" Type="http://schemas.openxmlformats.org/officeDocument/2006/relationships/tags" Target="../tags/tag525.xml"/><Relationship Id="rId2" Type="http://schemas.openxmlformats.org/officeDocument/2006/relationships/image" Target="../media/image95.png"/><Relationship Id="rId10" Type="http://schemas.openxmlformats.org/officeDocument/2006/relationships/notesSlide" Target="../notesSlides/notesSlide28.xml"/><Relationship Id="rId1" Type="http://schemas.openxmlformats.org/officeDocument/2006/relationships/image" Target="../media/image75.png"/></Relationships>
</file>

<file path=ppt/slides/_rels/slide3.xml.rels><?xml version="1.0" encoding="UTF-8" standalone="yes"?>
<Relationships xmlns="http://schemas.openxmlformats.org/package/2006/relationships"><Relationship Id="rId9" Type="http://schemas.openxmlformats.org/officeDocument/2006/relationships/tags" Target="../tags/tag43.xml"/><Relationship Id="rId8" Type="http://schemas.openxmlformats.org/officeDocument/2006/relationships/tags" Target="../tags/tag42.xml"/><Relationship Id="rId7" Type="http://schemas.openxmlformats.org/officeDocument/2006/relationships/tags" Target="../tags/tag41.xml"/><Relationship Id="rId6" Type="http://schemas.openxmlformats.org/officeDocument/2006/relationships/tags" Target="../tags/tag40.xml"/><Relationship Id="rId5" Type="http://schemas.openxmlformats.org/officeDocument/2006/relationships/tags" Target="../tags/tag39.xml"/><Relationship Id="rId4" Type="http://schemas.openxmlformats.org/officeDocument/2006/relationships/tags" Target="../tags/tag38.xml"/><Relationship Id="rId30" Type="http://schemas.openxmlformats.org/officeDocument/2006/relationships/notesSlide" Target="../notesSlides/notesSlide3.xml"/><Relationship Id="rId3" Type="http://schemas.openxmlformats.org/officeDocument/2006/relationships/tags" Target="../tags/tag37.xml"/><Relationship Id="rId29" Type="http://schemas.openxmlformats.org/officeDocument/2006/relationships/slideLayout" Target="../slideLayouts/slideLayout7.xml"/><Relationship Id="rId28" Type="http://schemas.openxmlformats.org/officeDocument/2006/relationships/tags" Target="../tags/tag61.xml"/><Relationship Id="rId27" Type="http://schemas.openxmlformats.org/officeDocument/2006/relationships/tags" Target="../tags/tag60.xml"/><Relationship Id="rId26" Type="http://schemas.openxmlformats.org/officeDocument/2006/relationships/tags" Target="../tags/tag59.xml"/><Relationship Id="rId25" Type="http://schemas.openxmlformats.org/officeDocument/2006/relationships/image" Target="../media/image5.jpeg"/><Relationship Id="rId24" Type="http://schemas.openxmlformats.org/officeDocument/2006/relationships/tags" Target="../tags/tag58.xml"/><Relationship Id="rId23" Type="http://schemas.openxmlformats.org/officeDocument/2006/relationships/tags" Target="../tags/tag57.xml"/><Relationship Id="rId22" Type="http://schemas.openxmlformats.org/officeDocument/2006/relationships/tags" Target="../tags/tag56.xml"/><Relationship Id="rId21" Type="http://schemas.openxmlformats.org/officeDocument/2006/relationships/tags" Target="../tags/tag55.xml"/><Relationship Id="rId20" Type="http://schemas.openxmlformats.org/officeDocument/2006/relationships/tags" Target="../tags/tag54.xml"/><Relationship Id="rId2" Type="http://schemas.openxmlformats.org/officeDocument/2006/relationships/tags" Target="../tags/tag36.xml"/><Relationship Id="rId19" Type="http://schemas.openxmlformats.org/officeDocument/2006/relationships/tags" Target="../tags/tag53.xml"/><Relationship Id="rId18" Type="http://schemas.openxmlformats.org/officeDocument/2006/relationships/tags" Target="../tags/tag52.xml"/><Relationship Id="rId17" Type="http://schemas.openxmlformats.org/officeDocument/2006/relationships/tags" Target="../tags/tag51.xml"/><Relationship Id="rId16" Type="http://schemas.openxmlformats.org/officeDocument/2006/relationships/tags" Target="../tags/tag50.xml"/><Relationship Id="rId15" Type="http://schemas.openxmlformats.org/officeDocument/2006/relationships/tags" Target="../tags/tag49.xml"/><Relationship Id="rId14" Type="http://schemas.openxmlformats.org/officeDocument/2006/relationships/tags" Target="../tags/tag48.xml"/><Relationship Id="rId13" Type="http://schemas.openxmlformats.org/officeDocument/2006/relationships/tags" Target="../tags/tag47.xml"/><Relationship Id="rId12" Type="http://schemas.openxmlformats.org/officeDocument/2006/relationships/tags" Target="../tags/tag46.xml"/><Relationship Id="rId11" Type="http://schemas.openxmlformats.org/officeDocument/2006/relationships/tags" Target="../tags/tag45.xml"/><Relationship Id="rId10" Type="http://schemas.openxmlformats.org/officeDocument/2006/relationships/tags" Target="../tags/tag44.xml"/><Relationship Id="rId1" Type="http://schemas.openxmlformats.org/officeDocument/2006/relationships/tags" Target="../tags/tag35.xml"/></Relationships>
</file>

<file path=ppt/slides/_rels/slide30.xml.rels><?xml version="1.0" encoding="UTF-8" standalone="yes"?>
<Relationships xmlns="http://schemas.openxmlformats.org/package/2006/relationships"><Relationship Id="rId9" Type="http://schemas.openxmlformats.org/officeDocument/2006/relationships/tags" Target="../tags/tag533.xml"/><Relationship Id="rId8" Type="http://schemas.openxmlformats.org/officeDocument/2006/relationships/image" Target="../media/image101.png"/><Relationship Id="rId7" Type="http://schemas.openxmlformats.org/officeDocument/2006/relationships/image" Target="../media/image100.png"/><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tags" Target="../tags/tag532.xml"/><Relationship Id="rId3" Type="http://schemas.openxmlformats.org/officeDocument/2006/relationships/tags" Target="../tags/tag531.xml"/><Relationship Id="rId2" Type="http://schemas.openxmlformats.org/officeDocument/2006/relationships/tags" Target="../tags/tag530.xml"/><Relationship Id="rId11" Type="http://schemas.openxmlformats.org/officeDocument/2006/relationships/notesSlide" Target="../notesSlides/notesSlide29.xml"/><Relationship Id="rId10" Type="http://schemas.openxmlformats.org/officeDocument/2006/relationships/slideLayout" Target="../slideLayouts/slideLayout7.xml"/><Relationship Id="rId1" Type="http://schemas.openxmlformats.org/officeDocument/2006/relationships/tags" Target="../tags/tag529.xml"/></Relationships>
</file>

<file path=ppt/slides/_rels/slide31.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538.xml"/><Relationship Id="rId7" Type="http://schemas.openxmlformats.org/officeDocument/2006/relationships/tags" Target="../tags/tag537.xml"/><Relationship Id="rId6" Type="http://schemas.openxmlformats.org/officeDocument/2006/relationships/tags" Target="../tags/tag536.xml"/><Relationship Id="rId5" Type="http://schemas.openxmlformats.org/officeDocument/2006/relationships/tags" Target="../tags/tag535.xml"/><Relationship Id="rId4" Type="http://schemas.openxmlformats.org/officeDocument/2006/relationships/image" Target="../media/image103.png"/><Relationship Id="rId3" Type="http://schemas.openxmlformats.org/officeDocument/2006/relationships/tags" Target="../tags/tag534.xml"/><Relationship Id="rId2" Type="http://schemas.openxmlformats.org/officeDocument/2006/relationships/image" Target="../media/image8.svg"/><Relationship Id="rId10" Type="http://schemas.openxmlformats.org/officeDocument/2006/relationships/notesSlide" Target="../notesSlides/notesSlide30.xml"/><Relationship Id="rId1" Type="http://schemas.openxmlformats.org/officeDocument/2006/relationships/image" Target="../media/image102.png"/></Relationships>
</file>

<file path=ppt/slides/_rels/slide32.xml.rels><?xml version="1.0" encoding="UTF-8" standalone="yes"?>
<Relationships xmlns="http://schemas.openxmlformats.org/package/2006/relationships"><Relationship Id="rId9" Type="http://schemas.openxmlformats.org/officeDocument/2006/relationships/image" Target="../media/image108.png"/><Relationship Id="rId8" Type="http://schemas.openxmlformats.org/officeDocument/2006/relationships/image" Target="../media/image107.png"/><Relationship Id="rId7" Type="http://schemas.openxmlformats.org/officeDocument/2006/relationships/image" Target="../media/image106.png"/><Relationship Id="rId6" Type="http://schemas.openxmlformats.org/officeDocument/2006/relationships/image" Target="../media/image105.jpeg"/><Relationship Id="rId5" Type="http://schemas.openxmlformats.org/officeDocument/2006/relationships/image" Target="../media/image104.png"/><Relationship Id="rId4" Type="http://schemas.openxmlformats.org/officeDocument/2006/relationships/tags" Target="../tags/tag542.xml"/><Relationship Id="rId3" Type="http://schemas.openxmlformats.org/officeDocument/2006/relationships/tags" Target="../tags/tag541.xml"/><Relationship Id="rId2" Type="http://schemas.openxmlformats.org/officeDocument/2006/relationships/tags" Target="../tags/tag540.xml"/><Relationship Id="rId13" Type="http://schemas.openxmlformats.org/officeDocument/2006/relationships/notesSlide" Target="../notesSlides/notesSlide31.xml"/><Relationship Id="rId12" Type="http://schemas.openxmlformats.org/officeDocument/2006/relationships/slideLayout" Target="../slideLayouts/slideLayout7.xml"/><Relationship Id="rId11" Type="http://schemas.openxmlformats.org/officeDocument/2006/relationships/tags" Target="../tags/tag544.xml"/><Relationship Id="rId10" Type="http://schemas.openxmlformats.org/officeDocument/2006/relationships/tags" Target="../tags/tag543.xml"/><Relationship Id="rId1" Type="http://schemas.openxmlformats.org/officeDocument/2006/relationships/tags" Target="../tags/tag539.xml"/></Relationships>
</file>

<file path=ppt/slides/_rels/slide33.xml.rels><?xml version="1.0" encoding="UTF-8" standalone="yes"?>
<Relationships xmlns="http://schemas.openxmlformats.org/package/2006/relationships"><Relationship Id="rId9" Type="http://schemas.openxmlformats.org/officeDocument/2006/relationships/image" Target="../media/image117.png"/><Relationship Id="rId8" Type="http://schemas.openxmlformats.org/officeDocument/2006/relationships/image" Target="../media/image116.png"/><Relationship Id="rId7" Type="http://schemas.openxmlformats.org/officeDocument/2006/relationships/image" Target="../media/image115.png"/><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 Id="rId3" Type="http://schemas.openxmlformats.org/officeDocument/2006/relationships/image" Target="../media/image111.png"/><Relationship Id="rId2" Type="http://schemas.openxmlformats.org/officeDocument/2006/relationships/image" Target="../media/image110.png"/><Relationship Id="rId15" Type="http://schemas.openxmlformats.org/officeDocument/2006/relationships/notesSlide" Target="../notesSlides/notesSlide32.xml"/><Relationship Id="rId14" Type="http://schemas.openxmlformats.org/officeDocument/2006/relationships/slideLayout" Target="../slideLayouts/slideLayout7.xml"/><Relationship Id="rId13" Type="http://schemas.openxmlformats.org/officeDocument/2006/relationships/tags" Target="../tags/tag548.xml"/><Relationship Id="rId12" Type="http://schemas.openxmlformats.org/officeDocument/2006/relationships/tags" Target="../tags/tag547.xml"/><Relationship Id="rId11" Type="http://schemas.openxmlformats.org/officeDocument/2006/relationships/tags" Target="../tags/tag546.xml"/><Relationship Id="rId10" Type="http://schemas.openxmlformats.org/officeDocument/2006/relationships/tags" Target="../tags/tag545.xml"/><Relationship Id="rId1" Type="http://schemas.openxmlformats.org/officeDocument/2006/relationships/image" Target="../media/image109.jpeg"/></Relationships>
</file>

<file path=ppt/slides/_rels/slide34.xml.rels><?xml version="1.0" encoding="UTF-8" standalone="yes"?>
<Relationships xmlns="http://schemas.openxmlformats.org/package/2006/relationships"><Relationship Id="rId9" Type="http://schemas.openxmlformats.org/officeDocument/2006/relationships/tags" Target="../tags/tag556.xml"/><Relationship Id="rId8" Type="http://schemas.openxmlformats.org/officeDocument/2006/relationships/tags" Target="../tags/tag555.xml"/><Relationship Id="rId7" Type="http://schemas.openxmlformats.org/officeDocument/2006/relationships/tags" Target="../tags/tag554.xml"/><Relationship Id="rId6" Type="http://schemas.openxmlformats.org/officeDocument/2006/relationships/tags" Target="../tags/tag553.xml"/><Relationship Id="rId5" Type="http://schemas.openxmlformats.org/officeDocument/2006/relationships/tags" Target="../tags/tag552.xml"/><Relationship Id="rId4" Type="http://schemas.openxmlformats.org/officeDocument/2006/relationships/tags" Target="../tags/tag551.xml"/><Relationship Id="rId3" Type="http://schemas.openxmlformats.org/officeDocument/2006/relationships/image" Target="../media/image118.png"/><Relationship Id="rId2" Type="http://schemas.openxmlformats.org/officeDocument/2006/relationships/tags" Target="../tags/tag550.xml"/><Relationship Id="rId11" Type="http://schemas.openxmlformats.org/officeDocument/2006/relationships/notesSlide" Target="../notesSlides/notesSlide33.xml"/><Relationship Id="rId10" Type="http://schemas.openxmlformats.org/officeDocument/2006/relationships/slideLayout" Target="../slideLayouts/slideLayout7.xml"/><Relationship Id="rId1" Type="http://schemas.openxmlformats.org/officeDocument/2006/relationships/tags" Target="../tags/tag549.xml"/></Relationships>
</file>

<file path=ppt/slides/_rels/slide35.xml.rels><?xml version="1.0" encoding="UTF-8" standalone="yes"?>
<Relationships xmlns="http://schemas.openxmlformats.org/package/2006/relationships"><Relationship Id="rId9" Type="http://schemas.openxmlformats.org/officeDocument/2006/relationships/tags" Target="../tags/tag558.xml"/><Relationship Id="rId8" Type="http://schemas.openxmlformats.org/officeDocument/2006/relationships/tags" Target="../tags/tag557.xml"/><Relationship Id="rId7" Type="http://schemas.openxmlformats.org/officeDocument/2006/relationships/image" Target="../media/image125.png"/><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 Id="rId3" Type="http://schemas.openxmlformats.org/officeDocument/2006/relationships/image" Target="../media/image121.png"/><Relationship Id="rId2" Type="http://schemas.openxmlformats.org/officeDocument/2006/relationships/image" Target="../media/image120.png"/><Relationship Id="rId13" Type="http://schemas.openxmlformats.org/officeDocument/2006/relationships/notesSlide" Target="../notesSlides/notesSlide34.xml"/><Relationship Id="rId12" Type="http://schemas.openxmlformats.org/officeDocument/2006/relationships/slideLayout" Target="../slideLayouts/slideLayout7.xml"/><Relationship Id="rId11" Type="http://schemas.openxmlformats.org/officeDocument/2006/relationships/tags" Target="../tags/tag560.xml"/><Relationship Id="rId10" Type="http://schemas.openxmlformats.org/officeDocument/2006/relationships/tags" Target="../tags/tag559.xml"/><Relationship Id="rId1" Type="http://schemas.openxmlformats.org/officeDocument/2006/relationships/image" Target="../media/image119.png"/></Relationships>
</file>

<file path=ppt/slides/_rels/slide36.xml.rels><?xml version="1.0" encoding="UTF-8" standalone="yes"?>
<Relationships xmlns="http://schemas.openxmlformats.org/package/2006/relationships"><Relationship Id="rId9" Type="http://schemas.openxmlformats.org/officeDocument/2006/relationships/image" Target="../media/image1.jpeg"/><Relationship Id="rId8" Type="http://schemas.openxmlformats.org/officeDocument/2006/relationships/image" Target="../media/image3.png"/><Relationship Id="rId7" Type="http://schemas.openxmlformats.org/officeDocument/2006/relationships/tags" Target="../tags/tag567.xml"/><Relationship Id="rId6" Type="http://schemas.openxmlformats.org/officeDocument/2006/relationships/tags" Target="../tags/tag566.xml"/><Relationship Id="rId5" Type="http://schemas.openxmlformats.org/officeDocument/2006/relationships/tags" Target="../tags/tag565.xml"/><Relationship Id="rId4" Type="http://schemas.openxmlformats.org/officeDocument/2006/relationships/tags" Target="../tags/tag564.xml"/><Relationship Id="rId3" Type="http://schemas.openxmlformats.org/officeDocument/2006/relationships/tags" Target="../tags/tag563.xml"/><Relationship Id="rId2" Type="http://schemas.openxmlformats.org/officeDocument/2006/relationships/tags" Target="../tags/tag562.xml"/><Relationship Id="rId14" Type="http://schemas.openxmlformats.org/officeDocument/2006/relationships/notesSlide" Target="../notesSlides/notesSlide35.xml"/><Relationship Id="rId13" Type="http://schemas.openxmlformats.org/officeDocument/2006/relationships/slideLayout" Target="../slideLayouts/slideLayout7.xml"/><Relationship Id="rId12" Type="http://schemas.openxmlformats.org/officeDocument/2006/relationships/tags" Target="../tags/tag570.xml"/><Relationship Id="rId11" Type="http://schemas.openxmlformats.org/officeDocument/2006/relationships/tags" Target="../tags/tag569.xml"/><Relationship Id="rId10" Type="http://schemas.openxmlformats.org/officeDocument/2006/relationships/tags" Target="../tags/tag568.xml"/><Relationship Id="rId1" Type="http://schemas.openxmlformats.org/officeDocument/2006/relationships/tags" Target="../tags/tag561.xml"/></Relationships>
</file>

<file path=ppt/slides/_rels/slide4.xml.rels><?xml version="1.0" encoding="UTF-8" standalone="yes"?>
<Relationships xmlns="http://schemas.openxmlformats.org/package/2006/relationships"><Relationship Id="rId9" Type="http://schemas.openxmlformats.org/officeDocument/2006/relationships/tags" Target="../tags/tag67.xml"/><Relationship Id="rId8" Type="http://schemas.openxmlformats.org/officeDocument/2006/relationships/image" Target="../media/image8.jpeg"/><Relationship Id="rId7" Type="http://schemas.openxmlformats.org/officeDocument/2006/relationships/tags" Target="../tags/tag66.xml"/><Relationship Id="rId6" Type="http://schemas.openxmlformats.org/officeDocument/2006/relationships/image" Target="../media/image7.jpeg"/><Relationship Id="rId5" Type="http://schemas.openxmlformats.org/officeDocument/2006/relationships/tags" Target="../tags/tag65.xml"/><Relationship Id="rId4" Type="http://schemas.openxmlformats.org/officeDocument/2006/relationships/image" Target="../media/image6.jpeg"/><Relationship Id="rId3" Type="http://schemas.openxmlformats.org/officeDocument/2006/relationships/tags" Target="../tags/tag64.xml"/><Relationship Id="rId22" Type="http://schemas.openxmlformats.org/officeDocument/2006/relationships/notesSlide" Target="../notesSlides/notesSlide4.xml"/><Relationship Id="rId21" Type="http://schemas.openxmlformats.org/officeDocument/2006/relationships/slideLayout" Target="../slideLayouts/slideLayout7.xml"/><Relationship Id="rId20" Type="http://schemas.openxmlformats.org/officeDocument/2006/relationships/tags" Target="../tags/tag77.xml"/><Relationship Id="rId2" Type="http://schemas.openxmlformats.org/officeDocument/2006/relationships/tags" Target="../tags/tag63.xml"/><Relationship Id="rId19" Type="http://schemas.openxmlformats.org/officeDocument/2006/relationships/tags" Target="../tags/tag76.xml"/><Relationship Id="rId18" Type="http://schemas.openxmlformats.org/officeDocument/2006/relationships/tags" Target="../tags/tag75.xml"/><Relationship Id="rId17" Type="http://schemas.openxmlformats.org/officeDocument/2006/relationships/tags" Target="../tags/tag74.xml"/><Relationship Id="rId16" Type="http://schemas.openxmlformats.org/officeDocument/2006/relationships/tags" Target="../tags/tag73.xml"/><Relationship Id="rId15" Type="http://schemas.openxmlformats.org/officeDocument/2006/relationships/tags" Target="../tags/tag72.xml"/><Relationship Id="rId14" Type="http://schemas.openxmlformats.org/officeDocument/2006/relationships/tags" Target="../tags/tag71.xml"/><Relationship Id="rId13" Type="http://schemas.openxmlformats.org/officeDocument/2006/relationships/tags" Target="../tags/tag70.xml"/><Relationship Id="rId12" Type="http://schemas.openxmlformats.org/officeDocument/2006/relationships/tags" Target="../tags/tag69.xml"/><Relationship Id="rId11" Type="http://schemas.openxmlformats.org/officeDocument/2006/relationships/tags" Target="../tags/tag68.xml"/><Relationship Id="rId10" Type="http://schemas.openxmlformats.org/officeDocument/2006/relationships/image" Target="../media/image9.jpeg"/><Relationship Id="rId1" Type="http://schemas.openxmlformats.org/officeDocument/2006/relationships/tags" Target="../tags/tag62.xml"/></Relationships>
</file>

<file path=ppt/slides/_rels/slide5.xml.rels><?xml version="1.0" encoding="UTF-8" standalone="yes"?>
<Relationships xmlns="http://schemas.openxmlformats.org/package/2006/relationships"><Relationship Id="rId9" Type="http://schemas.openxmlformats.org/officeDocument/2006/relationships/tags" Target="../tags/tag85.xml"/><Relationship Id="rId8" Type="http://schemas.openxmlformats.org/officeDocument/2006/relationships/image" Target="../media/image10.png"/><Relationship Id="rId7" Type="http://schemas.openxmlformats.org/officeDocument/2006/relationships/tags" Target="../tags/tag84.xml"/><Relationship Id="rId6" Type="http://schemas.openxmlformats.org/officeDocument/2006/relationships/tags" Target="../tags/tag83.xml"/><Relationship Id="rId5" Type="http://schemas.openxmlformats.org/officeDocument/2006/relationships/tags" Target="../tags/tag82.xml"/><Relationship Id="rId4" Type="http://schemas.openxmlformats.org/officeDocument/2006/relationships/tags" Target="../tags/tag81.xml"/><Relationship Id="rId3" Type="http://schemas.openxmlformats.org/officeDocument/2006/relationships/tags" Target="../tags/tag80.xml"/><Relationship Id="rId2" Type="http://schemas.openxmlformats.org/officeDocument/2006/relationships/tags" Target="../tags/tag79.xml"/><Relationship Id="rId11" Type="http://schemas.openxmlformats.org/officeDocument/2006/relationships/notesSlide" Target="../notesSlides/notesSlide5.xml"/><Relationship Id="rId10" Type="http://schemas.openxmlformats.org/officeDocument/2006/relationships/slideLayout" Target="../slideLayouts/slideLayout7.xml"/><Relationship Id="rId1" Type="http://schemas.openxmlformats.org/officeDocument/2006/relationships/tags" Target="../tags/tag78.xml"/></Relationships>
</file>

<file path=ppt/slides/_rels/slide6.xml.rels><?xml version="1.0" encoding="UTF-8" standalone="yes"?>
<Relationships xmlns="http://schemas.openxmlformats.org/package/2006/relationships"><Relationship Id="rId9" Type="http://schemas.openxmlformats.org/officeDocument/2006/relationships/tags" Target="../tags/tag94.xml"/><Relationship Id="rId8" Type="http://schemas.openxmlformats.org/officeDocument/2006/relationships/tags" Target="../tags/tag93.xml"/><Relationship Id="rId7" Type="http://schemas.openxmlformats.org/officeDocument/2006/relationships/tags" Target="../tags/tag92.xml"/><Relationship Id="rId6" Type="http://schemas.openxmlformats.org/officeDocument/2006/relationships/tags" Target="../tags/tag91.xml"/><Relationship Id="rId5" Type="http://schemas.openxmlformats.org/officeDocument/2006/relationships/tags" Target="../tags/tag90.xml"/><Relationship Id="rId4" Type="http://schemas.openxmlformats.org/officeDocument/2006/relationships/tags" Target="../tags/tag89.xml"/><Relationship Id="rId3" Type="http://schemas.openxmlformats.org/officeDocument/2006/relationships/tags" Target="../tags/tag88.xml"/><Relationship Id="rId2" Type="http://schemas.openxmlformats.org/officeDocument/2006/relationships/tags" Target="../tags/tag87.xml"/><Relationship Id="rId16" Type="http://schemas.openxmlformats.org/officeDocument/2006/relationships/notesSlide" Target="../notesSlides/notesSlide6.xml"/><Relationship Id="rId15" Type="http://schemas.openxmlformats.org/officeDocument/2006/relationships/slideLayout" Target="../slideLayouts/slideLayout7.xml"/><Relationship Id="rId14" Type="http://schemas.openxmlformats.org/officeDocument/2006/relationships/tags" Target="../tags/tag98.xml"/><Relationship Id="rId13" Type="http://schemas.openxmlformats.org/officeDocument/2006/relationships/image" Target="../media/image11.jpeg"/><Relationship Id="rId12" Type="http://schemas.openxmlformats.org/officeDocument/2006/relationships/tags" Target="../tags/tag97.xml"/><Relationship Id="rId11" Type="http://schemas.openxmlformats.org/officeDocument/2006/relationships/tags" Target="../tags/tag96.xml"/><Relationship Id="rId10" Type="http://schemas.openxmlformats.org/officeDocument/2006/relationships/tags" Target="../tags/tag95.xml"/><Relationship Id="rId1" Type="http://schemas.openxmlformats.org/officeDocument/2006/relationships/tags" Target="../tags/tag86.xml"/></Relationships>
</file>

<file path=ppt/slides/_rels/slide7.xml.rels><?xml version="1.0" encoding="UTF-8" standalone="yes"?>
<Relationships xmlns="http://schemas.openxmlformats.org/package/2006/relationships"><Relationship Id="rId9" Type="http://schemas.openxmlformats.org/officeDocument/2006/relationships/tags" Target="../tags/tag106.xml"/><Relationship Id="rId8" Type="http://schemas.openxmlformats.org/officeDocument/2006/relationships/tags" Target="../tags/tag105.xml"/><Relationship Id="rId7" Type="http://schemas.openxmlformats.org/officeDocument/2006/relationships/tags" Target="../tags/tag104.xml"/><Relationship Id="rId6" Type="http://schemas.openxmlformats.org/officeDocument/2006/relationships/tags" Target="../tags/tag103.xml"/><Relationship Id="rId5" Type="http://schemas.openxmlformats.org/officeDocument/2006/relationships/tags" Target="../tags/tag102.xml"/><Relationship Id="rId4" Type="http://schemas.openxmlformats.org/officeDocument/2006/relationships/tags" Target="../tags/tag101.xml"/><Relationship Id="rId31" Type="http://schemas.openxmlformats.org/officeDocument/2006/relationships/notesSlide" Target="../notesSlides/notesSlide7.xml"/><Relationship Id="rId30" Type="http://schemas.openxmlformats.org/officeDocument/2006/relationships/slideLayout" Target="../slideLayouts/slideLayout7.xml"/><Relationship Id="rId3" Type="http://schemas.openxmlformats.org/officeDocument/2006/relationships/image" Target="../media/image12.jpeg"/><Relationship Id="rId29" Type="http://schemas.openxmlformats.org/officeDocument/2006/relationships/tags" Target="../tags/tag126.xml"/><Relationship Id="rId28" Type="http://schemas.openxmlformats.org/officeDocument/2006/relationships/tags" Target="../tags/tag125.xml"/><Relationship Id="rId27" Type="http://schemas.openxmlformats.org/officeDocument/2006/relationships/tags" Target="../tags/tag124.xml"/><Relationship Id="rId26" Type="http://schemas.openxmlformats.org/officeDocument/2006/relationships/tags" Target="../tags/tag123.xml"/><Relationship Id="rId25" Type="http://schemas.openxmlformats.org/officeDocument/2006/relationships/tags" Target="../tags/tag122.xml"/><Relationship Id="rId24" Type="http://schemas.openxmlformats.org/officeDocument/2006/relationships/tags" Target="../tags/tag121.xml"/><Relationship Id="rId23" Type="http://schemas.openxmlformats.org/officeDocument/2006/relationships/tags" Target="../tags/tag120.xml"/><Relationship Id="rId22" Type="http://schemas.openxmlformats.org/officeDocument/2006/relationships/tags" Target="../tags/tag119.xml"/><Relationship Id="rId21" Type="http://schemas.openxmlformats.org/officeDocument/2006/relationships/tags" Target="../tags/tag118.xml"/><Relationship Id="rId20" Type="http://schemas.openxmlformats.org/officeDocument/2006/relationships/tags" Target="../tags/tag117.xml"/><Relationship Id="rId2" Type="http://schemas.openxmlformats.org/officeDocument/2006/relationships/tags" Target="../tags/tag100.xml"/><Relationship Id="rId19" Type="http://schemas.openxmlformats.org/officeDocument/2006/relationships/tags" Target="../tags/tag116.xml"/><Relationship Id="rId18" Type="http://schemas.openxmlformats.org/officeDocument/2006/relationships/tags" Target="../tags/tag115.xml"/><Relationship Id="rId17" Type="http://schemas.openxmlformats.org/officeDocument/2006/relationships/tags" Target="../tags/tag114.xml"/><Relationship Id="rId16" Type="http://schemas.openxmlformats.org/officeDocument/2006/relationships/tags" Target="../tags/tag113.xml"/><Relationship Id="rId15" Type="http://schemas.openxmlformats.org/officeDocument/2006/relationships/tags" Target="../tags/tag112.xml"/><Relationship Id="rId14" Type="http://schemas.openxmlformats.org/officeDocument/2006/relationships/tags" Target="../tags/tag111.xml"/><Relationship Id="rId13" Type="http://schemas.openxmlformats.org/officeDocument/2006/relationships/tags" Target="../tags/tag110.xml"/><Relationship Id="rId12" Type="http://schemas.openxmlformats.org/officeDocument/2006/relationships/tags" Target="../tags/tag109.xml"/><Relationship Id="rId11" Type="http://schemas.openxmlformats.org/officeDocument/2006/relationships/tags" Target="../tags/tag108.xml"/><Relationship Id="rId10" Type="http://schemas.openxmlformats.org/officeDocument/2006/relationships/tags" Target="../tags/tag107.xml"/><Relationship Id="rId1" Type="http://schemas.openxmlformats.org/officeDocument/2006/relationships/tags" Target="../tags/tag99.xml"/></Relationships>
</file>

<file path=ppt/slides/_rels/slide8.xml.rels><?xml version="1.0" encoding="UTF-8" standalone="yes"?>
<Relationships xmlns="http://schemas.openxmlformats.org/package/2006/relationships"><Relationship Id="rId99" Type="http://schemas.openxmlformats.org/officeDocument/2006/relationships/tags" Target="../tags/tag211.xml"/><Relationship Id="rId98" Type="http://schemas.openxmlformats.org/officeDocument/2006/relationships/tags" Target="../tags/tag210.xml"/><Relationship Id="rId97" Type="http://schemas.openxmlformats.org/officeDocument/2006/relationships/tags" Target="../tags/tag209.xml"/><Relationship Id="rId96" Type="http://schemas.openxmlformats.org/officeDocument/2006/relationships/tags" Target="../tags/tag208.xml"/><Relationship Id="rId95" Type="http://schemas.openxmlformats.org/officeDocument/2006/relationships/image" Target="../media/image7.svg"/><Relationship Id="rId94" Type="http://schemas.openxmlformats.org/officeDocument/2006/relationships/image" Target="../media/image19.png"/><Relationship Id="rId93" Type="http://schemas.openxmlformats.org/officeDocument/2006/relationships/tags" Target="../tags/tag207.xml"/><Relationship Id="rId92" Type="http://schemas.openxmlformats.org/officeDocument/2006/relationships/tags" Target="../tags/tag206.xml"/><Relationship Id="rId91" Type="http://schemas.openxmlformats.org/officeDocument/2006/relationships/image" Target="../media/image6.svg"/><Relationship Id="rId90" Type="http://schemas.openxmlformats.org/officeDocument/2006/relationships/image" Target="../media/image18.png"/><Relationship Id="rId9" Type="http://schemas.openxmlformats.org/officeDocument/2006/relationships/tags" Target="../tags/tag135.xml"/><Relationship Id="rId89" Type="http://schemas.openxmlformats.org/officeDocument/2006/relationships/tags" Target="../tags/tag205.xml"/><Relationship Id="rId88" Type="http://schemas.openxmlformats.org/officeDocument/2006/relationships/tags" Target="../tags/tag204.xml"/><Relationship Id="rId87" Type="http://schemas.openxmlformats.org/officeDocument/2006/relationships/image" Target="../media/image5.svg"/><Relationship Id="rId86" Type="http://schemas.openxmlformats.org/officeDocument/2006/relationships/image" Target="../media/image17.png"/><Relationship Id="rId85" Type="http://schemas.openxmlformats.org/officeDocument/2006/relationships/tags" Target="../tags/tag203.xml"/><Relationship Id="rId84" Type="http://schemas.openxmlformats.org/officeDocument/2006/relationships/tags" Target="../tags/tag202.xml"/><Relationship Id="rId83" Type="http://schemas.openxmlformats.org/officeDocument/2006/relationships/tags" Target="../tags/tag201.xml"/><Relationship Id="rId82" Type="http://schemas.openxmlformats.org/officeDocument/2006/relationships/image" Target="../media/image4.svg"/><Relationship Id="rId81" Type="http://schemas.openxmlformats.org/officeDocument/2006/relationships/image" Target="../media/image16.png"/><Relationship Id="rId80" Type="http://schemas.openxmlformats.org/officeDocument/2006/relationships/tags" Target="../tags/tag200.xml"/><Relationship Id="rId8" Type="http://schemas.openxmlformats.org/officeDocument/2006/relationships/tags" Target="../tags/tag134.xml"/><Relationship Id="rId79" Type="http://schemas.openxmlformats.org/officeDocument/2006/relationships/tags" Target="../tags/tag199.xml"/><Relationship Id="rId78" Type="http://schemas.openxmlformats.org/officeDocument/2006/relationships/tags" Target="../tags/tag198.xml"/><Relationship Id="rId77" Type="http://schemas.openxmlformats.org/officeDocument/2006/relationships/tags" Target="../tags/tag197.xml"/><Relationship Id="rId76" Type="http://schemas.openxmlformats.org/officeDocument/2006/relationships/tags" Target="../tags/tag196.xml"/><Relationship Id="rId75" Type="http://schemas.openxmlformats.org/officeDocument/2006/relationships/tags" Target="../tags/tag195.xml"/><Relationship Id="rId74" Type="http://schemas.openxmlformats.org/officeDocument/2006/relationships/tags" Target="../tags/tag194.xml"/><Relationship Id="rId73" Type="http://schemas.openxmlformats.org/officeDocument/2006/relationships/image" Target="../media/image3.svg"/><Relationship Id="rId72" Type="http://schemas.openxmlformats.org/officeDocument/2006/relationships/image" Target="../media/image15.png"/><Relationship Id="rId71" Type="http://schemas.openxmlformats.org/officeDocument/2006/relationships/tags" Target="../tags/tag193.xml"/><Relationship Id="rId70" Type="http://schemas.openxmlformats.org/officeDocument/2006/relationships/image" Target="../media/image2.svg"/><Relationship Id="rId7" Type="http://schemas.openxmlformats.org/officeDocument/2006/relationships/tags" Target="../tags/tag133.xml"/><Relationship Id="rId69" Type="http://schemas.openxmlformats.org/officeDocument/2006/relationships/image" Target="../media/image14.png"/><Relationship Id="rId68" Type="http://schemas.openxmlformats.org/officeDocument/2006/relationships/tags" Target="../tags/tag192.xml"/><Relationship Id="rId67" Type="http://schemas.openxmlformats.org/officeDocument/2006/relationships/tags" Target="../tags/tag191.xml"/><Relationship Id="rId66" Type="http://schemas.openxmlformats.org/officeDocument/2006/relationships/tags" Target="../tags/tag190.xml"/><Relationship Id="rId65" Type="http://schemas.openxmlformats.org/officeDocument/2006/relationships/image" Target="../media/image1.svg"/><Relationship Id="rId64" Type="http://schemas.openxmlformats.org/officeDocument/2006/relationships/image" Target="../media/image13.png"/><Relationship Id="rId63" Type="http://schemas.openxmlformats.org/officeDocument/2006/relationships/tags" Target="../tags/tag189.xml"/><Relationship Id="rId62" Type="http://schemas.openxmlformats.org/officeDocument/2006/relationships/tags" Target="../tags/tag188.xml"/><Relationship Id="rId61" Type="http://schemas.openxmlformats.org/officeDocument/2006/relationships/tags" Target="../tags/tag187.xml"/><Relationship Id="rId60" Type="http://schemas.openxmlformats.org/officeDocument/2006/relationships/tags" Target="../tags/tag186.xml"/><Relationship Id="rId6" Type="http://schemas.openxmlformats.org/officeDocument/2006/relationships/tags" Target="../tags/tag132.xml"/><Relationship Id="rId59" Type="http://schemas.openxmlformats.org/officeDocument/2006/relationships/tags" Target="../tags/tag185.xml"/><Relationship Id="rId58" Type="http://schemas.openxmlformats.org/officeDocument/2006/relationships/tags" Target="../tags/tag184.xml"/><Relationship Id="rId57" Type="http://schemas.openxmlformats.org/officeDocument/2006/relationships/tags" Target="../tags/tag183.xml"/><Relationship Id="rId56" Type="http://schemas.openxmlformats.org/officeDocument/2006/relationships/tags" Target="../tags/tag182.xml"/><Relationship Id="rId55" Type="http://schemas.openxmlformats.org/officeDocument/2006/relationships/tags" Target="../tags/tag181.xml"/><Relationship Id="rId54" Type="http://schemas.openxmlformats.org/officeDocument/2006/relationships/tags" Target="../tags/tag180.xml"/><Relationship Id="rId53" Type="http://schemas.openxmlformats.org/officeDocument/2006/relationships/tags" Target="../tags/tag179.xml"/><Relationship Id="rId52" Type="http://schemas.openxmlformats.org/officeDocument/2006/relationships/tags" Target="../tags/tag178.xml"/><Relationship Id="rId51" Type="http://schemas.openxmlformats.org/officeDocument/2006/relationships/tags" Target="../tags/tag177.xml"/><Relationship Id="rId50" Type="http://schemas.openxmlformats.org/officeDocument/2006/relationships/tags" Target="../tags/tag176.xml"/><Relationship Id="rId5" Type="http://schemas.openxmlformats.org/officeDocument/2006/relationships/tags" Target="../tags/tag131.xml"/><Relationship Id="rId49" Type="http://schemas.openxmlformats.org/officeDocument/2006/relationships/tags" Target="../tags/tag175.xml"/><Relationship Id="rId48" Type="http://schemas.openxmlformats.org/officeDocument/2006/relationships/tags" Target="../tags/tag174.xml"/><Relationship Id="rId47" Type="http://schemas.openxmlformats.org/officeDocument/2006/relationships/tags" Target="../tags/tag173.xml"/><Relationship Id="rId46" Type="http://schemas.openxmlformats.org/officeDocument/2006/relationships/tags" Target="../tags/tag172.xml"/><Relationship Id="rId45" Type="http://schemas.openxmlformats.org/officeDocument/2006/relationships/tags" Target="../tags/tag171.xml"/><Relationship Id="rId44" Type="http://schemas.openxmlformats.org/officeDocument/2006/relationships/tags" Target="../tags/tag170.xml"/><Relationship Id="rId43" Type="http://schemas.openxmlformats.org/officeDocument/2006/relationships/tags" Target="../tags/tag169.xml"/><Relationship Id="rId42" Type="http://schemas.openxmlformats.org/officeDocument/2006/relationships/tags" Target="../tags/tag168.xml"/><Relationship Id="rId41" Type="http://schemas.openxmlformats.org/officeDocument/2006/relationships/tags" Target="../tags/tag167.xml"/><Relationship Id="rId40" Type="http://schemas.openxmlformats.org/officeDocument/2006/relationships/tags" Target="../tags/tag166.xml"/><Relationship Id="rId4" Type="http://schemas.openxmlformats.org/officeDocument/2006/relationships/tags" Target="../tags/tag130.xml"/><Relationship Id="rId39" Type="http://schemas.openxmlformats.org/officeDocument/2006/relationships/tags" Target="../tags/tag165.xml"/><Relationship Id="rId38" Type="http://schemas.openxmlformats.org/officeDocument/2006/relationships/tags" Target="../tags/tag164.xml"/><Relationship Id="rId37" Type="http://schemas.openxmlformats.org/officeDocument/2006/relationships/tags" Target="../tags/tag163.xml"/><Relationship Id="rId36" Type="http://schemas.openxmlformats.org/officeDocument/2006/relationships/tags" Target="../tags/tag162.xml"/><Relationship Id="rId35" Type="http://schemas.openxmlformats.org/officeDocument/2006/relationships/tags" Target="../tags/tag161.xml"/><Relationship Id="rId34" Type="http://schemas.openxmlformats.org/officeDocument/2006/relationships/tags" Target="../tags/tag160.xml"/><Relationship Id="rId33" Type="http://schemas.openxmlformats.org/officeDocument/2006/relationships/tags" Target="../tags/tag159.xml"/><Relationship Id="rId32" Type="http://schemas.openxmlformats.org/officeDocument/2006/relationships/tags" Target="../tags/tag158.xml"/><Relationship Id="rId31" Type="http://schemas.openxmlformats.org/officeDocument/2006/relationships/tags" Target="../tags/tag157.xml"/><Relationship Id="rId30" Type="http://schemas.openxmlformats.org/officeDocument/2006/relationships/tags" Target="../tags/tag156.xml"/><Relationship Id="rId3" Type="http://schemas.openxmlformats.org/officeDocument/2006/relationships/tags" Target="../tags/tag129.xml"/><Relationship Id="rId29" Type="http://schemas.openxmlformats.org/officeDocument/2006/relationships/tags" Target="../tags/tag155.xml"/><Relationship Id="rId28" Type="http://schemas.openxmlformats.org/officeDocument/2006/relationships/tags" Target="../tags/tag154.xml"/><Relationship Id="rId27" Type="http://schemas.openxmlformats.org/officeDocument/2006/relationships/tags" Target="../tags/tag153.xml"/><Relationship Id="rId26" Type="http://schemas.openxmlformats.org/officeDocument/2006/relationships/tags" Target="../tags/tag152.xml"/><Relationship Id="rId25" Type="http://schemas.openxmlformats.org/officeDocument/2006/relationships/tags" Target="../tags/tag151.xml"/><Relationship Id="rId24" Type="http://schemas.openxmlformats.org/officeDocument/2006/relationships/tags" Target="../tags/tag150.xml"/><Relationship Id="rId23" Type="http://schemas.openxmlformats.org/officeDocument/2006/relationships/tags" Target="../tags/tag149.xml"/><Relationship Id="rId22" Type="http://schemas.openxmlformats.org/officeDocument/2006/relationships/tags" Target="../tags/tag148.xml"/><Relationship Id="rId21" Type="http://schemas.openxmlformats.org/officeDocument/2006/relationships/tags" Target="../tags/tag147.xml"/><Relationship Id="rId20" Type="http://schemas.openxmlformats.org/officeDocument/2006/relationships/tags" Target="../tags/tag146.xml"/><Relationship Id="rId2" Type="http://schemas.openxmlformats.org/officeDocument/2006/relationships/tags" Target="../tags/tag128.xml"/><Relationship Id="rId19" Type="http://schemas.openxmlformats.org/officeDocument/2006/relationships/tags" Target="../tags/tag145.xml"/><Relationship Id="rId18" Type="http://schemas.openxmlformats.org/officeDocument/2006/relationships/tags" Target="../tags/tag144.xml"/><Relationship Id="rId17" Type="http://schemas.openxmlformats.org/officeDocument/2006/relationships/tags" Target="../tags/tag143.xml"/><Relationship Id="rId16" Type="http://schemas.openxmlformats.org/officeDocument/2006/relationships/tags" Target="../tags/tag142.xml"/><Relationship Id="rId15" Type="http://schemas.openxmlformats.org/officeDocument/2006/relationships/tags" Target="../tags/tag141.xml"/><Relationship Id="rId14" Type="http://schemas.openxmlformats.org/officeDocument/2006/relationships/tags" Target="../tags/tag140.xml"/><Relationship Id="rId13" Type="http://schemas.openxmlformats.org/officeDocument/2006/relationships/tags" Target="../tags/tag139.xml"/><Relationship Id="rId125" Type="http://schemas.openxmlformats.org/officeDocument/2006/relationships/notesSlide" Target="../notesSlides/notesSlide8.xml"/><Relationship Id="rId124" Type="http://schemas.openxmlformats.org/officeDocument/2006/relationships/slideLayout" Target="../slideLayouts/slideLayout7.xml"/><Relationship Id="rId123" Type="http://schemas.openxmlformats.org/officeDocument/2006/relationships/tags" Target="../tags/tag235.xml"/><Relationship Id="rId122" Type="http://schemas.openxmlformats.org/officeDocument/2006/relationships/tags" Target="../tags/tag234.xml"/><Relationship Id="rId121" Type="http://schemas.openxmlformats.org/officeDocument/2006/relationships/tags" Target="../tags/tag233.xml"/><Relationship Id="rId120" Type="http://schemas.openxmlformats.org/officeDocument/2006/relationships/tags" Target="../tags/tag232.xml"/><Relationship Id="rId12" Type="http://schemas.openxmlformats.org/officeDocument/2006/relationships/tags" Target="../tags/tag138.xml"/><Relationship Id="rId119" Type="http://schemas.openxmlformats.org/officeDocument/2006/relationships/tags" Target="../tags/tag231.xml"/><Relationship Id="rId118" Type="http://schemas.openxmlformats.org/officeDocument/2006/relationships/tags" Target="../tags/tag230.xml"/><Relationship Id="rId117" Type="http://schemas.openxmlformats.org/officeDocument/2006/relationships/tags" Target="../tags/tag229.xml"/><Relationship Id="rId116" Type="http://schemas.openxmlformats.org/officeDocument/2006/relationships/tags" Target="../tags/tag228.xml"/><Relationship Id="rId115" Type="http://schemas.openxmlformats.org/officeDocument/2006/relationships/tags" Target="../tags/tag227.xml"/><Relationship Id="rId114" Type="http://schemas.openxmlformats.org/officeDocument/2006/relationships/tags" Target="../tags/tag226.xml"/><Relationship Id="rId113" Type="http://schemas.openxmlformats.org/officeDocument/2006/relationships/tags" Target="../tags/tag225.xml"/><Relationship Id="rId112" Type="http://schemas.openxmlformats.org/officeDocument/2006/relationships/tags" Target="../tags/tag224.xml"/><Relationship Id="rId111" Type="http://schemas.openxmlformats.org/officeDocument/2006/relationships/tags" Target="../tags/tag223.xml"/><Relationship Id="rId110" Type="http://schemas.openxmlformats.org/officeDocument/2006/relationships/tags" Target="../tags/tag222.xml"/><Relationship Id="rId11" Type="http://schemas.openxmlformats.org/officeDocument/2006/relationships/tags" Target="../tags/tag137.xml"/><Relationship Id="rId109" Type="http://schemas.openxmlformats.org/officeDocument/2006/relationships/tags" Target="../tags/tag221.xml"/><Relationship Id="rId108" Type="http://schemas.openxmlformats.org/officeDocument/2006/relationships/tags" Target="../tags/tag220.xml"/><Relationship Id="rId107" Type="http://schemas.openxmlformats.org/officeDocument/2006/relationships/tags" Target="../tags/tag219.xml"/><Relationship Id="rId106" Type="http://schemas.openxmlformats.org/officeDocument/2006/relationships/tags" Target="../tags/tag218.xml"/><Relationship Id="rId105" Type="http://schemas.openxmlformats.org/officeDocument/2006/relationships/tags" Target="../tags/tag217.xml"/><Relationship Id="rId104" Type="http://schemas.openxmlformats.org/officeDocument/2006/relationships/tags" Target="../tags/tag216.xml"/><Relationship Id="rId103" Type="http://schemas.openxmlformats.org/officeDocument/2006/relationships/tags" Target="../tags/tag215.xml"/><Relationship Id="rId102" Type="http://schemas.openxmlformats.org/officeDocument/2006/relationships/tags" Target="../tags/tag214.xml"/><Relationship Id="rId101" Type="http://schemas.openxmlformats.org/officeDocument/2006/relationships/tags" Target="../tags/tag213.xml"/><Relationship Id="rId100" Type="http://schemas.openxmlformats.org/officeDocument/2006/relationships/tags" Target="../tags/tag212.xml"/><Relationship Id="rId10" Type="http://schemas.openxmlformats.org/officeDocument/2006/relationships/tags" Target="../tags/tag136.xml"/><Relationship Id="rId1" Type="http://schemas.openxmlformats.org/officeDocument/2006/relationships/tags" Target="../tags/tag127.xml"/></Relationships>
</file>

<file path=ppt/slides/_rels/slide9.xml.rels><?xml version="1.0" encoding="UTF-8" standalone="yes"?>
<Relationships xmlns="http://schemas.openxmlformats.org/package/2006/relationships"><Relationship Id="rId9" Type="http://schemas.openxmlformats.org/officeDocument/2006/relationships/tags" Target="../tags/tag242.xml"/><Relationship Id="rId8" Type="http://schemas.openxmlformats.org/officeDocument/2006/relationships/image" Target="../media/image21.png"/><Relationship Id="rId7" Type="http://schemas.openxmlformats.org/officeDocument/2006/relationships/tags" Target="../tags/tag241.xml"/><Relationship Id="rId6" Type="http://schemas.openxmlformats.org/officeDocument/2006/relationships/tags" Target="../tags/tag240.xml"/><Relationship Id="rId5" Type="http://schemas.openxmlformats.org/officeDocument/2006/relationships/tags" Target="../tags/tag239.xml"/><Relationship Id="rId4" Type="http://schemas.openxmlformats.org/officeDocument/2006/relationships/tags" Target="../tags/tag238.xml"/><Relationship Id="rId3" Type="http://schemas.openxmlformats.org/officeDocument/2006/relationships/tags" Target="../tags/tag237.xml"/><Relationship Id="rId2" Type="http://schemas.openxmlformats.org/officeDocument/2006/relationships/image" Target="../media/image20.jpeg"/><Relationship Id="rId16" Type="http://schemas.openxmlformats.org/officeDocument/2006/relationships/notesSlide" Target="../notesSlides/notesSlide9.xml"/><Relationship Id="rId15" Type="http://schemas.openxmlformats.org/officeDocument/2006/relationships/slideLayout" Target="../slideLayouts/slideLayout7.xml"/><Relationship Id="rId14" Type="http://schemas.openxmlformats.org/officeDocument/2006/relationships/tags" Target="../tags/tag247.xml"/><Relationship Id="rId13" Type="http://schemas.openxmlformats.org/officeDocument/2006/relationships/tags" Target="../tags/tag246.xml"/><Relationship Id="rId12" Type="http://schemas.openxmlformats.org/officeDocument/2006/relationships/tags" Target="../tags/tag245.xml"/><Relationship Id="rId11" Type="http://schemas.openxmlformats.org/officeDocument/2006/relationships/tags" Target="../tags/tag244.xml"/><Relationship Id="rId10" Type="http://schemas.openxmlformats.org/officeDocument/2006/relationships/tags" Target="../tags/tag243.xml"/><Relationship Id="rId1" Type="http://schemas.openxmlformats.org/officeDocument/2006/relationships/tags" Target="../tags/tag2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122341" y="141146"/>
            <a:ext cx="11947317" cy="657443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latin typeface="思源黑体" panose="020B0400000000000000" pitchFamily="34" charset="-122"/>
                <a:ea typeface="思源黑体" panose="020B0400000000000000" pitchFamily="34" charset="-122"/>
                <a:sym typeface="思源黑体" panose="020B0400000000000000" pitchFamily="34" charset="-122"/>
              </a:rPr>
              <a:t>C</a:t>
            </a:r>
            <a:endParaRPr lang="en-US" altLang="zh-CN">
              <a:latin typeface="思源黑体" panose="020B0400000000000000" pitchFamily="34" charset="-122"/>
              <a:ea typeface="思源黑体" panose="020B0400000000000000" pitchFamily="34" charset="-122"/>
              <a:sym typeface="思源黑体" panose="020B0400000000000000" pitchFamily="34" charset="-122"/>
            </a:endParaRPr>
          </a:p>
        </p:txBody>
      </p:sp>
      <p:pic>
        <p:nvPicPr>
          <p:cNvPr id="4" name="图片 3" descr="&amp;pky8590102887&amp;2&amp;"/>
          <p:cNvPicPr>
            <a:picLocks noChangeAspect="1"/>
          </p:cNvPicPr>
          <p:nvPr/>
        </p:nvPicPr>
        <p:blipFill>
          <a:blip r:embed="rId2"/>
          <a:srcRect l="32151" t="336" r="1145" b="-336"/>
          <a:stretch>
            <a:fillRect/>
          </a:stretch>
        </p:blipFill>
        <p:spPr>
          <a:xfrm>
            <a:off x="-1200150" y="505460"/>
            <a:ext cx="5848985" cy="5848985"/>
          </a:xfrm>
          <a:prstGeom prst="ellipse">
            <a:avLst/>
          </a:prstGeom>
        </p:spPr>
      </p:pic>
      <p:sp>
        <p:nvSpPr>
          <p:cNvPr id="5" name="PA_椭圆 75"/>
          <p:cNvSpPr/>
          <p:nvPr>
            <p:custDataLst>
              <p:tags r:id="rId3"/>
            </p:custDataLst>
          </p:nvPr>
        </p:nvSpPr>
        <p:spPr>
          <a:xfrm>
            <a:off x="-1838325" y="-142240"/>
            <a:ext cx="7255510" cy="7139940"/>
          </a:xfrm>
          <a:prstGeom prst="ellipse">
            <a:avLst/>
          </a:prstGeom>
          <a:noFill/>
          <a:ln w="101600" cap="flat" cmpd="sng" algn="ctr">
            <a:solidFill>
              <a:schemeClr val="tx1">
                <a:lumMod val="85000"/>
                <a:lumOff val="15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思源黑体" panose="020B0400000000000000" pitchFamily="34" charset="-122"/>
              <a:ea typeface="思源黑体" panose="020B0400000000000000" pitchFamily="34" charset="-122"/>
              <a:sym typeface="思源黑体" panose="020B0400000000000000" pitchFamily="34" charset="-122"/>
            </a:endParaRPr>
          </a:p>
        </p:txBody>
      </p:sp>
      <p:sp>
        <p:nvSpPr>
          <p:cNvPr id="6" name="PA_椭圆 75"/>
          <p:cNvSpPr/>
          <p:nvPr>
            <p:custDataLst>
              <p:tags r:id="rId4"/>
            </p:custDataLst>
          </p:nvPr>
        </p:nvSpPr>
        <p:spPr>
          <a:xfrm>
            <a:off x="3383854" y="2069173"/>
            <a:ext cx="2629466" cy="2629466"/>
          </a:xfrm>
          <a:prstGeom prst="ellipse">
            <a:avLst/>
          </a:prstGeom>
          <a:solidFill>
            <a:srgbClr val="D6680F"/>
          </a:solidFill>
          <a:ln w="12700" cap="flat" cmpd="sng" algn="ctr">
            <a:noFill/>
            <a:prstDash val="solid"/>
            <a:miter lim="800000"/>
          </a:ln>
          <a:effectLst/>
        </p:spPr>
        <p:txBody>
          <a:bodyPr rtlCol="0" anchor="ctr">
            <a:scene3d>
              <a:camera prst="orthographicFron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solidFill>
                <a:schemeClr val="tx1"/>
              </a:solidFill>
              <a:effectLst>
                <a:outerShdw blurRad="38100" dist="19050" dir="2700000" algn="tl" rotWithShape="0">
                  <a:schemeClr val="dk1">
                    <a:alpha val="40000"/>
                  </a:schemeClr>
                </a:outerShdw>
              </a:effectLst>
              <a:uLnTx/>
              <a:uFillTx/>
              <a:latin typeface="思源黑体" panose="020B0400000000000000" pitchFamily="34" charset="-122"/>
              <a:ea typeface="思源黑体" panose="020B0400000000000000" pitchFamily="34" charset="-122"/>
              <a:sym typeface="思源黑体" panose="020B0400000000000000" pitchFamily="34" charset="-122"/>
            </a:endParaRPr>
          </a:p>
        </p:txBody>
      </p:sp>
      <p:sp>
        <p:nvSpPr>
          <p:cNvPr id="7" name="文本框 6"/>
          <p:cNvSpPr txBox="1"/>
          <p:nvPr>
            <p:custDataLst>
              <p:tags r:id="rId5"/>
            </p:custDataLst>
          </p:nvPr>
        </p:nvSpPr>
        <p:spPr>
          <a:xfrm>
            <a:off x="3532505" y="2876550"/>
            <a:ext cx="2366010" cy="1106805"/>
          </a:xfrm>
          <a:prstGeom prst="rect">
            <a:avLst/>
          </a:prstGeom>
          <a:noFill/>
        </p:spPr>
        <p:txBody>
          <a:bodyPr wrap="square" rtlCol="0">
            <a:spAutoFit/>
          </a:bodyPr>
          <a:lstStyle/>
          <a:p>
            <a:pPr algn="dist"/>
            <a:r>
              <a:rPr lang="en-US" altLang="zh-CN" sz="6600" b="1">
                <a:solidFill>
                  <a:schemeClr val="bg1"/>
                </a:solidFill>
                <a:latin typeface="思源黑体" panose="020B0400000000000000" pitchFamily="34" charset="-122"/>
                <a:ea typeface="思源黑体" panose="020B0400000000000000" pitchFamily="34" charset="-122"/>
                <a:sym typeface="思源黑体" panose="020B0400000000000000" pitchFamily="34" charset="-122"/>
              </a:rPr>
              <a:t>XXX</a:t>
            </a:r>
            <a:endParaRPr lang="en-US" altLang="zh-CN" sz="6600" b="1">
              <a:solidFill>
                <a:schemeClr val="bg1"/>
              </a:solidFill>
              <a:latin typeface="思源黑体" panose="020B0400000000000000" pitchFamily="34" charset="-122"/>
              <a:ea typeface="思源黑体" panose="020B0400000000000000" pitchFamily="34" charset="-122"/>
              <a:sym typeface="思源黑体" panose="020B0400000000000000" pitchFamily="34" charset="-122"/>
            </a:endParaRPr>
          </a:p>
        </p:txBody>
      </p:sp>
      <p:sp>
        <p:nvSpPr>
          <p:cNvPr id="8" name="文本框 7"/>
          <p:cNvSpPr txBox="1"/>
          <p:nvPr>
            <p:custDataLst>
              <p:tags r:id="rId6"/>
            </p:custDataLst>
          </p:nvPr>
        </p:nvSpPr>
        <p:spPr>
          <a:xfrm>
            <a:off x="6013450" y="2906395"/>
            <a:ext cx="5671185" cy="1014730"/>
          </a:xfrm>
          <a:prstGeom prst="rect">
            <a:avLst/>
          </a:prstGeom>
          <a:noFill/>
        </p:spPr>
        <p:txBody>
          <a:bodyPr wrap="square" rtlCol="0">
            <a:spAutoFit/>
            <a:scene3d>
              <a:camera prst="orthographicFront"/>
              <a:lightRig rig="threePt" dir="t">
                <a:rot lat="0" lon="0" rev="0"/>
              </a:lightRig>
            </a:scene3d>
            <a:sp3d contourW="12700"/>
          </a:bodyPr>
          <a:lstStyle>
            <a:defPPr>
              <a:defRPr lang="zh-CN"/>
            </a:defPPr>
            <a:lvl1pPr algn="dist">
              <a:defRPr sz="9600"/>
            </a:lvl1pPr>
          </a:lstStyle>
          <a:p>
            <a:pPr marL="0" marR="0" lvl="0" indent="0" defTabSz="914400" rtl="0" eaLnBrk="1" fontAlgn="auto" latinLnBrk="0" hangingPunct="1">
              <a:lnSpc>
                <a:spcPct val="100000"/>
              </a:lnSpc>
              <a:spcBef>
                <a:spcPts val="0"/>
              </a:spcBef>
              <a:spcAft>
                <a:spcPts val="0"/>
              </a:spcAft>
              <a:buClrTx/>
              <a:buSzTx/>
              <a:buFontTx/>
              <a:buNone/>
              <a:defRPr/>
            </a:pPr>
            <a:r>
              <a:rPr lang="zh-CN" altLang="en-US" sz="6000" spc="-150" dirty="0">
                <a:solidFill>
                  <a:schemeClr val="tx1">
                    <a:lumMod val="75000"/>
                    <a:lumOff val="25000"/>
                  </a:schemeClr>
                </a:solidFill>
                <a:effectLst>
                  <a:outerShdw blurRad="38100" dist="38100" dir="2700000" algn="tl">
                    <a:srgbClr val="000000">
                      <a:alpha val="43137"/>
                    </a:srgbClr>
                  </a:outerShdw>
                </a:effectLst>
                <a:latin typeface="阿里巴巴普惠体 Heavy" panose="00020600040101010101" charset="-122"/>
                <a:ea typeface="阿里巴巴普惠体 Heavy" panose="00020600040101010101" charset="-122"/>
                <a:sym typeface="思源黑体" panose="020B0400000000000000" pitchFamily="34" charset="-122"/>
              </a:rPr>
              <a:t>企业宣传画册</a:t>
            </a:r>
            <a:endParaRPr kumimoji="0" lang="zh-CN" altLang="en-US" sz="6000" u="none" strike="noStrike" kern="1200" cap="none" spc="-150" normalizeH="0" baseline="0" noProof="0" dirty="0">
              <a:ln>
                <a:noFill/>
              </a:ln>
              <a:solidFill>
                <a:schemeClr val="tx1">
                  <a:lumMod val="75000"/>
                  <a:lumOff val="25000"/>
                </a:schemeClr>
              </a:solidFill>
              <a:effectLst>
                <a:outerShdw blurRad="38100" dist="38100" dir="2700000" algn="tl">
                  <a:srgbClr val="000000">
                    <a:alpha val="43137"/>
                  </a:srgbClr>
                </a:outerShdw>
              </a:effectLst>
              <a:uLnTx/>
              <a:uFillTx/>
              <a:latin typeface="阿里巴巴普惠体 Heavy" panose="00020600040101010101" charset="-122"/>
              <a:ea typeface="阿里巴巴普惠体 Heavy" panose="00020600040101010101" charset="-122"/>
              <a:sym typeface="思源黑体" panose="020B0400000000000000" pitchFamily="34" charset="-122"/>
            </a:endParaRPr>
          </a:p>
        </p:txBody>
      </p:sp>
      <p:sp>
        <p:nvSpPr>
          <p:cNvPr id="9" name="文本框 8"/>
          <p:cNvSpPr txBox="1"/>
          <p:nvPr>
            <p:custDataLst>
              <p:tags r:id="rId7"/>
            </p:custDataLst>
          </p:nvPr>
        </p:nvSpPr>
        <p:spPr>
          <a:xfrm>
            <a:off x="6115221" y="4134565"/>
            <a:ext cx="5467178" cy="521970"/>
          </a:xfrm>
          <a:prstGeom prst="rect">
            <a:avLst/>
          </a:prstGeom>
          <a:noFill/>
        </p:spPr>
        <p:txBody>
          <a:bodyPr wrap="square" rtlCol="0">
            <a:spAutoFit/>
          </a:bodyPr>
          <a:lstStyle/>
          <a:p>
            <a:pPr algn="dist"/>
            <a:r>
              <a:rPr lang="zh-CN" altLang="en-US" sz="2800" dirty="0">
                <a:solidFill>
                  <a:schemeClr val="bg1">
                    <a:lumMod val="75000"/>
                  </a:schemeClr>
                </a:solidFill>
                <a:latin typeface="思源黑体" panose="020B0400000000000000" pitchFamily="34" charset="-122"/>
                <a:ea typeface="思源黑体" panose="020B0400000000000000" pitchFamily="34" charset="-122"/>
                <a:cs typeface="+mn-ea"/>
                <a:sym typeface="思源黑体" panose="020B0400000000000000" pitchFamily="34" charset="-122"/>
              </a:rPr>
              <a:t>Enterprise Brochure</a:t>
            </a:r>
            <a:endParaRPr lang="zh-CN" altLang="en-US" sz="2800" dirty="0">
              <a:solidFill>
                <a:schemeClr val="bg1">
                  <a:lumMod val="75000"/>
                </a:schemeClr>
              </a:solidFill>
              <a:latin typeface="思源黑体" panose="020B0400000000000000" pitchFamily="34" charset="-122"/>
              <a:ea typeface="思源黑体" panose="020B0400000000000000" pitchFamily="34" charset="-122"/>
              <a:cs typeface="+mn-ea"/>
              <a:sym typeface="思源黑体" panose="020B0400000000000000" pitchFamily="34" charset="-122"/>
            </a:endParaRPr>
          </a:p>
        </p:txBody>
      </p:sp>
      <p:sp>
        <p:nvSpPr>
          <p:cNvPr id="10" name="文本框 9"/>
          <p:cNvSpPr txBox="1"/>
          <p:nvPr>
            <p:custDataLst>
              <p:tags r:id="rId8"/>
            </p:custDataLst>
          </p:nvPr>
        </p:nvSpPr>
        <p:spPr>
          <a:xfrm>
            <a:off x="6115221" y="2078063"/>
            <a:ext cx="3312935" cy="707886"/>
          </a:xfrm>
          <a:prstGeom prst="rect">
            <a:avLst/>
          </a:prstGeom>
          <a:noFill/>
        </p:spPr>
        <p:txBody>
          <a:bodyPr wrap="square" rtlCol="0">
            <a:spAutoFit/>
          </a:bodyPr>
          <a:lstStyle/>
          <a:p>
            <a:pPr algn="dist"/>
            <a:r>
              <a:rPr lang="en-US" altLang="zh-CN" sz="4000" b="1">
                <a:solidFill>
                  <a:srgbClr val="D6680F"/>
                </a:solidFill>
                <a:latin typeface="思源黑体" panose="020B0400000000000000" pitchFamily="34" charset="-122"/>
                <a:ea typeface="思源黑体" panose="020B0400000000000000" pitchFamily="34" charset="-122"/>
                <a:sym typeface="思源黑体" panose="020B0400000000000000" pitchFamily="34" charset="-122"/>
              </a:rPr>
              <a:t>BUSINESS</a:t>
            </a:r>
            <a:endParaRPr lang="en-US" altLang="zh-CN" sz="4000" b="1">
              <a:solidFill>
                <a:srgbClr val="D6680F"/>
              </a:solidFill>
              <a:latin typeface="思源黑体" panose="020B0400000000000000" pitchFamily="34" charset="-122"/>
              <a:ea typeface="思源黑体" panose="020B0400000000000000" pitchFamily="34" charset="-122"/>
              <a:sym typeface="思源黑体" panose="020B0400000000000000" pitchFamily="34" charset="-122"/>
            </a:endParaRPr>
          </a:p>
        </p:txBody>
      </p:sp>
      <p:pic>
        <p:nvPicPr>
          <p:cNvPr id="3" name="秋天的钢琴">
            <a:hlinkClick r:id="" action="ppaction://media"/>
          </p:cNvPr>
          <p:cNvPicPr>
            <a:picLocks noChangeAspect="1"/>
          </p:cNvPicPr>
          <p:nvPr>
            <a:audioFile r:link="rId9"/>
            <p:extLst>
              <p:ext uri="{DAA4B4D4-6D71-4841-9C94-3DE7FCFB9230}">
                <p14:media xmlns:p14="http://schemas.microsoft.com/office/powerpoint/2010/main" r:embed="rId10"/>
              </p:ext>
            </p:extLst>
            <p:custDataLst>
              <p:tags r:id="rId11"/>
            </p:custDataLst>
          </p:nvPr>
        </p:nvPicPr>
        <p:blipFill>
          <a:blip r:embed="rId12"/>
          <a:stretch>
            <a:fillRect/>
          </a:stretch>
        </p:blipFill>
        <p:spPr>
          <a:xfrm>
            <a:off x="12761273" y="806585"/>
            <a:ext cx="609600" cy="609600"/>
          </a:xfrm>
          <a:prstGeom prst="rect">
            <a:avLst/>
          </a:prstGeom>
        </p:spPr>
      </p:pic>
      <p:sp>
        <p:nvSpPr>
          <p:cNvPr id="14" name="PA_椭圆 75"/>
          <p:cNvSpPr/>
          <p:nvPr>
            <p:custDataLst>
              <p:tags r:id="rId13"/>
            </p:custDataLst>
          </p:nvPr>
        </p:nvSpPr>
        <p:spPr>
          <a:xfrm>
            <a:off x="5483861" y="751640"/>
            <a:ext cx="564288" cy="564288"/>
          </a:xfrm>
          <a:prstGeom prst="ellipse">
            <a:avLst/>
          </a:prstGeom>
          <a:solidFill>
            <a:srgbClr val="D6680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思源黑体" panose="020B0400000000000000" pitchFamily="34" charset="-122"/>
              <a:ea typeface="思源黑体" panose="020B0400000000000000" pitchFamily="34" charset="-122"/>
              <a:sym typeface="思源黑体" panose="020B0400000000000000" pitchFamily="34" charset="-122"/>
            </a:endParaRPr>
          </a:p>
        </p:txBody>
      </p:sp>
      <p:sp>
        <p:nvSpPr>
          <p:cNvPr id="15" name="PA_椭圆 75"/>
          <p:cNvSpPr/>
          <p:nvPr>
            <p:custDataLst>
              <p:tags r:id="rId14"/>
            </p:custDataLst>
          </p:nvPr>
        </p:nvSpPr>
        <p:spPr>
          <a:xfrm>
            <a:off x="10485438" y="5213433"/>
            <a:ext cx="2604392" cy="2604392"/>
          </a:xfrm>
          <a:prstGeom prst="ellipse">
            <a:avLst/>
          </a:prstGeom>
          <a:solidFill>
            <a:srgbClr val="D6680F"/>
          </a:solidFill>
          <a:ln>
            <a:solidFill>
              <a:srgbClr val="D6680F"/>
            </a:solidFill>
          </a:ln>
        </p:spPr>
        <p:style>
          <a:lnRef idx="2">
            <a:schemeClr val="accent6"/>
          </a:lnRef>
          <a:fillRef idx="1">
            <a:schemeClr val="lt1"/>
          </a:fillRef>
          <a:effectRef idx="0">
            <a:schemeClr val="accent6"/>
          </a:effectRef>
          <a:fontRef idx="minor">
            <a:schemeClr val="dk1"/>
          </a:fontRef>
        </p:style>
        <p:txBody>
          <a:bodyPr rtlCol="0" anchor="ctr">
            <a:scene3d>
              <a:camera prst="orthographicFron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w="22225">
                <a:solidFill>
                  <a:schemeClr val="accent2"/>
                </a:solidFill>
                <a:prstDash val="solid"/>
              </a:ln>
              <a:solidFill>
                <a:schemeClr val="accent2">
                  <a:lumMod val="40000"/>
                  <a:lumOff val="60000"/>
                </a:schemeClr>
              </a:solidFill>
              <a:effectLst/>
              <a:uLnTx/>
              <a:uFillTx/>
              <a:latin typeface="思源黑体" panose="020B0400000000000000" pitchFamily="34" charset="-122"/>
              <a:ea typeface="思源黑体" panose="020B0400000000000000" pitchFamily="34" charset="-122"/>
              <a:sym typeface="思源黑体" panose="020B0400000000000000" pitchFamily="34" charset="-122"/>
            </a:endParaRPr>
          </a:p>
        </p:txBody>
      </p:sp>
      <p:sp>
        <p:nvSpPr>
          <p:cNvPr id="16" name="任意多边形: 形状 14"/>
          <p:cNvSpPr/>
          <p:nvPr>
            <p:custDataLst>
              <p:tags r:id="rId15"/>
            </p:custDataLst>
          </p:nvPr>
        </p:nvSpPr>
        <p:spPr>
          <a:xfrm>
            <a:off x="8526740" y="-1977030"/>
            <a:ext cx="4444334" cy="4444334"/>
          </a:xfrm>
          <a:custGeom>
            <a:avLst/>
            <a:gdLst>
              <a:gd name="connsiteX0" fmla="*/ 1376008 w 2752018"/>
              <a:gd name="connsiteY0" fmla="*/ 422543 h 2752018"/>
              <a:gd name="connsiteX1" fmla="*/ 422543 w 2752018"/>
              <a:gd name="connsiteY1" fmla="*/ 1376008 h 2752018"/>
              <a:gd name="connsiteX2" fmla="*/ 1376008 w 2752018"/>
              <a:gd name="connsiteY2" fmla="*/ 2329473 h 2752018"/>
              <a:gd name="connsiteX3" fmla="*/ 2329473 w 2752018"/>
              <a:gd name="connsiteY3" fmla="*/ 1376008 h 2752018"/>
              <a:gd name="connsiteX4" fmla="*/ 1376008 w 2752018"/>
              <a:gd name="connsiteY4" fmla="*/ 422543 h 2752018"/>
              <a:gd name="connsiteX5" fmla="*/ 1376009 w 2752018"/>
              <a:gd name="connsiteY5" fmla="*/ 0 h 2752018"/>
              <a:gd name="connsiteX6" fmla="*/ 2752018 w 2752018"/>
              <a:gd name="connsiteY6" fmla="*/ 1376009 h 2752018"/>
              <a:gd name="connsiteX7" fmla="*/ 1376009 w 2752018"/>
              <a:gd name="connsiteY7" fmla="*/ 2752018 h 2752018"/>
              <a:gd name="connsiteX8" fmla="*/ 0 w 2752018"/>
              <a:gd name="connsiteY8" fmla="*/ 1376009 h 2752018"/>
              <a:gd name="connsiteX9" fmla="*/ 1376009 w 2752018"/>
              <a:gd name="connsiteY9" fmla="*/ 0 h 2752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52018" h="2752018">
                <a:moveTo>
                  <a:pt x="1376008" y="422543"/>
                </a:moveTo>
                <a:cubicBezTo>
                  <a:pt x="849424" y="422543"/>
                  <a:pt x="422543" y="849424"/>
                  <a:pt x="422543" y="1376008"/>
                </a:cubicBezTo>
                <a:cubicBezTo>
                  <a:pt x="422543" y="1902592"/>
                  <a:pt x="849424" y="2329473"/>
                  <a:pt x="1376008" y="2329473"/>
                </a:cubicBezTo>
                <a:cubicBezTo>
                  <a:pt x="1902592" y="2329473"/>
                  <a:pt x="2329473" y="1902592"/>
                  <a:pt x="2329473" y="1376008"/>
                </a:cubicBezTo>
                <a:cubicBezTo>
                  <a:pt x="2329473" y="849424"/>
                  <a:pt x="1902592" y="422543"/>
                  <a:pt x="1376008" y="422543"/>
                </a:cubicBezTo>
                <a:close/>
                <a:moveTo>
                  <a:pt x="1376009" y="0"/>
                </a:moveTo>
                <a:cubicBezTo>
                  <a:pt x="2135958" y="0"/>
                  <a:pt x="2752018" y="616060"/>
                  <a:pt x="2752018" y="1376009"/>
                </a:cubicBezTo>
                <a:cubicBezTo>
                  <a:pt x="2752018" y="2135958"/>
                  <a:pt x="2135958" y="2752018"/>
                  <a:pt x="1376009" y="2752018"/>
                </a:cubicBezTo>
                <a:cubicBezTo>
                  <a:pt x="616060" y="2752018"/>
                  <a:pt x="0" y="2135958"/>
                  <a:pt x="0" y="1376009"/>
                </a:cubicBezTo>
                <a:cubicBezTo>
                  <a:pt x="0" y="616060"/>
                  <a:pt x="616060" y="0"/>
                  <a:pt x="1376009" y="0"/>
                </a:cubicBezTo>
                <a:close/>
              </a:path>
            </a:pathLst>
          </a:custGeom>
          <a:solidFill>
            <a:schemeClr val="accent2">
              <a:alpha val="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黑体" panose="020B0400000000000000" pitchFamily="34" charset="-122"/>
              <a:ea typeface="思源黑体" panose="020B0400000000000000" pitchFamily="34" charset="-122"/>
              <a:sym typeface="思源黑体" panose="020B0400000000000000" pitchFamily="34" charset="-122"/>
            </a:endParaRPr>
          </a:p>
        </p:txBody>
      </p:sp>
      <p:pic>
        <p:nvPicPr>
          <p:cNvPr id="17" name="图片 16" descr="C:\Users\Administrator\Desktop\苏州索目\微信图片_20210225162203.png微信图片_20210225162203"/>
          <p:cNvPicPr>
            <a:picLocks noChangeAspect="1"/>
          </p:cNvPicPr>
          <p:nvPr>
            <p:custDataLst>
              <p:tags r:id="rId16"/>
            </p:custDataLst>
          </p:nvPr>
        </p:nvPicPr>
        <p:blipFill>
          <a:blip r:embed="rId17"/>
          <a:srcRect/>
          <a:stretch>
            <a:fillRect/>
          </a:stretch>
        </p:blipFill>
        <p:spPr>
          <a:xfrm>
            <a:off x="10002520" y="665480"/>
            <a:ext cx="1579880" cy="335915"/>
          </a:xfrm>
          <a:prstGeom prst="rect">
            <a:avLst/>
          </a:prstGeom>
        </p:spPr>
      </p:pic>
    </p:spTree>
    <p:custDataLst>
      <p:tags r:id="rId18"/>
    </p:custDataLst>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par>
    </p:tnLst>
    <p:bldLst>
      <p:bldP spid="7" grpId="0"/>
      <p:bldP spid="7" grpId="1"/>
      <p:bldP spid="8" grpId="0"/>
      <p:bldP spid="8"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 name="PA_椭圆 75"/>
          <p:cNvSpPr/>
          <p:nvPr>
            <p:custDataLst>
              <p:tags r:id="rId1"/>
            </p:custDataLst>
          </p:nvPr>
        </p:nvSpPr>
        <p:spPr>
          <a:xfrm>
            <a:off x="8074660" y="2900680"/>
            <a:ext cx="5287645" cy="5287645"/>
          </a:xfrm>
          <a:prstGeom prst="ellipse">
            <a:avLst/>
          </a:prstGeom>
          <a:solidFill>
            <a:schemeClr val="bg1">
              <a:lumMod val="95000"/>
              <a:alpha val="41000"/>
            </a:schemeClr>
          </a:solidFill>
          <a:ln w="12700" cap="flat" cmpd="sng" algn="ctr">
            <a:noFill/>
            <a:prstDash val="solid"/>
            <a:miter lim="800000"/>
          </a:ln>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思源黑体" panose="020B0400000000000000" pitchFamily="34" charset="-122"/>
              <a:ea typeface="思源黑体" panose="020B0400000000000000" pitchFamily="34" charset="-122"/>
              <a:sym typeface="思源黑体" panose="020B0400000000000000" pitchFamily="34" charset="-122"/>
            </a:endParaRPr>
          </a:p>
        </p:txBody>
      </p:sp>
      <p:pic>
        <p:nvPicPr>
          <p:cNvPr id="16385" name="图形 4"/>
          <p:cNvPicPr>
            <a:picLocks noChangeAspect="1"/>
          </p:cNvPicPr>
          <p:nvPr>
            <p:custDataLst>
              <p:tags r:id="rId2"/>
            </p:custDataLst>
          </p:nvPr>
        </p:nvPicPr>
        <p:blipFill>
          <a:blip r:embed="rId3"/>
          <a:stretch>
            <a:fillRect/>
          </a:stretch>
        </p:blipFill>
        <p:spPr>
          <a:xfrm>
            <a:off x="2816225" y="1792288"/>
            <a:ext cx="1905000" cy="3810000"/>
          </a:xfrm>
          <a:prstGeom prst="rect">
            <a:avLst/>
          </a:prstGeom>
          <a:noFill/>
          <a:ln w="9525">
            <a:noFill/>
          </a:ln>
        </p:spPr>
      </p:pic>
      <p:pic>
        <p:nvPicPr>
          <p:cNvPr id="16386" name="图形 1"/>
          <p:cNvPicPr>
            <a:picLocks noChangeAspect="1"/>
          </p:cNvPicPr>
          <p:nvPr>
            <p:custDataLst>
              <p:tags r:id="rId4"/>
            </p:custDataLst>
          </p:nvPr>
        </p:nvPicPr>
        <p:blipFill>
          <a:blip r:embed="rId5"/>
          <a:stretch>
            <a:fillRect/>
          </a:stretch>
        </p:blipFill>
        <p:spPr>
          <a:xfrm>
            <a:off x="274638" y="1690688"/>
            <a:ext cx="4000500" cy="4124325"/>
          </a:xfrm>
          <a:prstGeom prst="rect">
            <a:avLst/>
          </a:prstGeom>
          <a:noFill/>
          <a:ln w="9525">
            <a:noFill/>
          </a:ln>
        </p:spPr>
      </p:pic>
      <p:pic>
        <p:nvPicPr>
          <p:cNvPr id="16387" name="图形 93"/>
          <p:cNvPicPr>
            <a:picLocks noChangeAspect="1"/>
          </p:cNvPicPr>
          <p:nvPr>
            <p:custDataLst>
              <p:tags r:id="rId6"/>
            </p:custDataLst>
          </p:nvPr>
        </p:nvPicPr>
        <p:blipFill>
          <a:blip r:embed="rId7"/>
          <a:stretch>
            <a:fillRect/>
          </a:stretch>
        </p:blipFill>
        <p:spPr>
          <a:xfrm>
            <a:off x="1892300" y="1920875"/>
            <a:ext cx="3109913" cy="3714750"/>
          </a:xfrm>
          <a:prstGeom prst="rect">
            <a:avLst/>
          </a:prstGeom>
          <a:noFill/>
          <a:ln w="9525">
            <a:noFill/>
          </a:ln>
        </p:spPr>
      </p:pic>
      <p:sp>
        <p:nvSpPr>
          <p:cNvPr id="2" name="í$lïḑé"/>
          <p:cNvSpPr>
            <a:spLocks noChangeArrowheads="1"/>
          </p:cNvSpPr>
          <p:nvPr>
            <p:custDataLst>
              <p:tags r:id="rId8"/>
            </p:custDataLst>
          </p:nvPr>
        </p:nvSpPr>
        <p:spPr bwMode="auto">
          <a:xfrm>
            <a:off x="6889750" y="4269740"/>
            <a:ext cx="5135880" cy="804545"/>
          </a:xfrm>
          <a:prstGeom prst="rect">
            <a:avLst/>
          </a:prstGeom>
          <a:solidFill>
            <a:srgbClr val="D6680F">
              <a:alpha val="72000"/>
            </a:srgbClr>
          </a:solidFill>
          <a:ln>
            <a:noFill/>
          </a:ln>
        </p:spPr>
        <p:txBody>
          <a:bodyPr lIns="90000" tIns="46800" rIns="90000" bIns="46800"/>
          <a:lstStyle>
            <a:lvl1pPr>
              <a:lnSpc>
                <a:spcPct val="90000"/>
              </a:lnSpc>
              <a:spcBef>
                <a:spcPts val="1000"/>
              </a:spcBef>
              <a:buFont typeface="Arial" panose="020B0604020202020204" pitchFamily="34" charset="0"/>
              <a:buChar char="•"/>
              <a:defRPr sz="2800">
                <a:solidFill>
                  <a:schemeClr val="tx1"/>
                </a:solidFill>
                <a:latin typeface="DINCond-Medium" charset="0"/>
                <a:ea typeface="阿里巴巴普惠体 R" pitchFamily="18" charset="-122"/>
              </a:defRPr>
            </a:lvl1pPr>
            <a:lvl2pPr indent="-228600">
              <a:lnSpc>
                <a:spcPct val="90000"/>
              </a:lnSpc>
              <a:spcBef>
                <a:spcPts val="500"/>
              </a:spcBef>
              <a:buFont typeface="Arial" panose="020B0604020202020204" pitchFamily="34" charset="0"/>
              <a:buChar char="•"/>
              <a:defRPr sz="2400">
                <a:solidFill>
                  <a:schemeClr val="tx1"/>
                </a:solidFill>
                <a:latin typeface="DINCond-Medium" charset="0"/>
                <a:ea typeface="阿里巴巴普惠体 R" pitchFamily="18" charset="-122"/>
              </a:defRPr>
            </a:lvl2pPr>
            <a:lvl3pPr indent="-228600">
              <a:lnSpc>
                <a:spcPct val="90000"/>
              </a:lnSpc>
              <a:spcBef>
                <a:spcPts val="500"/>
              </a:spcBef>
              <a:buFont typeface="Arial" panose="020B0604020202020204" pitchFamily="34" charset="0"/>
              <a:buChar char="•"/>
              <a:defRPr sz="2000">
                <a:solidFill>
                  <a:schemeClr val="tx1"/>
                </a:solidFill>
                <a:latin typeface="DINCond-Medium" charset="0"/>
                <a:ea typeface="阿里巴巴普惠体 R" pitchFamily="18" charset="-122"/>
              </a:defRPr>
            </a:lvl3pPr>
            <a:lvl4pPr indent="-228600">
              <a:lnSpc>
                <a:spcPct val="90000"/>
              </a:lnSpc>
              <a:spcBef>
                <a:spcPts val="500"/>
              </a:spcBef>
              <a:buFont typeface="Arial" panose="020B0604020202020204" pitchFamily="34" charset="0"/>
              <a:buChar char="•"/>
              <a:defRPr>
                <a:solidFill>
                  <a:schemeClr val="tx1"/>
                </a:solidFill>
                <a:latin typeface="DINCond-Medium" charset="0"/>
                <a:ea typeface="阿里巴巴普惠体 R" pitchFamily="18" charset="-122"/>
              </a:defRPr>
            </a:lvl4pPr>
            <a:lvl5pPr indent="-228600">
              <a:lnSpc>
                <a:spcPct val="90000"/>
              </a:lnSpc>
              <a:spcBef>
                <a:spcPts val="500"/>
              </a:spcBef>
              <a:buFont typeface="Arial" panose="020B0604020202020204" pitchFamily="34" charset="0"/>
              <a:buChar char="•"/>
              <a:defRPr>
                <a:solidFill>
                  <a:schemeClr val="tx1"/>
                </a:solidFill>
                <a:latin typeface="DINCond-Medium" charset="0"/>
                <a:ea typeface="阿里巴巴普惠体 R" pitchFamily="18" charset="-122"/>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DINCond-Medium" charset="0"/>
                <a:ea typeface="阿里巴巴普惠体 R" pitchFamily="18" charset="-122"/>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DINCond-Medium" charset="0"/>
                <a:ea typeface="阿里巴巴普惠体 R" pitchFamily="18" charset="-122"/>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DINCond-Medium" charset="0"/>
                <a:ea typeface="阿里巴巴普惠体 R" pitchFamily="18" charset="-122"/>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DINCond-Medium" charset="0"/>
                <a:ea typeface="阿里巴巴普惠体 R" pitchFamily="18" charset="-122"/>
              </a:defRPr>
            </a:lvl9pPr>
          </a:lstStyle>
          <a:p>
            <a:pPr marL="0" marR="0" lvl="0" indent="0" algn="ctr" defTabSz="914400" rtl="0" eaLnBrk="1" fontAlgn="base" latinLnBrk="0" hangingPunct="1">
              <a:lnSpc>
                <a:spcPct val="150000"/>
              </a:lnSpc>
              <a:spcBef>
                <a:spcPct val="0"/>
              </a:spcBef>
              <a:spcAft>
                <a:spcPct val="0"/>
              </a:spcAft>
              <a:buClrTx/>
              <a:buSzTx/>
              <a:buFontTx/>
              <a:buNone/>
              <a:defRPr/>
            </a:pPr>
            <a:endParaRPr kumimoji="0" lang="en-US" altLang="zh-CN" sz="1800" b="0" i="0" u="none" strike="noStrike" kern="1200" cap="none" spc="0" normalizeH="0" baseline="0" noProof="0">
              <a:ln>
                <a:noFill/>
              </a:ln>
              <a:solidFill>
                <a:schemeClr val="bg1"/>
              </a:solidFill>
              <a:effectLst/>
              <a:uLnTx/>
              <a:uFillTx/>
              <a:latin typeface="思源黑体" panose="020B0400000000000000" pitchFamily="34" charset="-122"/>
              <a:ea typeface="思源黑体" panose="020B0400000000000000" pitchFamily="34" charset="-122"/>
              <a:cs typeface="+mn-cs"/>
            </a:endParaRPr>
          </a:p>
        </p:txBody>
      </p:sp>
      <p:sp>
        <p:nvSpPr>
          <p:cNvPr id="16389" name="í$lïḑé"/>
          <p:cNvSpPr/>
          <p:nvPr>
            <p:custDataLst>
              <p:tags r:id="rId9"/>
            </p:custDataLst>
          </p:nvPr>
        </p:nvSpPr>
        <p:spPr>
          <a:xfrm>
            <a:off x="6890703" y="5195888"/>
            <a:ext cx="5135562" cy="879475"/>
          </a:xfrm>
          <a:prstGeom prst="rect">
            <a:avLst/>
          </a:prstGeom>
          <a:solidFill>
            <a:srgbClr val="D6680F">
              <a:alpha val="72000"/>
            </a:srgbClr>
          </a:solidFill>
          <a:ln w="9525">
            <a:noFill/>
          </a:ln>
        </p:spPr>
        <p:txBody>
          <a:bodyPr lIns="90000" tIns="46800" rIns="90000" bIns="46800" anchor="t"/>
          <a:p>
            <a:pPr algn="ctr">
              <a:lnSpc>
                <a:spcPct val="150000"/>
              </a:lnSpc>
            </a:pPr>
            <a:endParaRPr lang="en-US" altLang="zh-CN" dirty="0">
              <a:solidFill>
                <a:schemeClr val="bg1"/>
              </a:solidFill>
              <a:latin typeface="思源黑体" panose="020B0400000000000000" pitchFamily="34" charset="-122"/>
              <a:ea typeface="思源黑体" panose="020B0400000000000000" pitchFamily="34" charset="-122"/>
            </a:endParaRPr>
          </a:p>
        </p:txBody>
      </p:sp>
      <p:sp>
        <p:nvSpPr>
          <p:cNvPr id="3" name="í$lïḑé"/>
          <p:cNvSpPr>
            <a:spLocks noChangeArrowheads="1"/>
          </p:cNvSpPr>
          <p:nvPr>
            <p:custDataLst>
              <p:tags r:id="rId10"/>
            </p:custDataLst>
          </p:nvPr>
        </p:nvSpPr>
        <p:spPr bwMode="auto">
          <a:xfrm>
            <a:off x="6889750" y="3308033"/>
            <a:ext cx="5135563" cy="879475"/>
          </a:xfrm>
          <a:prstGeom prst="rect">
            <a:avLst/>
          </a:prstGeom>
          <a:solidFill>
            <a:srgbClr val="D6680F">
              <a:alpha val="72000"/>
            </a:srgbClr>
          </a:solidFill>
          <a:ln>
            <a:noFill/>
          </a:ln>
        </p:spPr>
        <p:txBody>
          <a:bodyPr lIns="90000" tIns="46800" rIns="90000" bIns="46800"/>
          <a:lstStyle>
            <a:lvl1pPr>
              <a:lnSpc>
                <a:spcPct val="90000"/>
              </a:lnSpc>
              <a:spcBef>
                <a:spcPts val="1000"/>
              </a:spcBef>
              <a:buFont typeface="Arial" panose="020B0604020202020204" pitchFamily="34" charset="0"/>
              <a:buChar char="•"/>
              <a:defRPr sz="2800">
                <a:solidFill>
                  <a:schemeClr val="tx1"/>
                </a:solidFill>
                <a:latin typeface="DINCond-Medium" charset="0"/>
                <a:ea typeface="阿里巴巴普惠体 R" pitchFamily="18" charset="-122"/>
              </a:defRPr>
            </a:lvl1pPr>
            <a:lvl2pPr indent="-228600">
              <a:lnSpc>
                <a:spcPct val="90000"/>
              </a:lnSpc>
              <a:spcBef>
                <a:spcPts val="500"/>
              </a:spcBef>
              <a:buFont typeface="Arial" panose="020B0604020202020204" pitchFamily="34" charset="0"/>
              <a:buChar char="•"/>
              <a:defRPr sz="2400">
                <a:solidFill>
                  <a:schemeClr val="tx1"/>
                </a:solidFill>
                <a:latin typeface="DINCond-Medium" charset="0"/>
                <a:ea typeface="阿里巴巴普惠体 R" pitchFamily="18" charset="-122"/>
              </a:defRPr>
            </a:lvl2pPr>
            <a:lvl3pPr indent="-228600">
              <a:lnSpc>
                <a:spcPct val="90000"/>
              </a:lnSpc>
              <a:spcBef>
                <a:spcPts val="500"/>
              </a:spcBef>
              <a:buFont typeface="Arial" panose="020B0604020202020204" pitchFamily="34" charset="0"/>
              <a:buChar char="•"/>
              <a:defRPr sz="2000">
                <a:solidFill>
                  <a:schemeClr val="tx1"/>
                </a:solidFill>
                <a:latin typeface="DINCond-Medium" charset="0"/>
                <a:ea typeface="阿里巴巴普惠体 R" pitchFamily="18" charset="-122"/>
              </a:defRPr>
            </a:lvl3pPr>
            <a:lvl4pPr indent="-228600">
              <a:lnSpc>
                <a:spcPct val="90000"/>
              </a:lnSpc>
              <a:spcBef>
                <a:spcPts val="500"/>
              </a:spcBef>
              <a:buFont typeface="Arial" panose="020B0604020202020204" pitchFamily="34" charset="0"/>
              <a:buChar char="•"/>
              <a:defRPr>
                <a:solidFill>
                  <a:schemeClr val="tx1"/>
                </a:solidFill>
                <a:latin typeface="DINCond-Medium" charset="0"/>
                <a:ea typeface="阿里巴巴普惠体 R" pitchFamily="18" charset="-122"/>
              </a:defRPr>
            </a:lvl4pPr>
            <a:lvl5pPr indent="-228600">
              <a:lnSpc>
                <a:spcPct val="90000"/>
              </a:lnSpc>
              <a:spcBef>
                <a:spcPts val="500"/>
              </a:spcBef>
              <a:buFont typeface="Arial" panose="020B0604020202020204" pitchFamily="34" charset="0"/>
              <a:buChar char="•"/>
              <a:defRPr>
                <a:solidFill>
                  <a:schemeClr val="tx1"/>
                </a:solidFill>
                <a:latin typeface="DINCond-Medium" charset="0"/>
                <a:ea typeface="阿里巴巴普惠体 R" pitchFamily="18" charset="-122"/>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DINCond-Medium" charset="0"/>
                <a:ea typeface="阿里巴巴普惠体 R" pitchFamily="18" charset="-122"/>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DINCond-Medium" charset="0"/>
                <a:ea typeface="阿里巴巴普惠体 R" pitchFamily="18" charset="-122"/>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DINCond-Medium" charset="0"/>
                <a:ea typeface="阿里巴巴普惠体 R" pitchFamily="18" charset="-122"/>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DINCond-Medium" charset="0"/>
                <a:ea typeface="阿里巴巴普惠体 R" pitchFamily="18" charset="-122"/>
              </a:defRPr>
            </a:lvl9pPr>
          </a:lstStyle>
          <a:p>
            <a:pPr marL="0" marR="0" lvl="0" indent="0" algn="ctr" defTabSz="914400" rtl="0" eaLnBrk="1" fontAlgn="base" latinLnBrk="0" hangingPunct="1">
              <a:lnSpc>
                <a:spcPct val="150000"/>
              </a:lnSpc>
              <a:spcBef>
                <a:spcPct val="0"/>
              </a:spcBef>
              <a:spcAft>
                <a:spcPct val="0"/>
              </a:spcAft>
              <a:buClrTx/>
              <a:buSzTx/>
              <a:buFontTx/>
              <a:buNone/>
              <a:defRPr/>
            </a:pPr>
            <a:endParaRPr kumimoji="0" lang="en-US" altLang="zh-CN" sz="1800" b="0" i="0" u="none" strike="noStrike" kern="1200" cap="none" spc="0" normalizeH="0" baseline="0" noProof="0">
              <a:ln>
                <a:noFill/>
              </a:ln>
              <a:solidFill>
                <a:schemeClr val="bg1"/>
              </a:solidFill>
              <a:effectLst/>
              <a:uLnTx/>
              <a:uFillTx/>
              <a:latin typeface="思源黑体" panose="020B0400000000000000" pitchFamily="34" charset="-122"/>
              <a:ea typeface="思源黑体" panose="020B0400000000000000" pitchFamily="34" charset="-122"/>
              <a:cs typeface="+mn-cs"/>
            </a:endParaRPr>
          </a:p>
        </p:txBody>
      </p:sp>
      <p:sp>
        <p:nvSpPr>
          <p:cNvPr id="4" name="í$lïḑé"/>
          <p:cNvSpPr>
            <a:spLocks noChangeArrowheads="1"/>
          </p:cNvSpPr>
          <p:nvPr>
            <p:custDataLst>
              <p:tags r:id="rId11"/>
            </p:custDataLst>
          </p:nvPr>
        </p:nvSpPr>
        <p:spPr bwMode="auto">
          <a:xfrm>
            <a:off x="6889750" y="2346325"/>
            <a:ext cx="5135563" cy="877888"/>
          </a:xfrm>
          <a:prstGeom prst="rect">
            <a:avLst/>
          </a:prstGeom>
          <a:solidFill>
            <a:srgbClr val="D6680F">
              <a:alpha val="72000"/>
            </a:srgbClr>
          </a:solidFill>
          <a:ln>
            <a:noFill/>
          </a:ln>
        </p:spPr>
        <p:txBody>
          <a:bodyPr lIns="90000" tIns="46800" rIns="90000" bIns="46800"/>
          <a:lstStyle>
            <a:lvl1pPr>
              <a:lnSpc>
                <a:spcPct val="90000"/>
              </a:lnSpc>
              <a:spcBef>
                <a:spcPts val="1000"/>
              </a:spcBef>
              <a:buFont typeface="Arial" panose="020B0604020202020204" pitchFamily="34" charset="0"/>
              <a:buChar char="•"/>
              <a:defRPr sz="2800">
                <a:solidFill>
                  <a:schemeClr val="tx1"/>
                </a:solidFill>
                <a:latin typeface="DINCond-Medium" charset="0"/>
                <a:ea typeface="阿里巴巴普惠体 R" pitchFamily="18" charset="-122"/>
              </a:defRPr>
            </a:lvl1pPr>
            <a:lvl2pPr indent="-228600">
              <a:lnSpc>
                <a:spcPct val="90000"/>
              </a:lnSpc>
              <a:spcBef>
                <a:spcPts val="500"/>
              </a:spcBef>
              <a:buFont typeface="Arial" panose="020B0604020202020204" pitchFamily="34" charset="0"/>
              <a:buChar char="•"/>
              <a:defRPr sz="2400">
                <a:solidFill>
                  <a:schemeClr val="tx1"/>
                </a:solidFill>
                <a:latin typeface="DINCond-Medium" charset="0"/>
                <a:ea typeface="阿里巴巴普惠体 R" pitchFamily="18" charset="-122"/>
              </a:defRPr>
            </a:lvl2pPr>
            <a:lvl3pPr indent="-228600">
              <a:lnSpc>
                <a:spcPct val="90000"/>
              </a:lnSpc>
              <a:spcBef>
                <a:spcPts val="500"/>
              </a:spcBef>
              <a:buFont typeface="Arial" panose="020B0604020202020204" pitchFamily="34" charset="0"/>
              <a:buChar char="•"/>
              <a:defRPr sz="2000">
                <a:solidFill>
                  <a:schemeClr val="tx1"/>
                </a:solidFill>
                <a:latin typeface="DINCond-Medium" charset="0"/>
                <a:ea typeface="阿里巴巴普惠体 R" pitchFamily="18" charset="-122"/>
              </a:defRPr>
            </a:lvl3pPr>
            <a:lvl4pPr indent="-228600">
              <a:lnSpc>
                <a:spcPct val="90000"/>
              </a:lnSpc>
              <a:spcBef>
                <a:spcPts val="500"/>
              </a:spcBef>
              <a:buFont typeface="Arial" panose="020B0604020202020204" pitchFamily="34" charset="0"/>
              <a:buChar char="•"/>
              <a:defRPr>
                <a:solidFill>
                  <a:schemeClr val="tx1"/>
                </a:solidFill>
                <a:latin typeface="DINCond-Medium" charset="0"/>
                <a:ea typeface="阿里巴巴普惠体 R" pitchFamily="18" charset="-122"/>
              </a:defRPr>
            </a:lvl4pPr>
            <a:lvl5pPr indent="-228600">
              <a:lnSpc>
                <a:spcPct val="90000"/>
              </a:lnSpc>
              <a:spcBef>
                <a:spcPts val="500"/>
              </a:spcBef>
              <a:buFont typeface="Arial" panose="020B0604020202020204" pitchFamily="34" charset="0"/>
              <a:buChar char="•"/>
              <a:defRPr>
                <a:solidFill>
                  <a:schemeClr val="tx1"/>
                </a:solidFill>
                <a:latin typeface="DINCond-Medium" charset="0"/>
                <a:ea typeface="阿里巴巴普惠体 R" pitchFamily="18" charset="-122"/>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DINCond-Medium" charset="0"/>
                <a:ea typeface="阿里巴巴普惠体 R" pitchFamily="18" charset="-122"/>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DINCond-Medium" charset="0"/>
                <a:ea typeface="阿里巴巴普惠体 R" pitchFamily="18" charset="-122"/>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DINCond-Medium" charset="0"/>
                <a:ea typeface="阿里巴巴普惠体 R" pitchFamily="18" charset="-122"/>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DINCond-Medium" charset="0"/>
                <a:ea typeface="阿里巴巴普惠体 R" pitchFamily="18" charset="-122"/>
              </a:defRPr>
            </a:lvl9pPr>
          </a:lstStyle>
          <a:p>
            <a:pPr marL="0" marR="0" lvl="0" indent="0" algn="ctr" defTabSz="914400" rtl="0" eaLnBrk="1" fontAlgn="base" latinLnBrk="0" hangingPunct="1">
              <a:lnSpc>
                <a:spcPct val="150000"/>
              </a:lnSpc>
              <a:spcBef>
                <a:spcPct val="0"/>
              </a:spcBef>
              <a:spcAft>
                <a:spcPct val="0"/>
              </a:spcAft>
              <a:buClrTx/>
              <a:buSzTx/>
              <a:buFontTx/>
              <a:buNone/>
              <a:defRPr/>
            </a:pPr>
            <a:endParaRPr kumimoji="0" lang="en-US" altLang="zh-CN" sz="1800" b="0" i="0" u="none" strike="noStrike" kern="1200" cap="none" spc="0" normalizeH="0" baseline="0" noProof="0">
              <a:ln>
                <a:noFill/>
              </a:ln>
              <a:solidFill>
                <a:schemeClr val="bg1"/>
              </a:solidFill>
              <a:effectLst/>
              <a:uLnTx/>
              <a:uFillTx/>
              <a:latin typeface="思源黑体" panose="020B0400000000000000" pitchFamily="34" charset="-122"/>
              <a:ea typeface="思源黑体" panose="020B0400000000000000" pitchFamily="34" charset="-122"/>
              <a:cs typeface="+mn-cs"/>
            </a:endParaRPr>
          </a:p>
        </p:txBody>
      </p:sp>
      <p:sp>
        <p:nvSpPr>
          <p:cNvPr id="5" name="í$lïḑé"/>
          <p:cNvSpPr>
            <a:spLocks noChangeArrowheads="1"/>
          </p:cNvSpPr>
          <p:nvPr>
            <p:custDataLst>
              <p:tags r:id="rId12"/>
            </p:custDataLst>
          </p:nvPr>
        </p:nvSpPr>
        <p:spPr bwMode="auto">
          <a:xfrm>
            <a:off x="6889750" y="1399540"/>
            <a:ext cx="5135563" cy="877888"/>
          </a:xfrm>
          <a:prstGeom prst="rect">
            <a:avLst/>
          </a:prstGeom>
          <a:solidFill>
            <a:srgbClr val="D6680F">
              <a:alpha val="72000"/>
            </a:srgbClr>
          </a:solidFill>
          <a:ln>
            <a:noFill/>
          </a:ln>
        </p:spPr>
        <p:txBody>
          <a:bodyPr lIns="90000" tIns="46800" rIns="90000" bIns="46800"/>
          <a:lstStyle>
            <a:lvl1pPr>
              <a:lnSpc>
                <a:spcPct val="90000"/>
              </a:lnSpc>
              <a:spcBef>
                <a:spcPts val="1000"/>
              </a:spcBef>
              <a:buFont typeface="Arial" panose="020B0604020202020204" pitchFamily="34" charset="0"/>
              <a:buChar char="•"/>
              <a:defRPr sz="2800">
                <a:solidFill>
                  <a:schemeClr val="tx1"/>
                </a:solidFill>
                <a:latin typeface="DINCond-Medium" charset="0"/>
                <a:ea typeface="阿里巴巴普惠体 R" pitchFamily="18" charset="-122"/>
              </a:defRPr>
            </a:lvl1pPr>
            <a:lvl2pPr indent="-228600">
              <a:lnSpc>
                <a:spcPct val="90000"/>
              </a:lnSpc>
              <a:spcBef>
                <a:spcPts val="500"/>
              </a:spcBef>
              <a:buFont typeface="Arial" panose="020B0604020202020204" pitchFamily="34" charset="0"/>
              <a:buChar char="•"/>
              <a:defRPr sz="2400">
                <a:solidFill>
                  <a:schemeClr val="tx1"/>
                </a:solidFill>
                <a:latin typeface="DINCond-Medium" charset="0"/>
                <a:ea typeface="阿里巴巴普惠体 R" pitchFamily="18" charset="-122"/>
              </a:defRPr>
            </a:lvl2pPr>
            <a:lvl3pPr indent="-228600">
              <a:lnSpc>
                <a:spcPct val="90000"/>
              </a:lnSpc>
              <a:spcBef>
                <a:spcPts val="500"/>
              </a:spcBef>
              <a:buFont typeface="Arial" panose="020B0604020202020204" pitchFamily="34" charset="0"/>
              <a:buChar char="•"/>
              <a:defRPr sz="2000">
                <a:solidFill>
                  <a:schemeClr val="tx1"/>
                </a:solidFill>
                <a:latin typeface="DINCond-Medium" charset="0"/>
                <a:ea typeface="阿里巴巴普惠体 R" pitchFamily="18" charset="-122"/>
              </a:defRPr>
            </a:lvl3pPr>
            <a:lvl4pPr indent="-228600">
              <a:lnSpc>
                <a:spcPct val="90000"/>
              </a:lnSpc>
              <a:spcBef>
                <a:spcPts val="500"/>
              </a:spcBef>
              <a:buFont typeface="Arial" panose="020B0604020202020204" pitchFamily="34" charset="0"/>
              <a:buChar char="•"/>
              <a:defRPr>
                <a:solidFill>
                  <a:schemeClr val="tx1"/>
                </a:solidFill>
                <a:latin typeface="DINCond-Medium" charset="0"/>
                <a:ea typeface="阿里巴巴普惠体 R" pitchFamily="18" charset="-122"/>
              </a:defRPr>
            </a:lvl4pPr>
            <a:lvl5pPr indent="-228600">
              <a:lnSpc>
                <a:spcPct val="90000"/>
              </a:lnSpc>
              <a:spcBef>
                <a:spcPts val="500"/>
              </a:spcBef>
              <a:buFont typeface="Arial" panose="020B0604020202020204" pitchFamily="34" charset="0"/>
              <a:buChar char="•"/>
              <a:defRPr>
                <a:solidFill>
                  <a:schemeClr val="tx1"/>
                </a:solidFill>
                <a:latin typeface="DINCond-Medium" charset="0"/>
                <a:ea typeface="阿里巴巴普惠体 R" pitchFamily="18" charset="-122"/>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DINCond-Medium" charset="0"/>
                <a:ea typeface="阿里巴巴普惠体 R" pitchFamily="18" charset="-122"/>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DINCond-Medium" charset="0"/>
                <a:ea typeface="阿里巴巴普惠体 R" pitchFamily="18" charset="-122"/>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DINCond-Medium" charset="0"/>
                <a:ea typeface="阿里巴巴普惠体 R" pitchFamily="18" charset="-122"/>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DINCond-Medium" charset="0"/>
                <a:ea typeface="阿里巴巴普惠体 R" pitchFamily="18" charset="-122"/>
              </a:defRPr>
            </a:lvl9pPr>
          </a:lstStyle>
          <a:p>
            <a:pPr marL="0" marR="0" lvl="0" indent="0" algn="ctr" defTabSz="914400" rtl="0" eaLnBrk="1" fontAlgn="base" latinLnBrk="0" hangingPunct="1">
              <a:lnSpc>
                <a:spcPct val="150000"/>
              </a:lnSpc>
              <a:spcBef>
                <a:spcPct val="0"/>
              </a:spcBef>
              <a:spcAft>
                <a:spcPct val="0"/>
              </a:spcAft>
              <a:buClrTx/>
              <a:buSzTx/>
              <a:buFontTx/>
              <a:buNone/>
              <a:defRPr/>
            </a:pPr>
            <a:endParaRPr kumimoji="0" lang="en-US" altLang="zh-CN" sz="1800" b="0" i="0" u="none" strike="noStrike" kern="1200" cap="none" spc="0" normalizeH="0" baseline="0" noProof="0">
              <a:ln>
                <a:noFill/>
              </a:ln>
              <a:solidFill>
                <a:schemeClr val="tx1">
                  <a:lumMod val="85000"/>
                  <a:lumOff val="15000"/>
                </a:schemeClr>
              </a:solidFill>
              <a:effectLst/>
              <a:uLnTx/>
              <a:uFillTx/>
              <a:latin typeface="思源黑体" panose="020B0400000000000000" pitchFamily="34" charset="-122"/>
              <a:ea typeface="思源黑体" panose="020B0400000000000000" pitchFamily="34" charset="-122"/>
              <a:cs typeface="+mn-cs"/>
            </a:endParaRPr>
          </a:p>
        </p:txBody>
      </p:sp>
      <p:sp>
        <p:nvSpPr>
          <p:cNvPr id="14350" name="矩形 18"/>
          <p:cNvSpPr>
            <a:spLocks noChangeArrowheads="1"/>
          </p:cNvSpPr>
          <p:nvPr>
            <p:custDataLst>
              <p:tags r:id="rId13"/>
            </p:custDataLst>
          </p:nvPr>
        </p:nvSpPr>
        <p:spPr bwMode="auto">
          <a:xfrm>
            <a:off x="6889750" y="1461453"/>
            <a:ext cx="5135563" cy="797560"/>
          </a:xfrm>
          <a:prstGeom prst="rect">
            <a:avLst/>
          </a:prstGeom>
          <a:noFill/>
          <a:ln>
            <a:noFill/>
          </a:ln>
        </p:spPr>
        <p:txBody>
          <a:bodyPr lIns="91415" tIns="45709" rIns="91415" bIns="45709">
            <a:spAutoFit/>
          </a:bodyPr>
          <a:lstStyle>
            <a:lvl1pPr defTabSz="911225">
              <a:lnSpc>
                <a:spcPct val="90000"/>
              </a:lnSpc>
              <a:spcBef>
                <a:spcPts val="1000"/>
              </a:spcBef>
              <a:buFont typeface="Arial" panose="020B0604020202020204" pitchFamily="34" charset="0"/>
              <a:buChar char="•"/>
              <a:defRPr sz="2800">
                <a:solidFill>
                  <a:schemeClr val="tx1"/>
                </a:solidFill>
                <a:latin typeface="DINCond-Medium" charset="0"/>
                <a:ea typeface="阿里巴巴普惠体 R" pitchFamily="18" charset="-122"/>
              </a:defRPr>
            </a:lvl1pPr>
            <a:lvl2pPr marL="431800" indent="-228600" defTabSz="911225">
              <a:lnSpc>
                <a:spcPct val="90000"/>
              </a:lnSpc>
              <a:spcBef>
                <a:spcPts val="500"/>
              </a:spcBef>
              <a:buFont typeface="Arial" panose="020B0604020202020204" pitchFamily="34" charset="0"/>
              <a:buChar char="•"/>
              <a:defRPr sz="2400">
                <a:solidFill>
                  <a:schemeClr val="tx1"/>
                </a:solidFill>
                <a:latin typeface="DINCond-Medium" charset="0"/>
                <a:ea typeface="阿里巴巴普惠体 R" pitchFamily="18" charset="-122"/>
              </a:defRPr>
            </a:lvl2pPr>
            <a:lvl3pPr marL="863600" indent="-228600" defTabSz="911225">
              <a:lnSpc>
                <a:spcPct val="90000"/>
              </a:lnSpc>
              <a:spcBef>
                <a:spcPts val="500"/>
              </a:spcBef>
              <a:buFont typeface="Arial" panose="020B0604020202020204" pitchFamily="34" charset="0"/>
              <a:buChar char="•"/>
              <a:defRPr sz="2000">
                <a:solidFill>
                  <a:schemeClr val="tx1"/>
                </a:solidFill>
                <a:latin typeface="DINCond-Medium" charset="0"/>
                <a:ea typeface="阿里巴巴普惠体 R" pitchFamily="18" charset="-122"/>
              </a:defRPr>
            </a:lvl3pPr>
            <a:lvl4pPr marL="1295400" indent="-228600" defTabSz="911225">
              <a:lnSpc>
                <a:spcPct val="90000"/>
              </a:lnSpc>
              <a:spcBef>
                <a:spcPts val="500"/>
              </a:spcBef>
              <a:buFont typeface="Arial" panose="020B0604020202020204" pitchFamily="34" charset="0"/>
              <a:buChar char="•"/>
              <a:defRPr>
                <a:solidFill>
                  <a:schemeClr val="tx1"/>
                </a:solidFill>
                <a:latin typeface="DINCond-Medium" charset="0"/>
                <a:ea typeface="阿里巴巴普惠体 R" pitchFamily="18" charset="-122"/>
              </a:defRPr>
            </a:lvl4pPr>
            <a:lvl5pPr marL="1727200" indent="-228600" defTabSz="911225">
              <a:lnSpc>
                <a:spcPct val="90000"/>
              </a:lnSpc>
              <a:spcBef>
                <a:spcPts val="500"/>
              </a:spcBef>
              <a:buFont typeface="Arial" panose="020B0604020202020204" pitchFamily="34" charset="0"/>
              <a:buChar char="•"/>
              <a:defRPr>
                <a:solidFill>
                  <a:schemeClr val="tx1"/>
                </a:solidFill>
                <a:latin typeface="DINCond-Medium" charset="0"/>
                <a:ea typeface="阿里巴巴普惠体 R" pitchFamily="18" charset="-122"/>
              </a:defRPr>
            </a:lvl5pPr>
            <a:lvl6pPr marL="21844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DINCond-Medium" charset="0"/>
                <a:ea typeface="阿里巴巴普惠体 R" pitchFamily="18" charset="-122"/>
              </a:defRPr>
            </a:lvl6pPr>
            <a:lvl7pPr marL="2641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DINCond-Medium" charset="0"/>
                <a:ea typeface="阿里巴巴普惠体 R" pitchFamily="18" charset="-122"/>
              </a:defRPr>
            </a:lvl7pPr>
            <a:lvl8pPr marL="3098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DINCond-Medium" charset="0"/>
                <a:ea typeface="阿里巴巴普惠体 R" pitchFamily="18" charset="-122"/>
              </a:defRPr>
            </a:lvl8pPr>
            <a:lvl9pPr marL="3556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DINCond-Medium" charset="0"/>
                <a:ea typeface="阿里巴巴普惠体 R" pitchFamily="18" charset="-122"/>
              </a:defRPr>
            </a:lvl9pPr>
          </a:lstStyle>
          <a:p>
            <a:pPr marL="0" marR="0" lvl="0" indent="0" algn="l" defTabSz="911225" rtl="0" eaLnBrk="1" fontAlgn="base" latinLnBrk="0" hangingPunct="1">
              <a:lnSpc>
                <a:spcPct val="100000"/>
              </a:lnSpc>
              <a:spcBef>
                <a:spcPct val="0"/>
              </a:spcBef>
              <a:spcAft>
                <a:spcPct val="0"/>
              </a:spcAft>
              <a:buClrTx/>
              <a:buSzTx/>
              <a:buFontTx/>
              <a:buNone/>
              <a:defRPr/>
            </a:pPr>
            <a:r>
              <a:rPr kumimoji="0" lang="zh-CN" altLang="en-US" sz="1600" b="1" i="0" u="none" strike="noStrike" kern="1200" cap="none" spc="0" normalizeH="0" baseline="0" noProof="0" dirty="0">
                <a:ln>
                  <a:noFill/>
                </a:ln>
                <a:solidFill>
                  <a:schemeClr val="bg1"/>
                </a:solidFill>
                <a:effectLst/>
                <a:uLnTx/>
                <a:uFillTx/>
                <a:latin typeface="思源黑体" panose="020B0400000000000000" pitchFamily="34" charset="-122"/>
                <a:ea typeface="思源黑体" panose="020B0400000000000000" pitchFamily="34" charset="-122"/>
                <a:cs typeface="思源黑体" panose="020B0400000000000000" pitchFamily="34" charset="-122"/>
              </a:rPr>
              <a:t>运用范围广</a:t>
            </a:r>
            <a:endParaRPr kumimoji="0" lang="en-US" altLang="zh-CN" sz="1600" b="1" i="0" u="none" strike="noStrike" kern="1200" cap="none" spc="0" normalizeH="0" baseline="0" noProof="0" dirty="0">
              <a:ln>
                <a:noFill/>
              </a:ln>
              <a:solidFill>
                <a:schemeClr val="bg1"/>
              </a:solidFill>
              <a:effectLst/>
              <a:uLnTx/>
              <a:uFillTx/>
              <a:latin typeface="思源黑体" panose="020B0400000000000000" pitchFamily="34" charset="-122"/>
              <a:ea typeface="思源黑体" panose="020B0400000000000000" pitchFamily="34" charset="-122"/>
              <a:cs typeface="思源黑体" panose="020B0400000000000000" pitchFamily="34" charset="-122"/>
            </a:endParaRPr>
          </a:p>
          <a:p>
            <a:pPr marL="0" marR="0" lvl="0" indent="0" algn="l" defTabSz="911225" rtl="0" eaLnBrk="1" fontAlgn="base" latinLnBrk="0" hangingPunct="1">
              <a:lnSpc>
                <a:spcPct val="100000"/>
              </a:lnSpc>
              <a:spcBef>
                <a:spcPct val="0"/>
              </a:spcBef>
              <a:spcAft>
                <a:spcPct val="0"/>
              </a:spcAft>
              <a:buClrTx/>
              <a:buSzTx/>
              <a:buFontTx/>
              <a:buNone/>
              <a:defRPr/>
            </a:pPr>
            <a:r>
              <a:rPr kumimoji="0" lang="zh-CN" altLang="en-US" sz="1200" i="0" u="none" strike="noStrike" kern="1200" cap="none" spc="0" normalizeH="0" baseline="0" noProof="0" dirty="0">
                <a:ln>
                  <a:noFill/>
                </a:ln>
                <a:solidFill>
                  <a:schemeClr val="bg1"/>
                </a:solidFill>
                <a:effectLst/>
                <a:uLnTx/>
                <a:uFillTx/>
                <a:latin typeface="思源黑体" panose="020B0400000000000000" pitchFamily="34" charset="-122"/>
                <a:ea typeface="思源黑体" panose="020B0400000000000000" pitchFamily="34" charset="-122"/>
                <a:cs typeface="思源黑体" panose="020B0400000000000000" pitchFamily="34" charset="-122"/>
              </a:rPr>
              <a:t>广泛运用于：医疗</a:t>
            </a:r>
            <a:r>
              <a:rPr kumimoji="0" lang="en-US" altLang="zh-CN" sz="1200" i="0" u="none" strike="noStrike" kern="1200" cap="none" spc="0" normalizeH="0" baseline="0" noProof="0" dirty="0">
                <a:ln>
                  <a:noFill/>
                </a:ln>
                <a:solidFill>
                  <a:schemeClr val="bg1"/>
                </a:solidFill>
                <a:effectLst/>
                <a:uLnTx/>
                <a:uFillTx/>
                <a:latin typeface="思源黑体" panose="020B0400000000000000" pitchFamily="34" charset="-122"/>
                <a:ea typeface="思源黑体" panose="020B0400000000000000" pitchFamily="34" charset="-122"/>
                <a:cs typeface="思源黑体" panose="020B0400000000000000" pitchFamily="34" charset="-122"/>
              </a:rPr>
              <a:t>/</a:t>
            </a:r>
            <a:r>
              <a:rPr kumimoji="0" lang="zh-CN" altLang="en-US" sz="1200" i="0" u="none" strike="noStrike" kern="1200" cap="none" spc="0" normalizeH="0" baseline="0" noProof="0" dirty="0">
                <a:ln>
                  <a:noFill/>
                </a:ln>
                <a:solidFill>
                  <a:schemeClr val="bg1"/>
                </a:solidFill>
                <a:effectLst/>
                <a:uLnTx/>
                <a:uFillTx/>
                <a:latin typeface="思源黑体" panose="020B0400000000000000" pitchFamily="34" charset="-122"/>
                <a:ea typeface="思源黑体" panose="020B0400000000000000" pitchFamily="34" charset="-122"/>
                <a:cs typeface="思源黑体" panose="020B0400000000000000" pitchFamily="34" charset="-122"/>
              </a:rPr>
              <a:t>汽车</a:t>
            </a:r>
            <a:r>
              <a:rPr kumimoji="0" lang="en-US" altLang="zh-CN" sz="1200" i="0" u="none" strike="noStrike" kern="1200" cap="none" spc="0" normalizeH="0" baseline="0" noProof="0" dirty="0">
                <a:ln>
                  <a:noFill/>
                </a:ln>
                <a:solidFill>
                  <a:schemeClr val="bg1"/>
                </a:solidFill>
                <a:effectLst/>
                <a:uLnTx/>
                <a:uFillTx/>
                <a:latin typeface="思源黑体" panose="020B0400000000000000" pitchFamily="34" charset="-122"/>
                <a:ea typeface="思源黑体" panose="020B0400000000000000" pitchFamily="34" charset="-122"/>
                <a:cs typeface="思源黑体" panose="020B0400000000000000" pitchFamily="34" charset="-122"/>
              </a:rPr>
              <a:t>/3C</a:t>
            </a:r>
            <a:r>
              <a:rPr kumimoji="0" lang="zh-CN" altLang="en-US" sz="1200" i="0" u="none" strike="noStrike" kern="1200" cap="none" spc="0" normalizeH="0" baseline="0" noProof="0" dirty="0">
                <a:ln>
                  <a:noFill/>
                </a:ln>
                <a:solidFill>
                  <a:schemeClr val="bg1"/>
                </a:solidFill>
                <a:effectLst/>
                <a:uLnTx/>
                <a:uFillTx/>
                <a:latin typeface="思源黑体" panose="020B0400000000000000" pitchFamily="34" charset="-122"/>
                <a:ea typeface="思源黑体" panose="020B0400000000000000" pitchFamily="34" charset="-122"/>
                <a:cs typeface="思源黑体" panose="020B0400000000000000" pitchFamily="34" charset="-122"/>
              </a:rPr>
              <a:t>电子</a:t>
            </a:r>
            <a:r>
              <a:rPr kumimoji="0" lang="en-US" altLang="zh-CN" sz="1200" i="0" u="none" strike="noStrike" kern="1200" cap="none" spc="0" normalizeH="0" baseline="0" noProof="0" dirty="0">
                <a:ln>
                  <a:noFill/>
                </a:ln>
                <a:solidFill>
                  <a:schemeClr val="bg1"/>
                </a:solidFill>
                <a:effectLst/>
                <a:uLnTx/>
                <a:uFillTx/>
                <a:latin typeface="思源黑体" panose="020B0400000000000000" pitchFamily="34" charset="-122"/>
                <a:ea typeface="思源黑体" panose="020B0400000000000000" pitchFamily="34" charset="-122"/>
                <a:cs typeface="思源黑体" panose="020B0400000000000000" pitchFamily="34" charset="-122"/>
              </a:rPr>
              <a:t>/</a:t>
            </a:r>
            <a:r>
              <a:rPr kumimoji="0" lang="zh-CN" altLang="en-US" sz="1200" i="0" u="none" strike="noStrike" kern="1200" cap="none" spc="0" normalizeH="0" baseline="0" noProof="0" dirty="0">
                <a:ln>
                  <a:noFill/>
                </a:ln>
                <a:solidFill>
                  <a:schemeClr val="bg1"/>
                </a:solidFill>
                <a:effectLst/>
                <a:uLnTx/>
                <a:uFillTx/>
                <a:latin typeface="思源黑体" panose="020B0400000000000000" pitchFamily="34" charset="-122"/>
                <a:ea typeface="思源黑体" panose="020B0400000000000000" pitchFamily="34" charset="-122"/>
                <a:cs typeface="思源黑体" panose="020B0400000000000000" pitchFamily="34" charset="-122"/>
              </a:rPr>
              <a:t>家电</a:t>
            </a:r>
            <a:r>
              <a:rPr kumimoji="0" lang="en-US" altLang="zh-CN" sz="1200" i="0" u="none" strike="noStrike" kern="1200" cap="none" spc="0" normalizeH="0" baseline="0" noProof="0" dirty="0">
                <a:ln>
                  <a:noFill/>
                </a:ln>
                <a:solidFill>
                  <a:schemeClr val="bg1"/>
                </a:solidFill>
                <a:effectLst/>
                <a:uLnTx/>
                <a:uFillTx/>
                <a:latin typeface="思源黑体" panose="020B0400000000000000" pitchFamily="34" charset="-122"/>
                <a:ea typeface="思源黑体" panose="020B0400000000000000" pitchFamily="34" charset="-122"/>
                <a:cs typeface="思源黑体" panose="020B0400000000000000" pitchFamily="34" charset="-122"/>
              </a:rPr>
              <a:t>/</a:t>
            </a:r>
            <a:r>
              <a:rPr kumimoji="0" lang="zh-CN" altLang="en-US" sz="1200" i="0" u="none" strike="noStrike" kern="1200" cap="none" spc="0" normalizeH="0" baseline="0" noProof="0" dirty="0">
                <a:ln>
                  <a:noFill/>
                </a:ln>
                <a:solidFill>
                  <a:schemeClr val="bg1"/>
                </a:solidFill>
                <a:effectLst/>
                <a:uLnTx/>
                <a:uFillTx/>
                <a:latin typeface="思源黑体" panose="020B0400000000000000" pitchFamily="34" charset="-122"/>
                <a:ea typeface="思源黑体" panose="020B0400000000000000" pitchFamily="34" charset="-122"/>
                <a:cs typeface="思源黑体" panose="020B0400000000000000" pitchFamily="34" charset="-122"/>
              </a:rPr>
              <a:t>压铸</a:t>
            </a:r>
            <a:r>
              <a:rPr kumimoji="0" lang="en-US" altLang="zh-CN" sz="1200" i="0" u="none" strike="noStrike" kern="1200" cap="none" spc="0" normalizeH="0" baseline="0" noProof="0" dirty="0">
                <a:ln>
                  <a:noFill/>
                </a:ln>
                <a:solidFill>
                  <a:schemeClr val="bg1"/>
                </a:solidFill>
                <a:effectLst/>
                <a:uLnTx/>
                <a:uFillTx/>
                <a:latin typeface="思源黑体" panose="020B0400000000000000" pitchFamily="34" charset="-122"/>
                <a:ea typeface="思源黑体" panose="020B0400000000000000" pitchFamily="34" charset="-122"/>
                <a:cs typeface="思源黑体" panose="020B0400000000000000" pitchFamily="34" charset="-122"/>
              </a:rPr>
              <a:t>/</a:t>
            </a:r>
            <a:r>
              <a:rPr kumimoji="0" lang="zh-CN" altLang="en-US" sz="1200" i="0" u="none" strike="noStrike" kern="1200" cap="none" spc="0" normalizeH="0" baseline="0" noProof="0" dirty="0">
                <a:ln>
                  <a:noFill/>
                </a:ln>
                <a:solidFill>
                  <a:schemeClr val="bg1"/>
                </a:solidFill>
                <a:effectLst/>
                <a:uLnTx/>
                <a:uFillTx/>
                <a:latin typeface="思源黑体" panose="020B0400000000000000" pitchFamily="34" charset="-122"/>
                <a:ea typeface="思源黑体" panose="020B0400000000000000" pitchFamily="34" charset="-122"/>
                <a:cs typeface="思源黑体" panose="020B0400000000000000" pitchFamily="34" charset="-122"/>
              </a:rPr>
              <a:t>冲压等领域</a:t>
            </a:r>
            <a:endParaRPr kumimoji="0" lang="en-US" altLang="zh-CN" sz="1200" i="0" u="none" strike="noStrike" kern="1200" cap="none" spc="0" normalizeH="0" baseline="0" noProof="0" dirty="0">
              <a:ln>
                <a:noFill/>
              </a:ln>
              <a:solidFill>
                <a:schemeClr val="bg1"/>
              </a:solidFill>
              <a:effectLst/>
              <a:uLnTx/>
              <a:uFillTx/>
              <a:latin typeface="思源黑体" panose="020B0400000000000000" pitchFamily="34" charset="-122"/>
              <a:ea typeface="思源黑体" panose="020B0400000000000000" pitchFamily="34" charset="-122"/>
              <a:cs typeface="思源黑体" panose="020B0400000000000000" pitchFamily="34" charset="-122"/>
            </a:endParaRPr>
          </a:p>
          <a:p>
            <a:pPr marL="0" marR="0" lvl="0" indent="0" algn="l" defTabSz="911225" rtl="0" eaLnBrk="1" fontAlgn="base" latinLnBrk="0" hangingPunct="1">
              <a:lnSpc>
                <a:spcPct val="100000"/>
              </a:lnSpc>
              <a:spcBef>
                <a:spcPct val="0"/>
              </a:spcBef>
              <a:spcAft>
                <a:spcPct val="0"/>
              </a:spcAft>
              <a:buClrTx/>
              <a:buSzTx/>
              <a:buFontTx/>
              <a:buNone/>
              <a:defRPr/>
            </a:pPr>
            <a:r>
              <a:rPr kumimoji="0" lang="en-US" altLang="zh-CN" sz="1200" i="0" u="none" strike="noStrike" kern="1200" cap="none" spc="0" normalizeH="0" baseline="0" noProof="0" dirty="0">
                <a:ln>
                  <a:noFill/>
                </a:ln>
                <a:solidFill>
                  <a:schemeClr val="bg1"/>
                </a:solidFill>
                <a:effectLst/>
                <a:uLnTx/>
                <a:uFillTx/>
                <a:latin typeface="思源黑体" panose="020B0400000000000000" pitchFamily="34" charset="-122"/>
                <a:ea typeface="思源黑体" panose="020B0400000000000000" pitchFamily="34" charset="-122"/>
                <a:cs typeface="思源黑体" panose="020B0400000000000000" pitchFamily="34" charset="-122"/>
              </a:rPr>
              <a:t>2020</a:t>
            </a:r>
            <a:r>
              <a:rPr kumimoji="0" lang="zh-CN" altLang="en-US" sz="1200" i="0" u="none" strike="noStrike" kern="1200" cap="none" spc="0" normalizeH="0" baseline="0" noProof="0" dirty="0">
                <a:ln>
                  <a:noFill/>
                </a:ln>
                <a:solidFill>
                  <a:schemeClr val="bg1"/>
                </a:solidFill>
                <a:effectLst/>
                <a:uLnTx/>
                <a:uFillTx/>
                <a:latin typeface="思源黑体" panose="020B0400000000000000" pitchFamily="34" charset="-122"/>
                <a:ea typeface="思源黑体" panose="020B0400000000000000" pitchFamily="34" charset="-122"/>
                <a:cs typeface="思源黑体" panose="020B0400000000000000" pitchFamily="34" charset="-122"/>
              </a:rPr>
              <a:t>年销量突破</a:t>
            </a:r>
            <a:r>
              <a:rPr kumimoji="0" lang="en-US" altLang="zh-CN" sz="1800" i="1" u="none" strike="noStrike" kern="1200" cap="none" spc="0" normalizeH="0" baseline="0" noProof="0" dirty="0">
                <a:ln>
                  <a:noFill/>
                </a:ln>
                <a:solidFill>
                  <a:schemeClr val="bg1"/>
                </a:solidFill>
                <a:effectLst/>
                <a:uLnTx/>
                <a:uFillTx/>
                <a:latin typeface="思源黑体" panose="020B0400000000000000" pitchFamily="34" charset="-122"/>
                <a:ea typeface="思源黑体" panose="020B0400000000000000" pitchFamily="34" charset="-122"/>
                <a:cs typeface="思源黑体" panose="020B0400000000000000" pitchFamily="34" charset="-122"/>
              </a:rPr>
              <a:t>3000 </a:t>
            </a:r>
            <a:r>
              <a:rPr kumimoji="0" lang="zh-CN" altLang="en-US" sz="1200" i="0" u="none" strike="noStrike" kern="1200" cap="none" spc="0" normalizeH="0" baseline="0" noProof="0" dirty="0">
                <a:ln>
                  <a:noFill/>
                </a:ln>
                <a:solidFill>
                  <a:schemeClr val="bg1"/>
                </a:solidFill>
                <a:effectLst/>
                <a:uLnTx/>
                <a:uFillTx/>
                <a:latin typeface="思源黑体" panose="020B0400000000000000" pitchFamily="34" charset="-122"/>
                <a:ea typeface="思源黑体" panose="020B0400000000000000" pitchFamily="34" charset="-122"/>
                <a:cs typeface="思源黑体" panose="020B0400000000000000" pitchFamily="34" charset="-122"/>
              </a:rPr>
              <a:t>台</a:t>
            </a:r>
            <a:endParaRPr kumimoji="0" lang="zh-CN" altLang="en-US" sz="1200" i="0" u="none" strike="noStrike" kern="1200" cap="none" spc="0" normalizeH="0" baseline="0" noProof="0" dirty="0">
              <a:ln>
                <a:noFill/>
              </a:ln>
              <a:solidFill>
                <a:schemeClr val="bg1"/>
              </a:solidFill>
              <a:effectLst/>
              <a:uLnTx/>
              <a:uFillTx/>
              <a:latin typeface="思源黑体" panose="020B0400000000000000" pitchFamily="34" charset="-122"/>
              <a:ea typeface="思源黑体" panose="020B0400000000000000" pitchFamily="34" charset="-122"/>
              <a:cs typeface="思源黑体" panose="020B0400000000000000" pitchFamily="34" charset="-122"/>
            </a:endParaRPr>
          </a:p>
        </p:txBody>
      </p:sp>
      <p:sp>
        <p:nvSpPr>
          <p:cNvPr id="14351" name="矩形 19"/>
          <p:cNvSpPr>
            <a:spLocks noChangeArrowheads="1"/>
          </p:cNvSpPr>
          <p:nvPr>
            <p:custDataLst>
              <p:tags r:id="rId14"/>
            </p:custDataLst>
          </p:nvPr>
        </p:nvSpPr>
        <p:spPr bwMode="auto">
          <a:xfrm>
            <a:off x="6923088" y="2366963"/>
            <a:ext cx="5102225" cy="767080"/>
          </a:xfrm>
          <a:prstGeom prst="rect">
            <a:avLst/>
          </a:prstGeom>
          <a:noFill/>
          <a:ln>
            <a:noFill/>
          </a:ln>
        </p:spPr>
        <p:txBody>
          <a:bodyPr lIns="91415" tIns="45709" rIns="91415" bIns="45709">
            <a:spAutoFit/>
          </a:bodyPr>
          <a:lstStyle>
            <a:lvl1pPr defTabSz="911225">
              <a:lnSpc>
                <a:spcPct val="90000"/>
              </a:lnSpc>
              <a:spcBef>
                <a:spcPts val="1000"/>
              </a:spcBef>
              <a:buFont typeface="Arial" panose="020B0604020202020204" pitchFamily="34" charset="0"/>
              <a:buChar char="•"/>
              <a:defRPr sz="2800">
                <a:solidFill>
                  <a:schemeClr val="tx1"/>
                </a:solidFill>
                <a:latin typeface="DINCond-Medium" charset="0"/>
                <a:ea typeface="阿里巴巴普惠体 R" pitchFamily="18" charset="-122"/>
              </a:defRPr>
            </a:lvl1pPr>
            <a:lvl2pPr marL="431800" indent="-228600" defTabSz="911225">
              <a:lnSpc>
                <a:spcPct val="90000"/>
              </a:lnSpc>
              <a:spcBef>
                <a:spcPts val="500"/>
              </a:spcBef>
              <a:buFont typeface="Arial" panose="020B0604020202020204" pitchFamily="34" charset="0"/>
              <a:buChar char="•"/>
              <a:defRPr sz="2400">
                <a:solidFill>
                  <a:schemeClr val="tx1"/>
                </a:solidFill>
                <a:latin typeface="DINCond-Medium" charset="0"/>
                <a:ea typeface="阿里巴巴普惠体 R" pitchFamily="18" charset="-122"/>
              </a:defRPr>
            </a:lvl2pPr>
            <a:lvl3pPr marL="863600" indent="-228600" defTabSz="911225">
              <a:lnSpc>
                <a:spcPct val="90000"/>
              </a:lnSpc>
              <a:spcBef>
                <a:spcPts val="500"/>
              </a:spcBef>
              <a:buFont typeface="Arial" panose="020B0604020202020204" pitchFamily="34" charset="0"/>
              <a:buChar char="•"/>
              <a:defRPr sz="2000">
                <a:solidFill>
                  <a:schemeClr val="tx1"/>
                </a:solidFill>
                <a:latin typeface="DINCond-Medium" charset="0"/>
                <a:ea typeface="阿里巴巴普惠体 R" pitchFamily="18" charset="-122"/>
              </a:defRPr>
            </a:lvl3pPr>
            <a:lvl4pPr marL="1295400" indent="-228600" defTabSz="911225">
              <a:lnSpc>
                <a:spcPct val="90000"/>
              </a:lnSpc>
              <a:spcBef>
                <a:spcPts val="500"/>
              </a:spcBef>
              <a:buFont typeface="Arial" panose="020B0604020202020204" pitchFamily="34" charset="0"/>
              <a:buChar char="•"/>
              <a:defRPr>
                <a:solidFill>
                  <a:schemeClr val="tx1"/>
                </a:solidFill>
                <a:latin typeface="DINCond-Medium" charset="0"/>
                <a:ea typeface="阿里巴巴普惠体 R" pitchFamily="18" charset="-122"/>
              </a:defRPr>
            </a:lvl4pPr>
            <a:lvl5pPr marL="1727200" indent="-228600" defTabSz="911225">
              <a:lnSpc>
                <a:spcPct val="90000"/>
              </a:lnSpc>
              <a:spcBef>
                <a:spcPts val="500"/>
              </a:spcBef>
              <a:buFont typeface="Arial" panose="020B0604020202020204" pitchFamily="34" charset="0"/>
              <a:buChar char="•"/>
              <a:defRPr>
                <a:solidFill>
                  <a:schemeClr val="tx1"/>
                </a:solidFill>
                <a:latin typeface="DINCond-Medium" charset="0"/>
                <a:ea typeface="阿里巴巴普惠体 R" pitchFamily="18" charset="-122"/>
              </a:defRPr>
            </a:lvl5pPr>
            <a:lvl6pPr marL="21844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DINCond-Medium" charset="0"/>
                <a:ea typeface="阿里巴巴普惠体 R" pitchFamily="18" charset="-122"/>
              </a:defRPr>
            </a:lvl6pPr>
            <a:lvl7pPr marL="2641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DINCond-Medium" charset="0"/>
                <a:ea typeface="阿里巴巴普惠体 R" pitchFamily="18" charset="-122"/>
              </a:defRPr>
            </a:lvl7pPr>
            <a:lvl8pPr marL="3098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DINCond-Medium" charset="0"/>
                <a:ea typeface="阿里巴巴普惠体 R" pitchFamily="18" charset="-122"/>
              </a:defRPr>
            </a:lvl8pPr>
            <a:lvl9pPr marL="3556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DINCond-Medium" charset="0"/>
                <a:ea typeface="阿里巴巴普惠体 R" pitchFamily="18" charset="-122"/>
              </a:defRPr>
            </a:lvl9pPr>
          </a:lstStyle>
          <a:p>
            <a:pPr marL="0" marR="0" lvl="0" indent="0" algn="l" defTabSz="911225" rtl="0" eaLnBrk="1" fontAlgn="base" latinLnBrk="0" hangingPunct="1">
              <a:lnSpc>
                <a:spcPct val="100000"/>
              </a:lnSpc>
              <a:spcBef>
                <a:spcPct val="0"/>
              </a:spcBef>
              <a:spcAft>
                <a:spcPct val="0"/>
              </a:spcAft>
              <a:buClrTx/>
              <a:buSzTx/>
              <a:buFontTx/>
              <a:buNone/>
              <a:defRPr/>
            </a:pPr>
            <a:r>
              <a:rPr kumimoji="0" lang="en-US" altLang="zh-CN" sz="1600" b="1" i="0" u="none" strike="noStrike" kern="1200" cap="none" spc="0" normalizeH="0" baseline="0" noProof="0" dirty="0" err="1">
                <a:ln>
                  <a:noFill/>
                </a:ln>
                <a:solidFill>
                  <a:schemeClr val="bg1"/>
                </a:solidFill>
                <a:effectLst/>
                <a:uLnTx/>
                <a:uFillTx/>
                <a:latin typeface="思源黑体" panose="020B0400000000000000" pitchFamily="34" charset="-122"/>
                <a:ea typeface="思源黑体" panose="020B0400000000000000" pitchFamily="34" charset="-122"/>
                <a:cs typeface="思源黑体" panose="020B0400000000000000" pitchFamily="34" charset="-122"/>
              </a:rPr>
              <a:t>BSYVisionLib</a:t>
            </a:r>
            <a:r>
              <a:rPr kumimoji="0" lang="zh-CN" altLang="en-US" sz="1600" b="1" i="0" u="none" strike="noStrike" kern="1200" cap="none" spc="0" normalizeH="0" baseline="0" noProof="0" dirty="0">
                <a:ln>
                  <a:noFill/>
                </a:ln>
                <a:solidFill>
                  <a:schemeClr val="bg1"/>
                </a:solidFill>
                <a:effectLst/>
                <a:uLnTx/>
                <a:uFillTx/>
                <a:latin typeface="思源黑体" panose="020B0400000000000000" pitchFamily="34" charset="-122"/>
                <a:ea typeface="思源黑体" panose="020B0400000000000000" pitchFamily="34" charset="-122"/>
                <a:cs typeface="思源黑体" panose="020B0400000000000000" pitchFamily="34" charset="-122"/>
              </a:rPr>
              <a:t>国际领先算法</a:t>
            </a:r>
            <a:r>
              <a:rPr kumimoji="0" lang="en-US" altLang="zh-CN" sz="1600" b="1" i="0" u="none" strike="noStrike" kern="1200" cap="none" spc="0" normalizeH="0" baseline="0" noProof="0" dirty="0">
                <a:ln>
                  <a:noFill/>
                </a:ln>
                <a:solidFill>
                  <a:schemeClr val="bg1"/>
                </a:solidFill>
                <a:effectLst/>
                <a:uLnTx/>
                <a:uFillTx/>
                <a:latin typeface="思源黑体" panose="020B0400000000000000" pitchFamily="34" charset="-122"/>
                <a:ea typeface="思源黑体" panose="020B0400000000000000" pitchFamily="34" charset="-122"/>
                <a:cs typeface="思源黑体" panose="020B0400000000000000" pitchFamily="34" charset="-122"/>
              </a:rPr>
              <a:t>+AI</a:t>
            </a:r>
            <a:endParaRPr kumimoji="0" lang="en-US" altLang="zh-CN" sz="1600" b="1" i="0" u="none" strike="noStrike" kern="1200" cap="none" spc="0" normalizeH="0" baseline="0" noProof="0" dirty="0">
              <a:ln>
                <a:noFill/>
              </a:ln>
              <a:solidFill>
                <a:schemeClr val="bg1"/>
              </a:solidFill>
              <a:effectLst/>
              <a:uLnTx/>
              <a:uFillTx/>
              <a:latin typeface="思源黑体" panose="020B0400000000000000" pitchFamily="34" charset="-122"/>
              <a:ea typeface="思源黑体" panose="020B0400000000000000" pitchFamily="34" charset="-122"/>
              <a:cs typeface="思源黑体" panose="020B0400000000000000" pitchFamily="34" charset="-122"/>
            </a:endParaRPr>
          </a:p>
          <a:p>
            <a:pPr marL="0" marR="0" lvl="0" indent="0" algn="l" defTabSz="911225" rtl="0" eaLnBrk="1" fontAlgn="base" latinLnBrk="0" hangingPunct="1">
              <a:lnSpc>
                <a:spcPct val="100000"/>
              </a:lnSpc>
              <a:spcBef>
                <a:spcPct val="0"/>
              </a:spcBef>
              <a:spcAft>
                <a:spcPct val="0"/>
              </a:spcAft>
              <a:buClrTx/>
              <a:buSzTx/>
              <a:buFontTx/>
              <a:buNone/>
              <a:defRPr/>
            </a:pPr>
            <a:r>
              <a:rPr kumimoji="0" lang="zh-CN" altLang="en-US" sz="1200" i="0" u="none" strike="noStrike" kern="1200" cap="none" spc="0" normalizeH="0" baseline="0" noProof="0" dirty="0">
                <a:ln>
                  <a:noFill/>
                </a:ln>
                <a:solidFill>
                  <a:schemeClr val="bg1"/>
                </a:solidFill>
                <a:effectLst/>
                <a:uLnTx/>
                <a:uFillTx/>
                <a:latin typeface="思源黑体" panose="020B0400000000000000" pitchFamily="34" charset="-122"/>
                <a:ea typeface="思源黑体" panose="020B0400000000000000" pitchFamily="34" charset="-122"/>
                <a:cs typeface="思源黑体" panose="020B0400000000000000" pitchFamily="34" charset="-122"/>
              </a:rPr>
              <a:t>自主研发完整的图像算法</a:t>
            </a:r>
            <a:r>
              <a:rPr kumimoji="0" lang="en-US" altLang="zh-CN" sz="1200" i="0" u="none" strike="noStrike" kern="1200" cap="none" spc="0" normalizeH="0" baseline="0" noProof="0" dirty="0">
                <a:ln>
                  <a:noFill/>
                </a:ln>
                <a:solidFill>
                  <a:schemeClr val="bg1"/>
                </a:solidFill>
                <a:effectLst/>
                <a:uLnTx/>
                <a:uFillTx/>
                <a:latin typeface="思源黑体" panose="020B0400000000000000" pitchFamily="34" charset="-122"/>
                <a:ea typeface="思源黑体" panose="020B0400000000000000" pitchFamily="34" charset="-122"/>
                <a:cs typeface="思源黑体" panose="020B0400000000000000" pitchFamily="34" charset="-122"/>
              </a:rPr>
              <a:t>-</a:t>
            </a:r>
            <a:r>
              <a:rPr kumimoji="0" lang="en-US" altLang="zh-CN" sz="1600" i="1" u="none" strike="noStrike" kern="1200" cap="none" spc="0" normalizeH="0" baseline="0" noProof="0" dirty="0" err="1">
                <a:ln>
                  <a:noFill/>
                </a:ln>
                <a:solidFill>
                  <a:schemeClr val="bg1"/>
                </a:solidFill>
                <a:effectLst/>
                <a:uLnTx/>
                <a:uFillTx/>
                <a:latin typeface="思源黑体" panose="020B0400000000000000" pitchFamily="34" charset="-122"/>
                <a:ea typeface="思源黑体" panose="020B0400000000000000" pitchFamily="34" charset="-122"/>
                <a:cs typeface="思源黑体" panose="020B0400000000000000" pitchFamily="34" charset="-122"/>
              </a:rPr>
              <a:t>BSYVisionLib</a:t>
            </a:r>
            <a:r>
              <a:rPr kumimoji="0" lang="en-US" altLang="zh-CN" sz="1600" i="1" u="none" strike="noStrike" kern="1200" cap="none" spc="0" normalizeH="0" baseline="0" noProof="0" dirty="0">
                <a:ln>
                  <a:noFill/>
                </a:ln>
                <a:solidFill>
                  <a:schemeClr val="bg1"/>
                </a:solidFill>
                <a:effectLst/>
                <a:uLnTx/>
                <a:uFillTx/>
                <a:latin typeface="思源黑体" panose="020B0400000000000000" pitchFamily="34" charset="-122"/>
                <a:ea typeface="思源黑体" panose="020B0400000000000000" pitchFamily="34" charset="-122"/>
                <a:cs typeface="思源黑体" panose="020B0400000000000000" pitchFamily="34" charset="-122"/>
              </a:rPr>
              <a:t> </a:t>
            </a:r>
            <a:r>
              <a:rPr kumimoji="0" lang="zh-CN" altLang="en-US" sz="1200" i="0" u="none" strike="noStrike" kern="1200" cap="none" spc="0" normalizeH="0" baseline="0" noProof="0" dirty="0">
                <a:ln>
                  <a:noFill/>
                </a:ln>
                <a:solidFill>
                  <a:schemeClr val="bg1"/>
                </a:solidFill>
                <a:effectLst/>
                <a:uLnTx/>
                <a:uFillTx/>
                <a:latin typeface="思源黑体" panose="020B0400000000000000" pitchFamily="34" charset="-122"/>
                <a:ea typeface="思源黑体" panose="020B0400000000000000" pitchFamily="34" charset="-122"/>
                <a:cs typeface="思源黑体" panose="020B0400000000000000" pitchFamily="34" charset="-122"/>
              </a:rPr>
              <a:t>国际领先检测精度，</a:t>
            </a:r>
            <a:endParaRPr kumimoji="0" lang="en-US" altLang="zh-CN" sz="1200" i="0" u="none" strike="noStrike" kern="1200" cap="none" spc="0" normalizeH="0" baseline="0" noProof="0" dirty="0">
              <a:ln>
                <a:noFill/>
              </a:ln>
              <a:solidFill>
                <a:schemeClr val="bg1"/>
              </a:solidFill>
              <a:effectLst/>
              <a:uLnTx/>
              <a:uFillTx/>
              <a:latin typeface="思源黑体" panose="020B0400000000000000" pitchFamily="34" charset="-122"/>
              <a:ea typeface="思源黑体" panose="020B0400000000000000" pitchFamily="34" charset="-122"/>
              <a:cs typeface="思源黑体" panose="020B0400000000000000" pitchFamily="34" charset="-122"/>
            </a:endParaRPr>
          </a:p>
          <a:p>
            <a:pPr marL="0" marR="0" lvl="0" indent="0" algn="l" defTabSz="911225" rtl="0" eaLnBrk="1" fontAlgn="base" latinLnBrk="0" hangingPunct="1">
              <a:lnSpc>
                <a:spcPct val="100000"/>
              </a:lnSpc>
              <a:spcBef>
                <a:spcPct val="0"/>
              </a:spcBef>
              <a:spcAft>
                <a:spcPct val="0"/>
              </a:spcAft>
              <a:buClrTx/>
              <a:buSzTx/>
              <a:buFontTx/>
              <a:buNone/>
              <a:defRPr/>
            </a:pPr>
            <a:r>
              <a:rPr kumimoji="0" lang="zh-CN" altLang="en-US" sz="1200" i="0" u="none" strike="noStrike" kern="1200" cap="none" spc="0" normalizeH="0" baseline="0" noProof="0" dirty="0">
                <a:ln>
                  <a:noFill/>
                </a:ln>
                <a:solidFill>
                  <a:schemeClr val="bg1"/>
                </a:solidFill>
                <a:effectLst/>
                <a:uLnTx/>
                <a:uFillTx/>
                <a:latin typeface="思源黑体" panose="020B0400000000000000" pitchFamily="34" charset="-122"/>
                <a:ea typeface="思源黑体" panose="020B0400000000000000" pitchFamily="34" charset="-122"/>
                <a:cs typeface="思源黑体" panose="020B0400000000000000" pitchFamily="34" charset="-122"/>
              </a:rPr>
              <a:t>大幅提高生产效率</a:t>
            </a:r>
            <a:endParaRPr kumimoji="0" lang="zh-CN" altLang="en-US" sz="1200" i="0" u="none" strike="noStrike" kern="1200" cap="none" spc="0" normalizeH="0" baseline="0" noProof="0" dirty="0">
              <a:ln>
                <a:noFill/>
              </a:ln>
              <a:solidFill>
                <a:schemeClr val="bg1"/>
              </a:solidFill>
              <a:effectLst/>
              <a:uLnTx/>
              <a:uFillTx/>
              <a:latin typeface="思源黑体" panose="020B0400000000000000" pitchFamily="34" charset="-122"/>
              <a:ea typeface="思源黑体" panose="020B0400000000000000" pitchFamily="34" charset="-122"/>
              <a:cs typeface="思源黑体" panose="020B0400000000000000" pitchFamily="34" charset="-122"/>
            </a:endParaRPr>
          </a:p>
        </p:txBody>
      </p:sp>
      <p:sp>
        <p:nvSpPr>
          <p:cNvPr id="14352" name="矩形 20"/>
          <p:cNvSpPr>
            <a:spLocks noChangeArrowheads="1"/>
          </p:cNvSpPr>
          <p:nvPr>
            <p:custDataLst>
              <p:tags r:id="rId15"/>
            </p:custDataLst>
          </p:nvPr>
        </p:nvSpPr>
        <p:spPr bwMode="auto">
          <a:xfrm>
            <a:off x="6923088" y="3347085"/>
            <a:ext cx="5102225" cy="767080"/>
          </a:xfrm>
          <a:prstGeom prst="rect">
            <a:avLst/>
          </a:prstGeom>
          <a:noFill/>
          <a:ln>
            <a:noFill/>
          </a:ln>
        </p:spPr>
        <p:txBody>
          <a:bodyPr lIns="91415" tIns="45709" rIns="91415" bIns="45709">
            <a:spAutoFit/>
          </a:bodyPr>
          <a:lstStyle>
            <a:lvl1pPr defTabSz="911225">
              <a:lnSpc>
                <a:spcPct val="90000"/>
              </a:lnSpc>
              <a:spcBef>
                <a:spcPts val="1000"/>
              </a:spcBef>
              <a:buFont typeface="Arial" panose="020B0604020202020204" pitchFamily="34" charset="0"/>
              <a:buChar char="•"/>
              <a:defRPr sz="2800">
                <a:solidFill>
                  <a:schemeClr val="tx1"/>
                </a:solidFill>
                <a:latin typeface="DINCond-Medium" charset="0"/>
                <a:ea typeface="阿里巴巴普惠体 R" pitchFamily="18" charset="-122"/>
              </a:defRPr>
            </a:lvl1pPr>
            <a:lvl2pPr marL="431800" indent="-228600" defTabSz="911225">
              <a:lnSpc>
                <a:spcPct val="90000"/>
              </a:lnSpc>
              <a:spcBef>
                <a:spcPts val="500"/>
              </a:spcBef>
              <a:buFont typeface="Arial" panose="020B0604020202020204" pitchFamily="34" charset="0"/>
              <a:buChar char="•"/>
              <a:defRPr sz="2400">
                <a:solidFill>
                  <a:schemeClr val="tx1"/>
                </a:solidFill>
                <a:latin typeface="DINCond-Medium" charset="0"/>
                <a:ea typeface="阿里巴巴普惠体 R" pitchFamily="18" charset="-122"/>
              </a:defRPr>
            </a:lvl2pPr>
            <a:lvl3pPr marL="863600" indent="-228600" defTabSz="911225">
              <a:lnSpc>
                <a:spcPct val="90000"/>
              </a:lnSpc>
              <a:spcBef>
                <a:spcPts val="500"/>
              </a:spcBef>
              <a:buFont typeface="Arial" panose="020B0604020202020204" pitchFamily="34" charset="0"/>
              <a:buChar char="•"/>
              <a:defRPr sz="2000">
                <a:solidFill>
                  <a:schemeClr val="tx1"/>
                </a:solidFill>
                <a:latin typeface="DINCond-Medium" charset="0"/>
                <a:ea typeface="阿里巴巴普惠体 R" pitchFamily="18" charset="-122"/>
              </a:defRPr>
            </a:lvl3pPr>
            <a:lvl4pPr marL="1295400" indent="-228600" defTabSz="911225">
              <a:lnSpc>
                <a:spcPct val="90000"/>
              </a:lnSpc>
              <a:spcBef>
                <a:spcPts val="500"/>
              </a:spcBef>
              <a:buFont typeface="Arial" panose="020B0604020202020204" pitchFamily="34" charset="0"/>
              <a:buChar char="•"/>
              <a:defRPr>
                <a:solidFill>
                  <a:schemeClr val="tx1"/>
                </a:solidFill>
                <a:latin typeface="DINCond-Medium" charset="0"/>
                <a:ea typeface="阿里巴巴普惠体 R" pitchFamily="18" charset="-122"/>
              </a:defRPr>
            </a:lvl4pPr>
            <a:lvl5pPr marL="1727200" indent="-228600" defTabSz="911225">
              <a:lnSpc>
                <a:spcPct val="90000"/>
              </a:lnSpc>
              <a:spcBef>
                <a:spcPts val="500"/>
              </a:spcBef>
              <a:buFont typeface="Arial" panose="020B0604020202020204" pitchFamily="34" charset="0"/>
              <a:buChar char="•"/>
              <a:defRPr>
                <a:solidFill>
                  <a:schemeClr val="tx1"/>
                </a:solidFill>
                <a:latin typeface="DINCond-Medium" charset="0"/>
                <a:ea typeface="阿里巴巴普惠体 R" pitchFamily="18" charset="-122"/>
              </a:defRPr>
            </a:lvl5pPr>
            <a:lvl6pPr marL="21844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DINCond-Medium" charset="0"/>
                <a:ea typeface="阿里巴巴普惠体 R" pitchFamily="18" charset="-122"/>
              </a:defRPr>
            </a:lvl6pPr>
            <a:lvl7pPr marL="2641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DINCond-Medium" charset="0"/>
                <a:ea typeface="阿里巴巴普惠体 R" pitchFamily="18" charset="-122"/>
              </a:defRPr>
            </a:lvl7pPr>
            <a:lvl8pPr marL="3098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DINCond-Medium" charset="0"/>
                <a:ea typeface="阿里巴巴普惠体 R" pitchFamily="18" charset="-122"/>
              </a:defRPr>
            </a:lvl8pPr>
            <a:lvl9pPr marL="3556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DINCond-Medium" charset="0"/>
                <a:ea typeface="阿里巴巴普惠体 R" pitchFamily="18" charset="-122"/>
              </a:defRPr>
            </a:lvl9pPr>
          </a:lstStyle>
          <a:p>
            <a:pPr marL="0" marR="0" lvl="0" indent="0" algn="l" defTabSz="911225" rtl="0" eaLnBrk="1" fontAlgn="base" latinLnBrk="0" hangingPunct="1">
              <a:lnSpc>
                <a:spcPct val="100000"/>
              </a:lnSpc>
              <a:spcBef>
                <a:spcPct val="0"/>
              </a:spcBef>
              <a:spcAft>
                <a:spcPct val="0"/>
              </a:spcAft>
              <a:buClrTx/>
              <a:buSzTx/>
              <a:buFontTx/>
              <a:buNone/>
              <a:defRPr/>
            </a:pPr>
            <a:r>
              <a:rPr kumimoji="0" lang="zh-CN" altLang="en-US" sz="1600" b="1" i="0" u="none" strike="noStrike" kern="1200" cap="none" spc="0" normalizeH="0" baseline="0" noProof="0" dirty="0">
                <a:ln>
                  <a:noFill/>
                </a:ln>
                <a:solidFill>
                  <a:schemeClr val="bg1"/>
                </a:solidFill>
                <a:effectLst/>
                <a:uLnTx/>
                <a:uFillTx/>
                <a:latin typeface="思源黑体" panose="020B0400000000000000" pitchFamily="34" charset="-122"/>
                <a:ea typeface="思源黑体" panose="020B0400000000000000" pitchFamily="34" charset="-122"/>
                <a:cs typeface="思源黑体" panose="020B0400000000000000" pitchFamily="34" charset="-122"/>
              </a:rPr>
              <a:t>高清成像，高效检测</a:t>
            </a:r>
            <a:endParaRPr kumimoji="0" lang="en-US" altLang="zh-CN" sz="1600" b="1" i="0" u="none" strike="noStrike" kern="1200" cap="none" spc="0" normalizeH="0" baseline="0" noProof="0" dirty="0">
              <a:ln>
                <a:noFill/>
              </a:ln>
              <a:solidFill>
                <a:schemeClr val="bg1"/>
              </a:solidFill>
              <a:effectLst/>
              <a:uLnTx/>
              <a:uFillTx/>
              <a:latin typeface="思源黑体" panose="020B0400000000000000" pitchFamily="34" charset="-122"/>
              <a:ea typeface="思源黑体" panose="020B0400000000000000" pitchFamily="34" charset="-122"/>
              <a:cs typeface="思源黑体" panose="020B0400000000000000" pitchFamily="34" charset="-122"/>
            </a:endParaRPr>
          </a:p>
          <a:p>
            <a:pPr marL="0" marR="0" lvl="0" indent="0" algn="l" defTabSz="911225" rtl="0" eaLnBrk="1" fontAlgn="base" latinLnBrk="0" hangingPunct="1">
              <a:lnSpc>
                <a:spcPct val="100000"/>
              </a:lnSpc>
              <a:spcBef>
                <a:spcPct val="0"/>
              </a:spcBef>
              <a:spcAft>
                <a:spcPct val="0"/>
              </a:spcAft>
              <a:buClrTx/>
              <a:buSzTx/>
              <a:buFontTx/>
              <a:buNone/>
              <a:defRPr/>
            </a:pPr>
            <a:r>
              <a:rPr kumimoji="0" lang="zh-CN" altLang="en-US" sz="1200" i="0" u="none" strike="noStrike" kern="1200" cap="none" spc="0" normalizeH="0" baseline="0" noProof="0" dirty="0">
                <a:ln>
                  <a:noFill/>
                </a:ln>
                <a:solidFill>
                  <a:schemeClr val="bg1"/>
                </a:solidFill>
                <a:effectLst/>
                <a:uLnTx/>
                <a:uFillTx/>
                <a:latin typeface="思源黑体" panose="020B0400000000000000" pitchFamily="34" charset="-122"/>
                <a:ea typeface="思源黑体" panose="020B0400000000000000" pitchFamily="34" charset="-122"/>
                <a:cs typeface="思源黑体" panose="020B0400000000000000" pitchFamily="34" charset="-122"/>
              </a:rPr>
              <a:t>采用</a:t>
            </a:r>
            <a:r>
              <a:rPr kumimoji="0" lang="en-US" altLang="zh-CN" sz="1200" i="0" u="none" strike="noStrike" kern="1200" cap="none" spc="0" normalizeH="0" baseline="0" noProof="0" dirty="0">
                <a:ln>
                  <a:noFill/>
                </a:ln>
                <a:solidFill>
                  <a:schemeClr val="bg1"/>
                </a:solidFill>
                <a:effectLst/>
                <a:uLnTx/>
                <a:uFillTx/>
                <a:latin typeface="思源黑体" panose="020B0400000000000000" pitchFamily="34" charset="-122"/>
                <a:ea typeface="思源黑体" panose="020B0400000000000000" pitchFamily="34" charset="-122"/>
                <a:cs typeface="思源黑体" panose="020B0400000000000000" pitchFamily="34" charset="-122"/>
              </a:rPr>
              <a:t>CCD</a:t>
            </a:r>
            <a:r>
              <a:rPr kumimoji="0" lang="zh-CN" altLang="en-US" sz="1200" i="0" u="none" strike="noStrike" kern="1200" cap="none" spc="0" normalizeH="0" baseline="0" noProof="0" dirty="0">
                <a:ln>
                  <a:noFill/>
                </a:ln>
                <a:solidFill>
                  <a:schemeClr val="bg1"/>
                </a:solidFill>
                <a:effectLst/>
                <a:uLnTx/>
                <a:uFillTx/>
                <a:latin typeface="思源黑体" panose="020B0400000000000000" pitchFamily="34" charset="-122"/>
                <a:ea typeface="思源黑体" panose="020B0400000000000000" pitchFamily="34" charset="-122"/>
                <a:cs typeface="思源黑体" panose="020B0400000000000000" pitchFamily="34" charset="-122"/>
              </a:rPr>
              <a:t>或是全局曝光的</a:t>
            </a:r>
            <a:r>
              <a:rPr kumimoji="0" lang="en-US" altLang="zh-CN" sz="1200" i="0" u="none" strike="noStrike" kern="1200" cap="none" spc="0" normalizeH="0" baseline="0" noProof="0" dirty="0">
                <a:ln>
                  <a:noFill/>
                </a:ln>
                <a:solidFill>
                  <a:schemeClr val="bg1"/>
                </a:solidFill>
                <a:effectLst/>
                <a:uLnTx/>
                <a:uFillTx/>
                <a:latin typeface="思源黑体" panose="020B0400000000000000" pitchFamily="34" charset="-122"/>
                <a:ea typeface="思源黑体" panose="020B0400000000000000" pitchFamily="34" charset="-122"/>
                <a:cs typeface="思源黑体" panose="020B0400000000000000" pitchFamily="34" charset="-122"/>
              </a:rPr>
              <a:t>CMOS</a:t>
            </a:r>
            <a:r>
              <a:rPr kumimoji="0" lang="zh-CN" altLang="en-US" sz="1200" i="0" u="none" strike="noStrike" kern="1200" cap="none" spc="0" normalizeH="0" baseline="0" noProof="0" dirty="0">
                <a:ln>
                  <a:noFill/>
                </a:ln>
                <a:solidFill>
                  <a:schemeClr val="bg1"/>
                </a:solidFill>
                <a:effectLst/>
                <a:uLnTx/>
                <a:uFillTx/>
                <a:latin typeface="思源黑体" panose="020B0400000000000000" pitchFamily="34" charset="-122"/>
                <a:ea typeface="思源黑体" panose="020B0400000000000000" pitchFamily="34" charset="-122"/>
                <a:cs typeface="思源黑体" panose="020B0400000000000000" pitchFamily="34" charset="-122"/>
              </a:rPr>
              <a:t>相机，高清成像，快速精准抓取模具内</a:t>
            </a:r>
            <a:endParaRPr kumimoji="0" lang="en-US" altLang="zh-CN" sz="1200" i="0" u="none" strike="noStrike" kern="1200" cap="none" spc="0" normalizeH="0" baseline="0" noProof="0" dirty="0">
              <a:ln>
                <a:noFill/>
              </a:ln>
              <a:solidFill>
                <a:schemeClr val="bg1"/>
              </a:solidFill>
              <a:effectLst/>
              <a:uLnTx/>
              <a:uFillTx/>
              <a:latin typeface="思源黑体" panose="020B0400000000000000" pitchFamily="34" charset="-122"/>
              <a:ea typeface="思源黑体" panose="020B0400000000000000" pitchFamily="34" charset="-122"/>
              <a:cs typeface="思源黑体" panose="020B0400000000000000" pitchFamily="34" charset="-122"/>
            </a:endParaRPr>
          </a:p>
          <a:p>
            <a:pPr marL="0" marR="0" lvl="0" indent="0" algn="l" defTabSz="911225" rtl="0" eaLnBrk="1" fontAlgn="base" latinLnBrk="0" hangingPunct="1">
              <a:lnSpc>
                <a:spcPct val="100000"/>
              </a:lnSpc>
              <a:spcBef>
                <a:spcPct val="0"/>
              </a:spcBef>
              <a:spcAft>
                <a:spcPct val="0"/>
              </a:spcAft>
              <a:buClrTx/>
              <a:buSzTx/>
              <a:buFontTx/>
              <a:buNone/>
              <a:defRPr/>
            </a:pPr>
            <a:r>
              <a:rPr kumimoji="0" lang="zh-CN" altLang="en-US" sz="1200" i="0" u="none" strike="noStrike" kern="1200" cap="none" spc="0" normalizeH="0" baseline="0" noProof="0" dirty="0">
                <a:ln>
                  <a:noFill/>
                </a:ln>
                <a:solidFill>
                  <a:schemeClr val="bg1"/>
                </a:solidFill>
                <a:effectLst/>
                <a:uLnTx/>
                <a:uFillTx/>
                <a:latin typeface="思源黑体" panose="020B0400000000000000" pitchFamily="34" charset="-122"/>
                <a:ea typeface="思源黑体" panose="020B0400000000000000" pitchFamily="34" charset="-122"/>
                <a:cs typeface="思源黑体" panose="020B0400000000000000" pitchFamily="34" charset="-122"/>
              </a:rPr>
              <a:t>生产情况，准确记录缺陷信息，对缺陷信息自动校正，可纠正</a:t>
            </a:r>
            <a:r>
              <a:rPr kumimoji="0" lang="en-US" altLang="zh-CN" sz="1200" i="1" u="none" strike="noStrike" kern="1200" cap="none" spc="0" normalizeH="0" baseline="0" noProof="0" dirty="0">
                <a:ln>
                  <a:noFill/>
                </a:ln>
                <a:solidFill>
                  <a:schemeClr val="bg1"/>
                </a:solidFill>
                <a:effectLst/>
                <a:uLnTx/>
                <a:uFillTx/>
                <a:latin typeface="思源黑体" panose="020B0400000000000000" pitchFamily="34" charset="-122"/>
                <a:ea typeface="思源黑体" panose="020B0400000000000000" pitchFamily="34" charset="-122"/>
                <a:cs typeface="思源黑体" panose="020B0400000000000000" pitchFamily="34" charset="-122"/>
              </a:rPr>
              <a:t>10mm</a:t>
            </a:r>
            <a:r>
              <a:rPr kumimoji="0" lang="en-US" altLang="zh-CN" sz="1600" i="1" u="none" strike="noStrike" kern="1200" cap="none" spc="0" normalizeH="0" baseline="0" noProof="0" dirty="0">
                <a:ln>
                  <a:noFill/>
                </a:ln>
                <a:solidFill>
                  <a:schemeClr val="bg1"/>
                </a:solidFill>
                <a:effectLst/>
                <a:uLnTx/>
                <a:uFillTx/>
                <a:latin typeface="思源黑体" panose="020B0400000000000000" pitchFamily="34" charset="-122"/>
                <a:ea typeface="思源黑体" panose="020B0400000000000000" pitchFamily="34" charset="-122"/>
                <a:cs typeface="思源黑体" panose="020B0400000000000000" pitchFamily="34" charset="-122"/>
              </a:rPr>
              <a:t> </a:t>
            </a:r>
            <a:r>
              <a:rPr kumimoji="0" lang="zh-CN" altLang="en-US" sz="1200" i="0" u="none" strike="noStrike" kern="1200" cap="none" spc="0" normalizeH="0" baseline="0" noProof="0" dirty="0">
                <a:ln>
                  <a:noFill/>
                </a:ln>
                <a:solidFill>
                  <a:schemeClr val="bg1"/>
                </a:solidFill>
                <a:effectLst/>
                <a:uLnTx/>
                <a:uFillTx/>
                <a:latin typeface="思源黑体" panose="020B0400000000000000" pitchFamily="34" charset="-122"/>
                <a:ea typeface="思源黑体" panose="020B0400000000000000" pitchFamily="34" charset="-122"/>
                <a:cs typeface="思源黑体" panose="020B0400000000000000" pitchFamily="34" charset="-122"/>
              </a:rPr>
              <a:t>误差</a:t>
            </a:r>
            <a:endParaRPr kumimoji="0" lang="zh-CN" altLang="en-US" sz="1200" i="0" u="none" strike="noStrike" kern="1200" cap="none" spc="0" normalizeH="0" baseline="0" noProof="0" dirty="0">
              <a:ln>
                <a:noFill/>
              </a:ln>
              <a:solidFill>
                <a:schemeClr val="bg1"/>
              </a:solidFill>
              <a:effectLst/>
              <a:uLnTx/>
              <a:uFillTx/>
              <a:latin typeface="思源黑体" panose="020B0400000000000000" pitchFamily="34" charset="-122"/>
              <a:ea typeface="思源黑体" panose="020B0400000000000000" pitchFamily="34" charset="-122"/>
              <a:cs typeface="思源黑体" panose="020B0400000000000000" pitchFamily="34" charset="-122"/>
            </a:endParaRPr>
          </a:p>
        </p:txBody>
      </p:sp>
      <p:sp>
        <p:nvSpPr>
          <p:cNvPr id="14353" name="矩形 21"/>
          <p:cNvSpPr>
            <a:spLocks noChangeArrowheads="1"/>
          </p:cNvSpPr>
          <p:nvPr>
            <p:custDataLst>
              <p:tags r:id="rId16"/>
            </p:custDataLst>
          </p:nvPr>
        </p:nvSpPr>
        <p:spPr bwMode="auto">
          <a:xfrm>
            <a:off x="6923088" y="4344035"/>
            <a:ext cx="5102225" cy="520700"/>
          </a:xfrm>
          <a:prstGeom prst="rect">
            <a:avLst/>
          </a:prstGeom>
          <a:noFill/>
          <a:ln>
            <a:noFill/>
          </a:ln>
        </p:spPr>
        <p:txBody>
          <a:bodyPr lIns="91415" tIns="45709" rIns="91415" bIns="45709">
            <a:spAutoFit/>
          </a:bodyPr>
          <a:lstStyle>
            <a:lvl1pPr defTabSz="911225">
              <a:lnSpc>
                <a:spcPct val="90000"/>
              </a:lnSpc>
              <a:spcBef>
                <a:spcPts val="1000"/>
              </a:spcBef>
              <a:buFont typeface="Arial" panose="020B0604020202020204" pitchFamily="34" charset="0"/>
              <a:buChar char="•"/>
              <a:defRPr sz="2800">
                <a:solidFill>
                  <a:schemeClr val="tx1"/>
                </a:solidFill>
                <a:latin typeface="DINCond-Medium" charset="0"/>
                <a:ea typeface="阿里巴巴普惠体 R" pitchFamily="18" charset="-122"/>
              </a:defRPr>
            </a:lvl1pPr>
            <a:lvl2pPr marL="431800" indent="-228600" defTabSz="911225">
              <a:lnSpc>
                <a:spcPct val="90000"/>
              </a:lnSpc>
              <a:spcBef>
                <a:spcPts val="500"/>
              </a:spcBef>
              <a:buFont typeface="Arial" panose="020B0604020202020204" pitchFamily="34" charset="0"/>
              <a:buChar char="•"/>
              <a:defRPr sz="2400">
                <a:solidFill>
                  <a:schemeClr val="tx1"/>
                </a:solidFill>
                <a:latin typeface="DINCond-Medium" charset="0"/>
                <a:ea typeface="阿里巴巴普惠体 R" pitchFamily="18" charset="-122"/>
              </a:defRPr>
            </a:lvl2pPr>
            <a:lvl3pPr marL="863600" indent="-228600" defTabSz="911225">
              <a:lnSpc>
                <a:spcPct val="90000"/>
              </a:lnSpc>
              <a:spcBef>
                <a:spcPts val="500"/>
              </a:spcBef>
              <a:buFont typeface="Arial" panose="020B0604020202020204" pitchFamily="34" charset="0"/>
              <a:buChar char="•"/>
              <a:defRPr sz="2000">
                <a:solidFill>
                  <a:schemeClr val="tx1"/>
                </a:solidFill>
                <a:latin typeface="DINCond-Medium" charset="0"/>
                <a:ea typeface="阿里巴巴普惠体 R" pitchFamily="18" charset="-122"/>
              </a:defRPr>
            </a:lvl3pPr>
            <a:lvl4pPr marL="1295400" indent="-228600" defTabSz="911225">
              <a:lnSpc>
                <a:spcPct val="90000"/>
              </a:lnSpc>
              <a:spcBef>
                <a:spcPts val="500"/>
              </a:spcBef>
              <a:buFont typeface="Arial" panose="020B0604020202020204" pitchFamily="34" charset="0"/>
              <a:buChar char="•"/>
              <a:defRPr>
                <a:solidFill>
                  <a:schemeClr val="tx1"/>
                </a:solidFill>
                <a:latin typeface="DINCond-Medium" charset="0"/>
                <a:ea typeface="阿里巴巴普惠体 R" pitchFamily="18" charset="-122"/>
              </a:defRPr>
            </a:lvl4pPr>
            <a:lvl5pPr marL="1727200" indent="-228600" defTabSz="911225">
              <a:lnSpc>
                <a:spcPct val="90000"/>
              </a:lnSpc>
              <a:spcBef>
                <a:spcPts val="500"/>
              </a:spcBef>
              <a:buFont typeface="Arial" panose="020B0604020202020204" pitchFamily="34" charset="0"/>
              <a:buChar char="•"/>
              <a:defRPr>
                <a:solidFill>
                  <a:schemeClr val="tx1"/>
                </a:solidFill>
                <a:latin typeface="DINCond-Medium" charset="0"/>
                <a:ea typeface="阿里巴巴普惠体 R" pitchFamily="18" charset="-122"/>
              </a:defRPr>
            </a:lvl5pPr>
            <a:lvl6pPr marL="21844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DINCond-Medium" charset="0"/>
                <a:ea typeface="阿里巴巴普惠体 R" pitchFamily="18" charset="-122"/>
              </a:defRPr>
            </a:lvl6pPr>
            <a:lvl7pPr marL="2641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DINCond-Medium" charset="0"/>
                <a:ea typeface="阿里巴巴普惠体 R" pitchFamily="18" charset="-122"/>
              </a:defRPr>
            </a:lvl7pPr>
            <a:lvl8pPr marL="3098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DINCond-Medium" charset="0"/>
                <a:ea typeface="阿里巴巴普惠体 R" pitchFamily="18" charset="-122"/>
              </a:defRPr>
            </a:lvl8pPr>
            <a:lvl9pPr marL="3556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DINCond-Medium" charset="0"/>
                <a:ea typeface="阿里巴巴普惠体 R" pitchFamily="18" charset="-122"/>
              </a:defRPr>
            </a:lvl9pPr>
          </a:lstStyle>
          <a:p>
            <a:pPr marL="0" marR="0" lvl="0" indent="0" algn="l" defTabSz="911225" rtl="0" eaLnBrk="1" fontAlgn="base" latinLnBrk="0" hangingPunct="1">
              <a:lnSpc>
                <a:spcPct val="100000"/>
              </a:lnSpc>
              <a:spcBef>
                <a:spcPct val="0"/>
              </a:spcBef>
              <a:spcAft>
                <a:spcPct val="0"/>
              </a:spcAft>
              <a:buClrTx/>
              <a:buSzTx/>
              <a:buFontTx/>
              <a:buNone/>
              <a:defRPr/>
            </a:pPr>
            <a:r>
              <a:rPr kumimoji="0" lang="zh-CN" altLang="en-US" sz="1600" b="1" i="0" u="none" strike="noStrike" kern="1200" cap="none" spc="0" normalizeH="0" baseline="0" noProof="0" dirty="0">
                <a:ln>
                  <a:noFill/>
                </a:ln>
                <a:solidFill>
                  <a:schemeClr val="bg1"/>
                </a:solidFill>
                <a:effectLst/>
                <a:uLnTx/>
                <a:uFillTx/>
                <a:latin typeface="思源黑体" panose="020B0400000000000000" pitchFamily="34" charset="-122"/>
                <a:ea typeface="思源黑体" panose="020B0400000000000000" pitchFamily="34" charset="-122"/>
                <a:cs typeface="+mn-cs"/>
              </a:rPr>
              <a:t>一对多高效联动</a:t>
            </a:r>
            <a:endParaRPr kumimoji="0" lang="en-US" altLang="zh-CN" sz="1600" b="1" i="0" u="none" strike="noStrike" kern="1200" cap="none" spc="0" normalizeH="0" baseline="0" noProof="0" dirty="0">
              <a:ln>
                <a:noFill/>
              </a:ln>
              <a:solidFill>
                <a:schemeClr val="bg1"/>
              </a:solidFill>
              <a:effectLst/>
              <a:uLnTx/>
              <a:uFillTx/>
              <a:latin typeface="思源黑体" panose="020B0400000000000000" pitchFamily="34" charset="-122"/>
              <a:ea typeface="思源黑体" panose="020B0400000000000000" pitchFamily="34" charset="-122"/>
              <a:cs typeface="+mn-cs"/>
            </a:endParaRPr>
          </a:p>
          <a:p>
            <a:pPr marL="0" marR="0" lvl="0" indent="0" algn="l" defTabSz="911225" rtl="0" eaLnBrk="1" fontAlgn="base" latinLnBrk="0" hangingPunct="1">
              <a:lnSpc>
                <a:spcPct val="100000"/>
              </a:lnSpc>
              <a:spcBef>
                <a:spcPct val="0"/>
              </a:spcBef>
              <a:spcAft>
                <a:spcPct val="0"/>
              </a:spcAft>
              <a:buClrTx/>
              <a:buSzTx/>
              <a:buFontTx/>
              <a:buNone/>
              <a:defRPr/>
            </a:pPr>
            <a:r>
              <a:rPr kumimoji="0" lang="zh-CN" altLang="en-US" sz="1200" i="0" u="none" strike="noStrike" kern="1200" cap="none" spc="0" normalizeH="0" baseline="0" noProof="0" dirty="0">
                <a:ln>
                  <a:noFill/>
                </a:ln>
                <a:solidFill>
                  <a:schemeClr val="bg1"/>
                </a:solidFill>
                <a:effectLst/>
                <a:uLnTx/>
                <a:uFillTx/>
                <a:latin typeface="思源黑体" panose="020B0400000000000000" pitchFamily="34" charset="-122"/>
                <a:ea typeface="思源黑体" panose="020B0400000000000000" pitchFamily="34" charset="-122"/>
                <a:cs typeface="+mn-cs"/>
              </a:rPr>
              <a:t>一台模具监视器对应多台注塑机的模内监视系统，大大节省采购成本</a:t>
            </a:r>
            <a:endParaRPr kumimoji="0" lang="zh-CN" altLang="en-US" sz="1200" i="0" u="none" strike="noStrike" kern="1200" cap="none" spc="0" normalizeH="0" baseline="0" noProof="0" dirty="0">
              <a:ln>
                <a:noFill/>
              </a:ln>
              <a:solidFill>
                <a:schemeClr val="bg1"/>
              </a:solidFill>
              <a:effectLst/>
              <a:uLnTx/>
              <a:uFillTx/>
              <a:latin typeface="思源黑体" panose="020B0400000000000000" pitchFamily="34" charset="-122"/>
              <a:ea typeface="思源黑体" panose="020B0400000000000000" pitchFamily="34" charset="-122"/>
              <a:cs typeface="+mn-cs"/>
            </a:endParaRPr>
          </a:p>
        </p:txBody>
      </p:sp>
      <p:sp>
        <p:nvSpPr>
          <p:cNvPr id="14354" name="矩形 22"/>
          <p:cNvSpPr>
            <a:spLocks noChangeArrowheads="1"/>
          </p:cNvSpPr>
          <p:nvPr>
            <p:custDataLst>
              <p:tags r:id="rId17"/>
            </p:custDataLst>
          </p:nvPr>
        </p:nvSpPr>
        <p:spPr bwMode="auto">
          <a:xfrm>
            <a:off x="6912928" y="5264150"/>
            <a:ext cx="5135563" cy="705485"/>
          </a:xfrm>
          <a:prstGeom prst="rect">
            <a:avLst/>
          </a:prstGeom>
          <a:noFill/>
          <a:ln>
            <a:noFill/>
          </a:ln>
        </p:spPr>
        <p:txBody>
          <a:bodyPr lIns="91415" tIns="45709" rIns="91415" bIns="45709">
            <a:spAutoFit/>
          </a:bodyPr>
          <a:lstStyle>
            <a:lvl1pPr defTabSz="911225">
              <a:lnSpc>
                <a:spcPct val="90000"/>
              </a:lnSpc>
              <a:spcBef>
                <a:spcPts val="1000"/>
              </a:spcBef>
              <a:buFont typeface="Arial" panose="020B0604020202020204" pitchFamily="34" charset="0"/>
              <a:buChar char="•"/>
              <a:defRPr sz="2800">
                <a:solidFill>
                  <a:schemeClr val="tx1"/>
                </a:solidFill>
                <a:latin typeface="DINCond-Medium" charset="0"/>
                <a:ea typeface="阿里巴巴普惠体 R" pitchFamily="18" charset="-122"/>
              </a:defRPr>
            </a:lvl1pPr>
            <a:lvl2pPr marL="431800" indent="-228600" defTabSz="911225">
              <a:lnSpc>
                <a:spcPct val="90000"/>
              </a:lnSpc>
              <a:spcBef>
                <a:spcPts val="500"/>
              </a:spcBef>
              <a:buFont typeface="Arial" panose="020B0604020202020204" pitchFamily="34" charset="0"/>
              <a:buChar char="•"/>
              <a:defRPr sz="2400">
                <a:solidFill>
                  <a:schemeClr val="tx1"/>
                </a:solidFill>
                <a:latin typeface="DINCond-Medium" charset="0"/>
                <a:ea typeface="阿里巴巴普惠体 R" pitchFamily="18" charset="-122"/>
              </a:defRPr>
            </a:lvl2pPr>
            <a:lvl3pPr marL="863600" indent="-228600" defTabSz="911225">
              <a:lnSpc>
                <a:spcPct val="90000"/>
              </a:lnSpc>
              <a:spcBef>
                <a:spcPts val="500"/>
              </a:spcBef>
              <a:buFont typeface="Arial" panose="020B0604020202020204" pitchFamily="34" charset="0"/>
              <a:buChar char="•"/>
              <a:defRPr sz="2000">
                <a:solidFill>
                  <a:schemeClr val="tx1"/>
                </a:solidFill>
                <a:latin typeface="DINCond-Medium" charset="0"/>
                <a:ea typeface="阿里巴巴普惠体 R" pitchFamily="18" charset="-122"/>
              </a:defRPr>
            </a:lvl3pPr>
            <a:lvl4pPr marL="1295400" indent="-228600" defTabSz="911225">
              <a:lnSpc>
                <a:spcPct val="90000"/>
              </a:lnSpc>
              <a:spcBef>
                <a:spcPts val="500"/>
              </a:spcBef>
              <a:buFont typeface="Arial" panose="020B0604020202020204" pitchFamily="34" charset="0"/>
              <a:buChar char="•"/>
              <a:defRPr>
                <a:solidFill>
                  <a:schemeClr val="tx1"/>
                </a:solidFill>
                <a:latin typeface="DINCond-Medium" charset="0"/>
                <a:ea typeface="阿里巴巴普惠体 R" pitchFamily="18" charset="-122"/>
              </a:defRPr>
            </a:lvl4pPr>
            <a:lvl5pPr marL="1727200" indent="-228600" defTabSz="911225">
              <a:lnSpc>
                <a:spcPct val="90000"/>
              </a:lnSpc>
              <a:spcBef>
                <a:spcPts val="500"/>
              </a:spcBef>
              <a:buFont typeface="Arial" panose="020B0604020202020204" pitchFamily="34" charset="0"/>
              <a:buChar char="•"/>
              <a:defRPr>
                <a:solidFill>
                  <a:schemeClr val="tx1"/>
                </a:solidFill>
                <a:latin typeface="DINCond-Medium" charset="0"/>
                <a:ea typeface="阿里巴巴普惠体 R" pitchFamily="18" charset="-122"/>
              </a:defRPr>
            </a:lvl5pPr>
            <a:lvl6pPr marL="21844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DINCond-Medium" charset="0"/>
                <a:ea typeface="阿里巴巴普惠体 R" pitchFamily="18" charset="-122"/>
              </a:defRPr>
            </a:lvl6pPr>
            <a:lvl7pPr marL="2641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DINCond-Medium" charset="0"/>
                <a:ea typeface="阿里巴巴普惠体 R" pitchFamily="18" charset="-122"/>
              </a:defRPr>
            </a:lvl7pPr>
            <a:lvl8pPr marL="3098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DINCond-Medium" charset="0"/>
                <a:ea typeface="阿里巴巴普惠体 R" pitchFamily="18" charset="-122"/>
              </a:defRPr>
            </a:lvl8pPr>
            <a:lvl9pPr marL="3556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DINCond-Medium" charset="0"/>
                <a:ea typeface="阿里巴巴普惠体 R" pitchFamily="18" charset="-122"/>
              </a:defRPr>
            </a:lvl9pPr>
          </a:lstStyle>
          <a:p>
            <a:pPr marL="0" marR="0" lvl="0" indent="0" algn="l" defTabSz="911225" rtl="0" eaLnBrk="1" fontAlgn="base" latinLnBrk="0" hangingPunct="1">
              <a:lnSpc>
                <a:spcPct val="100000"/>
              </a:lnSpc>
              <a:spcBef>
                <a:spcPct val="0"/>
              </a:spcBef>
              <a:spcAft>
                <a:spcPct val="0"/>
              </a:spcAft>
              <a:buClrTx/>
              <a:buSzTx/>
              <a:buFontTx/>
              <a:buNone/>
              <a:defRPr/>
            </a:pPr>
            <a:r>
              <a:rPr kumimoji="0" lang="zh-CN" altLang="en-US" sz="1600" b="1" i="0" u="none" strike="noStrike" kern="1200" cap="none" spc="0" normalizeH="0" baseline="0" noProof="0" dirty="0">
                <a:ln>
                  <a:noFill/>
                </a:ln>
                <a:solidFill>
                  <a:schemeClr val="bg1"/>
                </a:solidFill>
                <a:effectLst/>
                <a:uLnTx/>
                <a:uFillTx/>
                <a:latin typeface="思源黑体" panose="020B0400000000000000" pitchFamily="34" charset="-122"/>
                <a:ea typeface="思源黑体" panose="020B0400000000000000" pitchFamily="34" charset="-122"/>
                <a:cs typeface="思源黑体" panose="020B0400000000000000" pitchFamily="34" charset="-122"/>
              </a:rPr>
              <a:t>监视器物联网管理系统</a:t>
            </a:r>
            <a:br>
              <a:rPr kumimoji="0" lang="zh-CN" altLang="en-US" sz="1600" b="1" i="0" u="none" strike="noStrike" kern="1200" cap="none" spc="0" normalizeH="0" baseline="0" noProof="0" dirty="0">
                <a:ln>
                  <a:noFill/>
                </a:ln>
                <a:solidFill>
                  <a:schemeClr val="bg1"/>
                </a:solidFill>
                <a:effectLst/>
                <a:uLnTx/>
                <a:uFillTx/>
                <a:latin typeface="思源黑体" panose="020B0400000000000000" pitchFamily="34" charset="-122"/>
                <a:ea typeface="思源黑体" panose="020B0400000000000000" pitchFamily="34" charset="-122"/>
                <a:cs typeface="思源黑体" panose="020B0400000000000000" pitchFamily="34" charset="-122"/>
              </a:rPr>
            </a:br>
            <a:r>
              <a:rPr kumimoji="0" lang="zh-CN" altLang="en-US" sz="1200" i="0" u="none" strike="noStrike" kern="1200" cap="none" spc="0" normalizeH="0" baseline="0" noProof="0" dirty="0">
                <a:ln>
                  <a:noFill/>
                </a:ln>
                <a:solidFill>
                  <a:schemeClr val="bg1"/>
                </a:solidFill>
                <a:effectLst/>
                <a:uLnTx/>
                <a:uFillTx/>
                <a:latin typeface="思源黑体" panose="020B0400000000000000" pitchFamily="34" charset="-122"/>
                <a:ea typeface="思源黑体" panose="020B0400000000000000" pitchFamily="34" charset="-122"/>
                <a:cs typeface="思源黑体" panose="020B0400000000000000" pitchFamily="34" charset="-122"/>
              </a:rPr>
              <a:t>可整合所有监视器的状态参数和每个相机的实时画面，并传输至中央服务器，实现远程查看和管理</a:t>
            </a:r>
            <a:endParaRPr kumimoji="0" lang="zh-CN" altLang="en-US" sz="1200" i="0" u="none" strike="noStrike" kern="1200" cap="none" spc="0" normalizeH="0" baseline="0" noProof="0" dirty="0">
              <a:ln>
                <a:noFill/>
              </a:ln>
              <a:solidFill>
                <a:schemeClr val="bg1"/>
              </a:solidFill>
              <a:effectLst/>
              <a:uLnTx/>
              <a:uFillTx/>
              <a:latin typeface="思源黑体" panose="020B0400000000000000" pitchFamily="34" charset="-122"/>
              <a:ea typeface="思源黑体" panose="020B0400000000000000" pitchFamily="34" charset="-122"/>
              <a:cs typeface="思源黑体" panose="020B0400000000000000" pitchFamily="34" charset="-122"/>
            </a:endParaRPr>
          </a:p>
        </p:txBody>
      </p:sp>
      <p:pic>
        <p:nvPicPr>
          <p:cNvPr id="6" name="图形 2" descr="C:\Users\Administrator\Desktop\苏州索目\模具监视器PNG去底图1.png模具监视器PNG去底图1"/>
          <p:cNvPicPr>
            <a:picLocks noChangeAspect="1"/>
          </p:cNvPicPr>
          <p:nvPr>
            <p:custDataLst>
              <p:tags r:id="rId18"/>
            </p:custDataLst>
          </p:nvPr>
        </p:nvPicPr>
        <p:blipFill>
          <a:blip r:embed="rId19"/>
          <a:srcRect/>
          <a:stretch>
            <a:fillRect/>
          </a:stretch>
        </p:blipFill>
        <p:spPr>
          <a:xfrm>
            <a:off x="1470025" y="2808605"/>
            <a:ext cx="2470150" cy="1590675"/>
          </a:xfrm>
          <a:prstGeom prst="rect">
            <a:avLst/>
          </a:prstGeom>
          <a:effectLst>
            <a:outerShdw blurRad="50800" dist="38100" dir="2700000" algn="tl" rotWithShape="0">
              <a:prstClr val="black">
                <a:alpha val="40000"/>
              </a:prstClr>
            </a:outerShdw>
          </a:effectLst>
        </p:spPr>
      </p:pic>
      <p:sp>
        <p:nvSpPr>
          <p:cNvPr id="8" name="椭圆 5"/>
          <p:cNvSpPr/>
          <p:nvPr>
            <p:custDataLst>
              <p:tags r:id="rId20"/>
            </p:custDataLst>
          </p:nvPr>
        </p:nvSpPr>
        <p:spPr>
          <a:xfrm>
            <a:off x="3241358" y="1799908"/>
            <a:ext cx="101600" cy="10318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5" name="椭圆 24"/>
          <p:cNvSpPr/>
          <p:nvPr>
            <p:custDataLst>
              <p:tags r:id="rId21"/>
            </p:custDataLst>
          </p:nvPr>
        </p:nvSpPr>
        <p:spPr>
          <a:xfrm>
            <a:off x="4418330" y="2699068"/>
            <a:ext cx="101600" cy="10318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6" name="椭圆 25"/>
          <p:cNvSpPr/>
          <p:nvPr>
            <p:custDataLst>
              <p:tags r:id="rId22"/>
            </p:custDataLst>
          </p:nvPr>
        </p:nvSpPr>
        <p:spPr>
          <a:xfrm>
            <a:off x="4668838" y="3681413"/>
            <a:ext cx="101600" cy="10160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7" name="椭圆 26"/>
          <p:cNvSpPr/>
          <p:nvPr>
            <p:custDataLst>
              <p:tags r:id="rId23"/>
            </p:custDataLst>
          </p:nvPr>
        </p:nvSpPr>
        <p:spPr>
          <a:xfrm>
            <a:off x="4378325" y="4643755"/>
            <a:ext cx="103188" cy="10318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8" name="椭圆 27"/>
          <p:cNvSpPr/>
          <p:nvPr>
            <p:custDataLst>
              <p:tags r:id="rId24"/>
            </p:custDataLst>
          </p:nvPr>
        </p:nvSpPr>
        <p:spPr>
          <a:xfrm>
            <a:off x="3050223" y="5525453"/>
            <a:ext cx="101600" cy="10160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cxnSp>
        <p:nvCxnSpPr>
          <p:cNvPr id="13" name="直接连接符 12"/>
          <p:cNvCxnSpPr/>
          <p:nvPr>
            <p:custDataLst>
              <p:tags r:id="rId25"/>
            </p:custDataLst>
          </p:nvPr>
        </p:nvCxnSpPr>
        <p:spPr>
          <a:xfrm>
            <a:off x="3290570" y="1849755"/>
            <a:ext cx="3599815" cy="0"/>
          </a:xfrm>
          <a:prstGeom prst="lin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44" name="直接连接符 43"/>
          <p:cNvCxnSpPr/>
          <p:nvPr>
            <p:custDataLst>
              <p:tags r:id="rId26"/>
            </p:custDataLst>
          </p:nvPr>
        </p:nvCxnSpPr>
        <p:spPr>
          <a:xfrm>
            <a:off x="4768215" y="3727450"/>
            <a:ext cx="2125663" cy="0"/>
          </a:xfrm>
          <a:prstGeom prst="lin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47" name="直接连接符 46"/>
          <p:cNvCxnSpPr/>
          <p:nvPr>
            <p:custDataLst>
              <p:tags r:id="rId27"/>
            </p:custDataLst>
          </p:nvPr>
        </p:nvCxnSpPr>
        <p:spPr>
          <a:xfrm>
            <a:off x="4428490" y="4698365"/>
            <a:ext cx="2466975" cy="6350"/>
          </a:xfrm>
          <a:prstGeom prst="lin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50" name="直接连接符 49"/>
          <p:cNvCxnSpPr/>
          <p:nvPr>
            <p:custDataLst>
              <p:tags r:id="rId28"/>
            </p:custDataLst>
          </p:nvPr>
        </p:nvCxnSpPr>
        <p:spPr>
          <a:xfrm>
            <a:off x="3063875" y="5587365"/>
            <a:ext cx="3826510" cy="0"/>
          </a:xfrm>
          <a:prstGeom prst="lin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54" name="直接连接符 53"/>
          <p:cNvCxnSpPr/>
          <p:nvPr>
            <p:custDataLst>
              <p:tags r:id="rId29"/>
            </p:custDataLst>
          </p:nvPr>
        </p:nvCxnSpPr>
        <p:spPr>
          <a:xfrm>
            <a:off x="4435793" y="2760345"/>
            <a:ext cx="2452688" cy="0"/>
          </a:xfrm>
          <a:prstGeom prst="lin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cxnSp>
      <p:grpSp>
        <p:nvGrpSpPr>
          <p:cNvPr id="16414" name="组合 10"/>
          <p:cNvGrpSpPr/>
          <p:nvPr/>
        </p:nvGrpSpPr>
        <p:grpSpPr>
          <a:xfrm>
            <a:off x="4275138" y="1403350"/>
            <a:ext cx="976312" cy="3175"/>
            <a:chOff x="277811" y="2001308"/>
            <a:chExt cx="976951" cy="2901"/>
          </a:xfrm>
        </p:grpSpPr>
        <p:cxnSp>
          <p:nvCxnSpPr>
            <p:cNvPr id="69" name="直接连接符 68"/>
            <p:cNvCxnSpPr/>
            <p:nvPr>
              <p:custDataLst>
                <p:tags r:id="rId30"/>
              </p:custDataLst>
            </p:nvPr>
          </p:nvCxnSpPr>
          <p:spPr>
            <a:xfrm>
              <a:off x="277811" y="2004209"/>
              <a:ext cx="484504" cy="0"/>
            </a:xfrm>
            <a:prstGeom prst="line">
              <a:avLst/>
            </a:prstGeom>
            <a:ln w="76200" cap="rnd">
              <a:solidFill>
                <a:srgbClr val="D6680F"/>
              </a:solidFill>
            </a:ln>
          </p:spPr>
          <p:style>
            <a:lnRef idx="1">
              <a:schemeClr val="accent1"/>
            </a:lnRef>
            <a:fillRef idx="0">
              <a:schemeClr val="accent1"/>
            </a:fillRef>
            <a:effectRef idx="0">
              <a:schemeClr val="accent1"/>
            </a:effectRef>
            <a:fontRef idx="minor">
              <a:schemeClr val="tx1"/>
            </a:fontRef>
          </p:style>
        </p:cxnSp>
        <p:cxnSp>
          <p:nvCxnSpPr>
            <p:cNvPr id="70" name="直接连接符 69"/>
            <p:cNvCxnSpPr/>
            <p:nvPr>
              <p:custDataLst>
                <p:tags r:id="rId31"/>
              </p:custDataLst>
            </p:nvPr>
          </p:nvCxnSpPr>
          <p:spPr>
            <a:xfrm>
              <a:off x="1062549" y="2001308"/>
              <a:ext cx="0" cy="0"/>
            </a:xfrm>
            <a:prstGeom prst="line">
              <a:avLst/>
            </a:prstGeom>
            <a:ln w="76200" cap="rnd">
              <a:solidFill>
                <a:srgbClr val="D6680F"/>
              </a:solidFill>
            </a:ln>
          </p:spPr>
          <p:style>
            <a:lnRef idx="1">
              <a:schemeClr val="accent1"/>
            </a:lnRef>
            <a:fillRef idx="0">
              <a:schemeClr val="accent1"/>
            </a:fillRef>
            <a:effectRef idx="0">
              <a:schemeClr val="accent1"/>
            </a:effectRef>
            <a:fontRef idx="minor">
              <a:schemeClr val="tx1"/>
            </a:fontRef>
          </p:style>
        </p:cxnSp>
        <p:cxnSp>
          <p:nvCxnSpPr>
            <p:cNvPr id="71" name="直接连接符 70"/>
            <p:cNvCxnSpPr/>
            <p:nvPr>
              <p:custDataLst>
                <p:tags r:id="rId32"/>
              </p:custDataLst>
            </p:nvPr>
          </p:nvCxnSpPr>
          <p:spPr>
            <a:xfrm>
              <a:off x="1254762" y="2001308"/>
              <a:ext cx="0" cy="0"/>
            </a:xfrm>
            <a:prstGeom prst="line">
              <a:avLst/>
            </a:prstGeom>
            <a:ln w="76200" cap="rnd">
              <a:solidFill>
                <a:srgbClr val="D6680F"/>
              </a:solidFill>
            </a:ln>
          </p:spPr>
          <p:style>
            <a:lnRef idx="1">
              <a:schemeClr val="accent1"/>
            </a:lnRef>
            <a:fillRef idx="0">
              <a:schemeClr val="accent1"/>
            </a:fillRef>
            <a:effectRef idx="0">
              <a:schemeClr val="accent1"/>
            </a:effectRef>
            <a:fontRef idx="minor">
              <a:schemeClr val="tx1"/>
            </a:fontRef>
          </p:style>
        </p:cxnSp>
      </p:grpSp>
      <p:pic>
        <p:nvPicPr>
          <p:cNvPr id="16402" name="图形 3"/>
          <p:cNvPicPr>
            <a:picLocks noChangeAspect="1"/>
          </p:cNvPicPr>
          <p:nvPr>
            <p:custDataLst>
              <p:tags r:id="rId33"/>
            </p:custDataLst>
          </p:nvPr>
        </p:nvPicPr>
        <p:blipFill>
          <a:blip r:embed="rId34"/>
          <a:stretch>
            <a:fillRect/>
          </a:stretch>
        </p:blipFill>
        <p:spPr>
          <a:xfrm rot="542344">
            <a:off x="261938" y="1346518"/>
            <a:ext cx="2343150" cy="4514850"/>
          </a:xfrm>
          <a:prstGeom prst="rect">
            <a:avLst/>
          </a:prstGeom>
          <a:noFill/>
          <a:ln w="9525">
            <a:noFill/>
          </a:ln>
        </p:spPr>
      </p:pic>
      <p:sp>
        <p:nvSpPr>
          <p:cNvPr id="16413" name="文本框 14359"/>
          <p:cNvSpPr txBox="1"/>
          <p:nvPr>
            <p:custDataLst>
              <p:tags r:id="rId35"/>
            </p:custDataLst>
          </p:nvPr>
        </p:nvSpPr>
        <p:spPr>
          <a:xfrm>
            <a:off x="1955800" y="1179513"/>
            <a:ext cx="2262188" cy="395287"/>
          </a:xfrm>
          <a:prstGeom prst="rect">
            <a:avLst/>
          </a:prstGeom>
          <a:noFill/>
          <a:ln w="9525">
            <a:noFill/>
          </a:ln>
        </p:spPr>
        <p:txBody>
          <a:bodyPr wrap="none" anchor="t">
            <a:spAutoFit/>
          </a:bodyPr>
          <a:p>
            <a:pPr eaLnBrk="0" hangingPunct="0">
              <a:lnSpc>
                <a:spcPct val="120000"/>
              </a:lnSpc>
            </a:pPr>
            <a:r>
              <a:rPr lang="zh-CN" altLang="en-US" b="1" dirty="0">
                <a:latin typeface="微软雅黑" panose="020B0503020204020204" pitchFamily="34" charset="-122"/>
                <a:ea typeface="微软雅黑" panose="020B0503020204020204" pitchFamily="34" charset="-122"/>
              </a:rPr>
              <a:t>模内监视器核心优势</a:t>
            </a:r>
            <a:endParaRPr lang="zh-CN" altLang="en-US" b="1" dirty="0">
              <a:latin typeface="微软雅黑" panose="020B0503020204020204" pitchFamily="34" charset="-122"/>
              <a:ea typeface="微软雅黑" panose="020B0503020204020204" pitchFamily="34" charset="-122"/>
            </a:endParaRPr>
          </a:p>
        </p:txBody>
      </p:sp>
      <p:sp>
        <p:nvSpPr>
          <p:cNvPr id="10" name="矩形 9"/>
          <p:cNvSpPr/>
          <p:nvPr>
            <p:custDataLst>
              <p:tags r:id="rId36"/>
            </p:custDataLst>
          </p:nvPr>
        </p:nvSpPr>
        <p:spPr>
          <a:xfrm flipH="1">
            <a:off x="-2540" y="263275"/>
            <a:ext cx="219891" cy="467519"/>
          </a:xfrm>
          <a:prstGeom prst="rect">
            <a:avLst/>
          </a:prstGeom>
          <a:solidFill>
            <a:srgbClr val="D668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思源黑体" panose="020B0400000000000000" pitchFamily="34" charset="-122"/>
              <a:ea typeface="思源黑体" panose="020B0400000000000000" pitchFamily="34" charset="-122"/>
              <a:sym typeface="思源黑体" panose="020B0400000000000000" pitchFamily="34" charset="-122"/>
            </a:endParaRPr>
          </a:p>
        </p:txBody>
      </p:sp>
      <p:cxnSp>
        <p:nvCxnSpPr>
          <p:cNvPr id="11" name="直接连接符 10"/>
          <p:cNvCxnSpPr/>
          <p:nvPr>
            <p:custDataLst>
              <p:tags r:id="rId37"/>
            </p:custDataLst>
          </p:nvPr>
        </p:nvCxnSpPr>
        <p:spPr>
          <a:xfrm>
            <a:off x="2672715" y="528320"/>
            <a:ext cx="9509760" cy="254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2" name="文本框 11"/>
          <p:cNvSpPr txBox="1"/>
          <p:nvPr>
            <p:custDataLst>
              <p:tags r:id="rId38"/>
            </p:custDataLst>
          </p:nvPr>
        </p:nvSpPr>
        <p:spPr>
          <a:xfrm>
            <a:off x="217170" y="88900"/>
            <a:ext cx="2928620" cy="739775"/>
          </a:xfrm>
          <a:prstGeom prst="rect">
            <a:avLst/>
          </a:prstGeom>
          <a:noFill/>
        </p:spPr>
        <p:txBody>
          <a:bodyPr wrap="square" lIns="46990" tIns="46990" rIns="46990" bIns="46990" rtlCol="0">
            <a:spAutoFit/>
          </a:bodyPr>
          <a:p>
            <a:pPr algn="l">
              <a:lnSpc>
                <a:spcPct val="150000"/>
              </a:lnSpc>
            </a:pPr>
            <a:r>
              <a:rPr lang="en-US" altLang="zh-CN" sz="2800" b="1" dirty="0">
                <a:solidFill>
                  <a:schemeClr val="tx1">
                    <a:lumMod val="75000"/>
                    <a:lumOff val="25000"/>
                  </a:schemeClr>
                </a:solidFill>
                <a:latin typeface="思源黑体" panose="020B0400000000000000" pitchFamily="34" charset="-122"/>
                <a:ea typeface="思源黑体" panose="020B0400000000000000" pitchFamily="34" charset="-122"/>
                <a:sym typeface="思源黑体" panose="020B0400000000000000" pitchFamily="34" charset="-122"/>
              </a:rPr>
              <a:t>2.2</a:t>
            </a:r>
            <a:r>
              <a:rPr lang="zh-CN" altLang="en-US" sz="2800" b="1" dirty="0">
                <a:solidFill>
                  <a:schemeClr val="tx1">
                    <a:lumMod val="75000"/>
                    <a:lumOff val="25000"/>
                  </a:schemeClr>
                </a:solidFill>
                <a:latin typeface="思源黑体" panose="020B0400000000000000" pitchFamily="34" charset="-122"/>
                <a:ea typeface="思源黑体" panose="020B0400000000000000" pitchFamily="34" charset="-122"/>
                <a:sym typeface="思源黑体" panose="020B0400000000000000" pitchFamily="34" charset="-122"/>
              </a:rPr>
              <a:t>模具监视器</a:t>
            </a:r>
            <a:endParaRPr lang="zh-CN" altLang="en-US" sz="2800" b="1" dirty="0">
              <a:solidFill>
                <a:schemeClr val="tx1">
                  <a:lumMod val="75000"/>
                  <a:lumOff val="25000"/>
                </a:schemeClr>
              </a:solidFill>
              <a:latin typeface="思源黑体" panose="020B0400000000000000" pitchFamily="34" charset="-122"/>
              <a:ea typeface="思源黑体" panose="020B0400000000000000" pitchFamily="34" charset="-122"/>
              <a:sym typeface="思源黑体" panose="020B0400000000000000" pitchFamily="34" charset="-122"/>
            </a:endParaRPr>
          </a:p>
        </p:txBody>
      </p:sp>
    </p:spTree>
    <p:custDataLst>
      <p:tags r:id="rId39"/>
    </p:custDataLst>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7419" name="图片 5"/>
          <p:cNvPicPr>
            <a:picLocks noChangeAspect="1"/>
          </p:cNvPicPr>
          <p:nvPr>
            <p:custDataLst>
              <p:tags r:id="rId1"/>
            </p:custDataLst>
          </p:nvPr>
        </p:nvPicPr>
        <p:blipFill>
          <a:blip r:embed="rId2"/>
          <a:stretch>
            <a:fillRect/>
          </a:stretch>
        </p:blipFill>
        <p:spPr>
          <a:xfrm>
            <a:off x="8951595" y="1546860"/>
            <a:ext cx="2402840" cy="1637665"/>
          </a:xfrm>
          <a:prstGeom prst="rect">
            <a:avLst/>
          </a:prstGeom>
          <a:noFill/>
          <a:ln w="9525">
            <a:noFill/>
          </a:ln>
        </p:spPr>
      </p:pic>
      <p:pic>
        <p:nvPicPr>
          <p:cNvPr id="17420" name="图片 7"/>
          <p:cNvPicPr>
            <a:picLocks noChangeAspect="1"/>
          </p:cNvPicPr>
          <p:nvPr>
            <p:custDataLst>
              <p:tags r:id="rId3"/>
            </p:custDataLst>
          </p:nvPr>
        </p:nvPicPr>
        <p:blipFill>
          <a:blip r:embed="rId4"/>
          <a:stretch>
            <a:fillRect/>
          </a:stretch>
        </p:blipFill>
        <p:spPr>
          <a:xfrm>
            <a:off x="8951595" y="3184525"/>
            <a:ext cx="2402840" cy="1543050"/>
          </a:xfrm>
          <a:prstGeom prst="rect">
            <a:avLst/>
          </a:prstGeom>
          <a:noFill/>
          <a:ln w="9525">
            <a:noFill/>
          </a:ln>
        </p:spPr>
      </p:pic>
      <p:pic>
        <p:nvPicPr>
          <p:cNvPr id="17421" name="图片 9"/>
          <p:cNvPicPr>
            <a:picLocks noChangeAspect="1"/>
          </p:cNvPicPr>
          <p:nvPr>
            <p:custDataLst>
              <p:tags r:id="rId5"/>
            </p:custDataLst>
          </p:nvPr>
        </p:nvPicPr>
        <p:blipFill>
          <a:blip r:embed="rId6"/>
          <a:stretch>
            <a:fillRect/>
          </a:stretch>
        </p:blipFill>
        <p:spPr>
          <a:xfrm>
            <a:off x="8951595" y="4686935"/>
            <a:ext cx="2402205" cy="1672590"/>
          </a:xfrm>
          <a:prstGeom prst="rect">
            <a:avLst/>
          </a:prstGeom>
          <a:noFill/>
          <a:ln w="9525">
            <a:noFill/>
          </a:ln>
        </p:spPr>
      </p:pic>
      <p:sp>
        <p:nvSpPr>
          <p:cNvPr id="17422" name="文本框 21"/>
          <p:cNvSpPr txBox="1"/>
          <p:nvPr>
            <p:custDataLst>
              <p:tags r:id="rId7"/>
            </p:custDataLst>
          </p:nvPr>
        </p:nvSpPr>
        <p:spPr>
          <a:xfrm>
            <a:off x="9954895" y="1271270"/>
            <a:ext cx="1604010" cy="275590"/>
          </a:xfrm>
          <a:prstGeom prst="rect">
            <a:avLst/>
          </a:prstGeom>
          <a:noFill/>
          <a:ln w="9525">
            <a:noFill/>
          </a:ln>
        </p:spPr>
        <p:txBody>
          <a:bodyPr wrap="square" anchor="t">
            <a:spAutoFit/>
          </a:bodyPr>
          <a:p>
            <a:pPr>
              <a:lnSpc>
                <a:spcPct val="120000"/>
              </a:lnSpc>
            </a:pPr>
            <a:r>
              <a:rPr lang="zh-CN" altLang="en-US" sz="1000" dirty="0">
                <a:solidFill>
                  <a:schemeClr val="bg1">
                    <a:lumMod val="50000"/>
                  </a:schemeClr>
                </a:solidFill>
                <a:latin typeface="思源黑体" panose="020B0400000000000000" pitchFamily="34" charset="-122"/>
                <a:ea typeface="思源黑体" panose="020B0400000000000000" pitchFamily="34" charset="-122"/>
              </a:rPr>
              <a:t>▽</a:t>
            </a:r>
            <a:r>
              <a:rPr lang="zh-CN" altLang="en-US" sz="1000" dirty="0">
                <a:solidFill>
                  <a:schemeClr val="bg1">
                    <a:lumMod val="50000"/>
                  </a:schemeClr>
                </a:solidFill>
                <a:latin typeface="Noto Sans S Chinese Thin" pitchFamily="34" charset="-122"/>
                <a:ea typeface="Noto Sans S Chinese Thin" pitchFamily="34" charset="-122"/>
              </a:rPr>
              <a:t> </a:t>
            </a:r>
            <a:r>
              <a:rPr lang="zh-CN" altLang="en-US" sz="1000" dirty="0">
                <a:solidFill>
                  <a:schemeClr val="bg1">
                    <a:lumMod val="50000"/>
                  </a:schemeClr>
                </a:solidFill>
                <a:latin typeface="思源黑体" panose="020B0400000000000000" pitchFamily="34" charset="-122"/>
                <a:ea typeface="思源黑体" panose="020B0400000000000000" pitchFamily="34" charset="-122"/>
              </a:rPr>
              <a:t>模内监视器检测画面</a:t>
            </a:r>
            <a:endParaRPr lang="zh-CN" altLang="en-US" sz="1000" dirty="0">
              <a:solidFill>
                <a:schemeClr val="bg1">
                  <a:lumMod val="50000"/>
                </a:schemeClr>
              </a:solidFill>
              <a:latin typeface="思源黑体" panose="020B0400000000000000" pitchFamily="34" charset="-122"/>
              <a:ea typeface="思源黑体" panose="020B0400000000000000" pitchFamily="34" charset="-122"/>
            </a:endParaRPr>
          </a:p>
        </p:txBody>
      </p:sp>
      <p:sp>
        <p:nvSpPr>
          <p:cNvPr id="10" name="矩形 9"/>
          <p:cNvSpPr/>
          <p:nvPr>
            <p:custDataLst>
              <p:tags r:id="rId8"/>
            </p:custDataLst>
          </p:nvPr>
        </p:nvSpPr>
        <p:spPr>
          <a:xfrm flipH="1">
            <a:off x="-12065" y="263275"/>
            <a:ext cx="219891" cy="467519"/>
          </a:xfrm>
          <a:prstGeom prst="rect">
            <a:avLst/>
          </a:prstGeom>
          <a:solidFill>
            <a:srgbClr val="D668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思源黑体" panose="020B0400000000000000" pitchFamily="34" charset="-122"/>
              <a:ea typeface="思源黑体" panose="020B0400000000000000" pitchFamily="34" charset="-122"/>
              <a:sym typeface="思源黑体" panose="020B0400000000000000" pitchFamily="34" charset="-122"/>
            </a:endParaRPr>
          </a:p>
        </p:txBody>
      </p:sp>
      <p:cxnSp>
        <p:nvCxnSpPr>
          <p:cNvPr id="11" name="直接连接符 10"/>
          <p:cNvCxnSpPr/>
          <p:nvPr>
            <p:custDataLst>
              <p:tags r:id="rId9"/>
            </p:custDataLst>
          </p:nvPr>
        </p:nvCxnSpPr>
        <p:spPr>
          <a:xfrm>
            <a:off x="2663190" y="528320"/>
            <a:ext cx="9509760" cy="254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2" name="文本框 11"/>
          <p:cNvSpPr txBox="1"/>
          <p:nvPr>
            <p:custDataLst>
              <p:tags r:id="rId10"/>
            </p:custDataLst>
          </p:nvPr>
        </p:nvSpPr>
        <p:spPr>
          <a:xfrm>
            <a:off x="207645" y="88900"/>
            <a:ext cx="2928620" cy="739775"/>
          </a:xfrm>
          <a:prstGeom prst="rect">
            <a:avLst/>
          </a:prstGeom>
          <a:noFill/>
        </p:spPr>
        <p:txBody>
          <a:bodyPr wrap="square" lIns="46990" tIns="46990" rIns="46990" bIns="46990" rtlCol="0">
            <a:spAutoFit/>
          </a:bodyPr>
          <a:p>
            <a:pPr algn="l">
              <a:lnSpc>
                <a:spcPct val="150000"/>
              </a:lnSpc>
            </a:pPr>
            <a:r>
              <a:rPr lang="en-US" altLang="zh-CN" sz="2800" b="1" dirty="0">
                <a:solidFill>
                  <a:schemeClr val="tx1">
                    <a:lumMod val="75000"/>
                    <a:lumOff val="25000"/>
                  </a:schemeClr>
                </a:solidFill>
                <a:latin typeface="思源黑体" panose="020B0400000000000000" pitchFamily="34" charset="-122"/>
                <a:ea typeface="思源黑体" panose="020B0400000000000000" pitchFamily="34" charset="-122"/>
                <a:sym typeface="思源黑体" panose="020B0400000000000000" pitchFamily="34" charset="-122"/>
              </a:rPr>
              <a:t>2.2</a:t>
            </a:r>
            <a:r>
              <a:rPr lang="zh-CN" altLang="en-US" sz="2800" b="1" dirty="0">
                <a:solidFill>
                  <a:schemeClr val="tx1">
                    <a:lumMod val="75000"/>
                    <a:lumOff val="25000"/>
                  </a:schemeClr>
                </a:solidFill>
                <a:latin typeface="思源黑体" panose="020B0400000000000000" pitchFamily="34" charset="-122"/>
                <a:ea typeface="思源黑体" panose="020B0400000000000000" pitchFamily="34" charset="-122"/>
                <a:sym typeface="思源黑体" panose="020B0400000000000000" pitchFamily="34" charset="-122"/>
              </a:rPr>
              <a:t>模具监视器</a:t>
            </a:r>
            <a:endParaRPr lang="zh-CN" altLang="en-US" sz="2800" b="1" dirty="0">
              <a:solidFill>
                <a:schemeClr val="tx1">
                  <a:lumMod val="75000"/>
                  <a:lumOff val="25000"/>
                </a:schemeClr>
              </a:solidFill>
              <a:latin typeface="思源黑体" panose="020B0400000000000000" pitchFamily="34" charset="-122"/>
              <a:ea typeface="思源黑体" panose="020B0400000000000000" pitchFamily="34" charset="-122"/>
              <a:sym typeface="思源黑体" panose="020B0400000000000000" pitchFamily="34" charset="-122"/>
            </a:endParaRPr>
          </a:p>
        </p:txBody>
      </p:sp>
      <p:sp>
        <p:nvSpPr>
          <p:cNvPr id="2" name="í$lïḑé"/>
          <p:cNvSpPr/>
          <p:nvPr>
            <p:custDataLst>
              <p:tags r:id="rId11"/>
            </p:custDataLst>
          </p:nvPr>
        </p:nvSpPr>
        <p:spPr bwMode="auto">
          <a:xfrm>
            <a:off x="760730" y="1017905"/>
            <a:ext cx="5132070" cy="393065"/>
          </a:xfrm>
          <a:prstGeom prst="rect">
            <a:avLst/>
          </a:prstGeom>
          <a:gradFill>
            <a:gsLst>
              <a:gs pos="100000">
                <a:schemeClr val="bg1">
                  <a:alpha val="80000"/>
                </a:schemeClr>
              </a:gs>
              <a:gs pos="0">
                <a:srgbClr val="D6680F"/>
              </a:gs>
            </a:gsLst>
            <a:lin ang="0" scaled="0"/>
          </a:gradFill>
          <a:ln>
            <a:noFill/>
          </a:ln>
        </p:spPr>
        <p:txBody>
          <a:bodyPr lIns="90000" tIns="46800" rIns="90000" bIns="46800">
            <a:normAutofit fontScale="85000" lnSpcReduction="2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50000"/>
              </a:lnSpc>
              <a:spcBef>
                <a:spcPct val="0"/>
              </a:spcBef>
              <a:spcAft>
                <a:spcPct val="0"/>
              </a:spcAft>
              <a:buClrTx/>
              <a:buSzTx/>
              <a:buFontTx/>
              <a:buNone/>
              <a:defRPr/>
            </a:pPr>
            <a:endParaRPr kumimoji="0" lang="en-US" altLang="zh-CN" sz="1800" b="0" i="0" u="none" strike="noStrike" kern="1200" cap="none" spc="0" normalizeH="0" baseline="0" noProof="0" dirty="0">
              <a:ln>
                <a:noFill/>
              </a:ln>
              <a:solidFill>
                <a:schemeClr val="bg1"/>
              </a:solidFill>
              <a:effectLst/>
              <a:uLnTx/>
              <a:uFillTx/>
              <a:latin typeface="思源黑体" panose="020B0400000000000000" pitchFamily="34" charset="-122"/>
              <a:ea typeface="思源黑体" panose="020B0400000000000000" pitchFamily="34" charset="-122"/>
              <a:cs typeface="+mn-cs"/>
            </a:endParaRPr>
          </a:p>
        </p:txBody>
      </p:sp>
      <p:sp>
        <p:nvSpPr>
          <p:cNvPr id="3" name="文本框 5"/>
          <p:cNvSpPr txBox="1"/>
          <p:nvPr>
            <p:custDataLst>
              <p:tags r:id="rId12"/>
            </p:custDataLst>
          </p:nvPr>
        </p:nvSpPr>
        <p:spPr>
          <a:xfrm>
            <a:off x="760730" y="1017905"/>
            <a:ext cx="2273935" cy="386080"/>
          </a:xfrm>
          <a:prstGeom prst="rect">
            <a:avLst/>
          </a:prstGeom>
          <a:noFill/>
          <a:ln w="9525">
            <a:noFill/>
          </a:ln>
        </p:spPr>
        <p:txBody>
          <a:bodyPr wrap="square" anchor="t">
            <a:spAutoFit/>
          </a:bodyPr>
          <a:p>
            <a:pPr>
              <a:lnSpc>
                <a:spcPct val="120000"/>
              </a:lnSpc>
            </a:pPr>
            <a:r>
              <a:rPr lang="zh-CN" altLang="en-US" sz="1600" b="1" dirty="0">
                <a:latin typeface="阿里巴巴普惠体 Heavy" panose="00020600040101010101" charset="-122"/>
                <a:ea typeface="阿里巴巴普惠体 Heavy" panose="00020600040101010101" charset="-122"/>
              </a:rPr>
              <a:t>模具监视器配置与参数</a:t>
            </a:r>
            <a:endParaRPr lang="zh-CN" altLang="en-US" sz="1600" b="1" dirty="0">
              <a:latin typeface="阿里巴巴普惠体 Heavy" panose="00020600040101010101" charset="-122"/>
              <a:ea typeface="阿里巴巴普惠体 Heavy" panose="00020600040101010101" charset="-122"/>
            </a:endParaRPr>
          </a:p>
        </p:txBody>
      </p:sp>
      <p:pic>
        <p:nvPicPr>
          <p:cNvPr id="4" name="图片 8"/>
          <p:cNvPicPr>
            <a:picLocks noChangeAspect="1"/>
          </p:cNvPicPr>
          <p:nvPr>
            <p:custDataLst>
              <p:tags r:id="rId13"/>
            </p:custDataLst>
          </p:nvPr>
        </p:nvPicPr>
        <p:blipFill>
          <a:blip r:embed="rId14"/>
          <a:stretch>
            <a:fillRect/>
          </a:stretch>
        </p:blipFill>
        <p:spPr>
          <a:xfrm>
            <a:off x="760730" y="1583055"/>
            <a:ext cx="6730365" cy="4794250"/>
          </a:xfrm>
          <a:prstGeom prst="rect">
            <a:avLst/>
          </a:prstGeom>
          <a:noFill/>
          <a:ln w="9525">
            <a:noFill/>
          </a:ln>
        </p:spPr>
      </p:pic>
      <p:graphicFrame>
        <p:nvGraphicFramePr>
          <p:cNvPr id="5" name="对象 4"/>
          <p:cNvGraphicFramePr/>
          <p:nvPr/>
        </p:nvGraphicFramePr>
        <p:xfrm>
          <a:off x="760730" y="1583055"/>
          <a:ext cx="7072630" cy="4793615"/>
        </p:xfrm>
        <a:graphic>
          <a:graphicData uri="http://schemas.openxmlformats.org/presentationml/2006/ole">
            <mc:AlternateContent xmlns:mc="http://schemas.openxmlformats.org/markup-compatibility/2006">
              <mc:Choice xmlns:v="urn:schemas-microsoft-com:vml" Requires="v">
                <p:oleObj spid="_x0000_s6" name="" r:id="rId15" imgW="17399000" imgH="12814300" progId="Photoshop.Image.20">
                  <p:embed/>
                </p:oleObj>
              </mc:Choice>
              <mc:Fallback>
                <p:oleObj name="" r:id="rId15" imgW="17399000" imgH="12814300" progId="Photoshop.Image.20">
                  <p:embed/>
                  <p:pic>
                    <p:nvPicPr>
                      <p:cNvPr id="0" name="图片 4"/>
                      <p:cNvPicPr/>
                      <p:nvPr/>
                    </p:nvPicPr>
                    <p:blipFill>
                      <a:blip r:embed="rId16"/>
                      <a:stretch>
                        <a:fillRect/>
                      </a:stretch>
                    </p:blipFill>
                    <p:spPr>
                      <a:xfrm>
                        <a:off x="760730" y="1583055"/>
                        <a:ext cx="7072630" cy="4793615"/>
                      </a:xfrm>
                      <a:prstGeom prst="rect">
                        <a:avLst/>
                      </a:prstGeom>
                    </p:spPr>
                  </p:pic>
                </p:oleObj>
              </mc:Fallback>
            </mc:AlternateContent>
          </a:graphicData>
        </a:graphic>
      </p:graphicFrame>
      <p:sp>
        <p:nvSpPr>
          <p:cNvPr id="7" name="文本框 6"/>
          <p:cNvSpPr txBox="1"/>
          <p:nvPr/>
        </p:nvSpPr>
        <p:spPr>
          <a:xfrm>
            <a:off x="1038225" y="1609725"/>
            <a:ext cx="981710" cy="337185"/>
          </a:xfrm>
          <a:prstGeom prst="rect">
            <a:avLst/>
          </a:prstGeom>
          <a:noFill/>
        </p:spPr>
        <p:txBody>
          <a:bodyPr wrap="square" rtlCol="0">
            <a:spAutoFit/>
          </a:bodyPr>
          <a:p>
            <a:pPr algn="dist"/>
            <a:r>
              <a:rPr lang="zh-CN" altLang="en-US" sz="1600" b="1">
                <a:latin typeface="思源黑体" panose="020B0400000000000000" pitchFamily="34" charset="-122"/>
                <a:ea typeface="思源黑体" panose="020B0400000000000000" pitchFamily="34" charset="-122"/>
              </a:rPr>
              <a:t>型号</a:t>
            </a:r>
            <a:endParaRPr lang="zh-CN" altLang="en-US" sz="1600" b="1">
              <a:latin typeface="思源黑体" panose="020B0400000000000000" pitchFamily="34" charset="-122"/>
              <a:ea typeface="思源黑体" panose="020B0400000000000000" pitchFamily="34" charset="-122"/>
            </a:endParaRPr>
          </a:p>
        </p:txBody>
      </p:sp>
      <p:sp>
        <p:nvSpPr>
          <p:cNvPr id="8" name="文本框 7"/>
          <p:cNvSpPr txBox="1"/>
          <p:nvPr/>
        </p:nvSpPr>
        <p:spPr>
          <a:xfrm>
            <a:off x="2345690" y="1592580"/>
            <a:ext cx="5487035" cy="337185"/>
          </a:xfrm>
          <a:prstGeom prst="rect">
            <a:avLst/>
          </a:prstGeom>
          <a:noFill/>
        </p:spPr>
        <p:txBody>
          <a:bodyPr wrap="square" rtlCol="0">
            <a:spAutoFit/>
          </a:bodyPr>
          <a:p>
            <a:pPr algn="dist"/>
            <a:r>
              <a:rPr lang="en-US" altLang="zh-CN" sz="1600" b="1">
                <a:latin typeface="思源黑体" panose="020B0400000000000000" pitchFamily="34" charset="-122"/>
                <a:ea typeface="思源黑体" panose="020B0400000000000000" pitchFamily="34" charset="-122"/>
              </a:rPr>
              <a:t>VR-600/VR-700/VR-800/VR-900(</a:t>
            </a:r>
            <a:r>
              <a:rPr lang="zh-CN" altLang="en-US" sz="1600" b="1">
                <a:latin typeface="思源黑体" panose="020B0400000000000000" pitchFamily="34" charset="-122"/>
                <a:ea typeface="思源黑体" panose="020B0400000000000000" pitchFamily="34" charset="-122"/>
              </a:rPr>
              <a:t>支持</a:t>
            </a:r>
            <a:r>
              <a:rPr lang="en-US" altLang="zh-CN" sz="1600" b="1">
                <a:latin typeface="思源黑体" panose="020B0400000000000000" pitchFamily="34" charset="-122"/>
                <a:ea typeface="思源黑体" panose="020B0400000000000000" pitchFamily="34" charset="-122"/>
              </a:rPr>
              <a:t>1-6</a:t>
            </a:r>
            <a:r>
              <a:rPr lang="zh-CN" altLang="en-US" sz="1600" b="1">
                <a:latin typeface="思源黑体" panose="020B0400000000000000" pitchFamily="34" charset="-122"/>
                <a:ea typeface="思源黑体" panose="020B0400000000000000" pitchFamily="34" charset="-122"/>
              </a:rPr>
              <a:t>个</a:t>
            </a:r>
            <a:r>
              <a:rPr lang="en-US" altLang="zh-CN" sz="1600" b="1">
                <a:latin typeface="思源黑体" panose="020B0400000000000000" pitchFamily="34" charset="-122"/>
                <a:ea typeface="思源黑体" panose="020B0400000000000000" pitchFamily="34" charset="-122"/>
              </a:rPr>
              <a:t>200</a:t>
            </a:r>
            <a:r>
              <a:rPr lang="zh-CN" altLang="zh-CN" sz="1600" b="1">
                <a:latin typeface="思源黑体" panose="020B0400000000000000" pitchFamily="34" charset="-122"/>
                <a:ea typeface="思源黑体" panose="020B0400000000000000" pitchFamily="34" charset="-122"/>
              </a:rPr>
              <a:t>万</a:t>
            </a:r>
            <a:r>
              <a:rPr lang="en-US" altLang="zh-CN" sz="1600" b="1">
                <a:latin typeface="思源黑体" panose="020B0400000000000000" pitchFamily="34" charset="-122"/>
                <a:ea typeface="思源黑体" panose="020B0400000000000000" pitchFamily="34" charset="-122"/>
              </a:rPr>
              <a:t>CCD)</a:t>
            </a:r>
            <a:endParaRPr lang="en-US" altLang="zh-CN" sz="1600" b="1">
              <a:latin typeface="思源黑体" panose="020B0400000000000000" pitchFamily="34" charset="-122"/>
              <a:ea typeface="思源黑体" panose="020B0400000000000000" pitchFamily="34" charset="-122"/>
            </a:endParaRPr>
          </a:p>
        </p:txBody>
      </p:sp>
      <p:sp>
        <p:nvSpPr>
          <p:cNvPr id="9" name="文本框 8"/>
          <p:cNvSpPr txBox="1"/>
          <p:nvPr/>
        </p:nvSpPr>
        <p:spPr>
          <a:xfrm>
            <a:off x="2406015" y="1977390"/>
            <a:ext cx="5487035" cy="275590"/>
          </a:xfrm>
          <a:prstGeom prst="rect">
            <a:avLst/>
          </a:prstGeom>
          <a:noFill/>
        </p:spPr>
        <p:txBody>
          <a:bodyPr wrap="square" rtlCol="0">
            <a:spAutoFit/>
          </a:bodyPr>
          <a:p>
            <a:pPr algn="ctr"/>
            <a:r>
              <a:rPr lang="en-US" sz="1200">
                <a:latin typeface="思源黑体" panose="020B0400000000000000" pitchFamily="34" charset="-122"/>
                <a:ea typeface="思源黑体" panose="020B0400000000000000" pitchFamily="34" charset="-122"/>
              </a:rPr>
              <a:t>12.5</a:t>
            </a:r>
            <a:r>
              <a:rPr lang="zh-CN" altLang="en-US" sz="1200">
                <a:latin typeface="思源黑体" panose="020B0400000000000000" pitchFamily="34" charset="-122"/>
                <a:ea typeface="思源黑体" panose="020B0400000000000000" pitchFamily="34" charset="-122"/>
              </a:rPr>
              <a:t>英寸</a:t>
            </a:r>
            <a:r>
              <a:rPr lang="en-US" altLang="zh-CN" sz="1200">
                <a:latin typeface="思源黑体" panose="020B0400000000000000" pitchFamily="34" charset="-122"/>
                <a:ea typeface="思源黑体" panose="020B0400000000000000" pitchFamily="34" charset="-122"/>
              </a:rPr>
              <a:t>/</a:t>
            </a:r>
            <a:r>
              <a:rPr lang="zh-CN" altLang="en-US" sz="1200">
                <a:latin typeface="思源黑体" panose="020B0400000000000000" pitchFamily="34" charset="-122"/>
                <a:ea typeface="思源黑体" panose="020B0400000000000000" pitchFamily="34" charset="-122"/>
              </a:rPr>
              <a:t>全触摸式</a:t>
            </a:r>
            <a:endParaRPr lang="zh-CN" altLang="en-US" sz="1200">
              <a:latin typeface="思源黑体" panose="020B0400000000000000" pitchFamily="34" charset="-122"/>
              <a:ea typeface="思源黑体" panose="020B0400000000000000" pitchFamily="34" charset="-122"/>
            </a:endParaRPr>
          </a:p>
        </p:txBody>
      </p:sp>
      <p:sp>
        <p:nvSpPr>
          <p:cNvPr id="13" name="文本框 12"/>
          <p:cNvSpPr txBox="1"/>
          <p:nvPr/>
        </p:nvSpPr>
        <p:spPr>
          <a:xfrm>
            <a:off x="1009650" y="1944370"/>
            <a:ext cx="1038860" cy="337185"/>
          </a:xfrm>
          <a:prstGeom prst="rect">
            <a:avLst/>
          </a:prstGeom>
          <a:noFill/>
        </p:spPr>
        <p:txBody>
          <a:bodyPr wrap="square" rtlCol="0">
            <a:spAutoFit/>
          </a:bodyPr>
          <a:p>
            <a:pPr algn="dist"/>
            <a:r>
              <a:rPr lang="zh-CN" altLang="en-US" sz="1600">
                <a:latin typeface="思源黑体" panose="020B0400000000000000" pitchFamily="34" charset="-122"/>
                <a:ea typeface="思源黑体" panose="020B0400000000000000" pitchFamily="34" charset="-122"/>
              </a:rPr>
              <a:t>屏幕</a:t>
            </a:r>
            <a:r>
              <a:rPr lang="zh-CN" altLang="en-US" sz="1600">
                <a:latin typeface="思源黑体" panose="020B0400000000000000" pitchFamily="34" charset="-122"/>
                <a:ea typeface="思源黑体" panose="020B0400000000000000" pitchFamily="34" charset="-122"/>
              </a:rPr>
              <a:t>尺寸</a:t>
            </a:r>
            <a:endParaRPr lang="zh-CN" altLang="en-US" sz="1600">
              <a:latin typeface="思源黑体" panose="020B0400000000000000" pitchFamily="34" charset="-122"/>
              <a:ea typeface="思源黑体" panose="020B0400000000000000" pitchFamily="34" charset="-122"/>
            </a:endParaRPr>
          </a:p>
        </p:txBody>
      </p:sp>
      <p:sp>
        <p:nvSpPr>
          <p:cNvPr id="14" name="文本框 13"/>
          <p:cNvSpPr txBox="1"/>
          <p:nvPr/>
        </p:nvSpPr>
        <p:spPr>
          <a:xfrm>
            <a:off x="1009650" y="2281555"/>
            <a:ext cx="1038860" cy="337185"/>
          </a:xfrm>
          <a:prstGeom prst="rect">
            <a:avLst/>
          </a:prstGeom>
          <a:noFill/>
        </p:spPr>
        <p:txBody>
          <a:bodyPr wrap="square" rtlCol="0">
            <a:spAutoFit/>
          </a:bodyPr>
          <a:p>
            <a:pPr algn="dist"/>
            <a:r>
              <a:rPr lang="en-US" altLang="zh-CN" sz="1600">
                <a:latin typeface="思源黑体" panose="020B0400000000000000" pitchFamily="34" charset="-122"/>
                <a:ea typeface="思源黑体" panose="020B0400000000000000" pitchFamily="34" charset="-122"/>
              </a:rPr>
              <a:t>CPU</a:t>
            </a:r>
            <a:r>
              <a:rPr lang="zh-CN" altLang="en-US" sz="1600">
                <a:latin typeface="思源黑体" panose="020B0400000000000000" pitchFamily="34" charset="-122"/>
                <a:ea typeface="思源黑体" panose="020B0400000000000000" pitchFamily="34" charset="-122"/>
              </a:rPr>
              <a:t>型号</a:t>
            </a:r>
            <a:endParaRPr lang="zh-CN" altLang="en-US" sz="1600">
              <a:latin typeface="思源黑体" panose="020B0400000000000000" pitchFamily="34" charset="-122"/>
              <a:ea typeface="思源黑体" panose="020B0400000000000000" pitchFamily="34" charset="-122"/>
            </a:endParaRPr>
          </a:p>
        </p:txBody>
      </p:sp>
      <p:sp>
        <p:nvSpPr>
          <p:cNvPr id="15" name="文本框 14"/>
          <p:cNvSpPr txBox="1"/>
          <p:nvPr/>
        </p:nvSpPr>
        <p:spPr>
          <a:xfrm>
            <a:off x="2406015" y="2302510"/>
            <a:ext cx="5487035" cy="275590"/>
          </a:xfrm>
          <a:prstGeom prst="rect">
            <a:avLst/>
          </a:prstGeom>
          <a:noFill/>
        </p:spPr>
        <p:txBody>
          <a:bodyPr wrap="square" rtlCol="0">
            <a:spAutoFit/>
          </a:bodyPr>
          <a:p>
            <a:pPr algn="ctr"/>
            <a:r>
              <a:rPr lang="en-US" sz="1200">
                <a:latin typeface="思源黑体" panose="020B0400000000000000" pitchFamily="34" charset="-122"/>
                <a:ea typeface="思源黑体" panose="020B0400000000000000" pitchFamily="34" charset="-122"/>
              </a:rPr>
              <a:t>Celeron 3855/3865/3955/7100/7200U</a:t>
            </a:r>
            <a:endParaRPr lang="en-US" sz="1200">
              <a:latin typeface="思源黑体" panose="020B0400000000000000" pitchFamily="34" charset="-122"/>
              <a:ea typeface="思源黑体" panose="020B0400000000000000" pitchFamily="34" charset="-122"/>
            </a:endParaRPr>
          </a:p>
        </p:txBody>
      </p:sp>
      <p:sp>
        <p:nvSpPr>
          <p:cNvPr id="16" name="文本框 15"/>
          <p:cNvSpPr txBox="1"/>
          <p:nvPr/>
        </p:nvSpPr>
        <p:spPr>
          <a:xfrm>
            <a:off x="2406015" y="2637790"/>
            <a:ext cx="5487035" cy="275590"/>
          </a:xfrm>
          <a:prstGeom prst="rect">
            <a:avLst/>
          </a:prstGeom>
          <a:noFill/>
        </p:spPr>
        <p:txBody>
          <a:bodyPr wrap="square" rtlCol="0">
            <a:spAutoFit/>
          </a:bodyPr>
          <a:p>
            <a:pPr algn="ctr"/>
            <a:r>
              <a:rPr lang="en-US" sz="1200">
                <a:latin typeface="思源黑体" panose="020B0400000000000000" pitchFamily="34" charset="-122"/>
                <a:ea typeface="思源黑体" panose="020B0400000000000000" pitchFamily="34" charset="-122"/>
              </a:rPr>
              <a:t>1.6/1.8/2.0/2.4/2.5-3.1GHz</a:t>
            </a:r>
            <a:endParaRPr lang="en-US" sz="1200">
              <a:latin typeface="思源黑体" panose="020B0400000000000000" pitchFamily="34" charset="-122"/>
              <a:ea typeface="思源黑体" panose="020B0400000000000000" pitchFamily="34" charset="-122"/>
            </a:endParaRPr>
          </a:p>
        </p:txBody>
      </p:sp>
      <p:sp>
        <p:nvSpPr>
          <p:cNvPr id="17" name="文本框 16"/>
          <p:cNvSpPr txBox="1"/>
          <p:nvPr/>
        </p:nvSpPr>
        <p:spPr>
          <a:xfrm>
            <a:off x="1009650" y="2597150"/>
            <a:ext cx="1038860" cy="337185"/>
          </a:xfrm>
          <a:prstGeom prst="rect">
            <a:avLst/>
          </a:prstGeom>
          <a:noFill/>
        </p:spPr>
        <p:txBody>
          <a:bodyPr wrap="square" rtlCol="0">
            <a:spAutoFit/>
          </a:bodyPr>
          <a:p>
            <a:pPr algn="dist"/>
            <a:r>
              <a:rPr lang="en-US" altLang="zh-CN" sz="1600">
                <a:latin typeface="思源黑体" panose="020B0400000000000000" pitchFamily="34" charset="-122"/>
                <a:ea typeface="思源黑体" panose="020B0400000000000000" pitchFamily="34" charset="-122"/>
              </a:rPr>
              <a:t>CPU</a:t>
            </a:r>
            <a:r>
              <a:rPr lang="zh-CN" altLang="en-US" sz="1600">
                <a:latin typeface="思源黑体" panose="020B0400000000000000" pitchFamily="34" charset="-122"/>
                <a:ea typeface="思源黑体" panose="020B0400000000000000" pitchFamily="34" charset="-122"/>
              </a:rPr>
              <a:t>主频</a:t>
            </a:r>
            <a:endParaRPr lang="zh-CN" altLang="en-US" sz="1600">
              <a:latin typeface="思源黑体" panose="020B0400000000000000" pitchFamily="34" charset="-122"/>
              <a:ea typeface="思源黑体" panose="020B0400000000000000" pitchFamily="34" charset="-122"/>
            </a:endParaRPr>
          </a:p>
        </p:txBody>
      </p:sp>
      <p:sp>
        <p:nvSpPr>
          <p:cNvPr id="18" name="文本框 17"/>
          <p:cNvSpPr txBox="1"/>
          <p:nvPr/>
        </p:nvSpPr>
        <p:spPr>
          <a:xfrm>
            <a:off x="1003300" y="2924175"/>
            <a:ext cx="1038860" cy="337185"/>
          </a:xfrm>
          <a:prstGeom prst="rect">
            <a:avLst/>
          </a:prstGeom>
          <a:noFill/>
        </p:spPr>
        <p:txBody>
          <a:bodyPr wrap="square" rtlCol="0">
            <a:spAutoFit/>
          </a:bodyPr>
          <a:p>
            <a:pPr algn="dist"/>
            <a:r>
              <a:rPr lang="zh-CN" altLang="en-US" sz="1600">
                <a:latin typeface="思源黑体" panose="020B0400000000000000" pitchFamily="34" charset="-122"/>
                <a:ea typeface="思源黑体" panose="020B0400000000000000" pitchFamily="34" charset="-122"/>
              </a:rPr>
              <a:t>内存容量</a:t>
            </a:r>
            <a:endParaRPr lang="zh-CN" altLang="en-US" sz="1600">
              <a:latin typeface="思源黑体" panose="020B0400000000000000" pitchFamily="34" charset="-122"/>
              <a:ea typeface="思源黑体" panose="020B0400000000000000" pitchFamily="34" charset="-122"/>
            </a:endParaRPr>
          </a:p>
        </p:txBody>
      </p:sp>
      <p:sp>
        <p:nvSpPr>
          <p:cNvPr id="19" name="文本框 18"/>
          <p:cNvSpPr txBox="1"/>
          <p:nvPr/>
        </p:nvSpPr>
        <p:spPr>
          <a:xfrm>
            <a:off x="2403475" y="2945765"/>
            <a:ext cx="5487035" cy="275590"/>
          </a:xfrm>
          <a:prstGeom prst="rect">
            <a:avLst/>
          </a:prstGeom>
          <a:noFill/>
        </p:spPr>
        <p:txBody>
          <a:bodyPr wrap="square" rtlCol="0">
            <a:spAutoFit/>
          </a:bodyPr>
          <a:p>
            <a:pPr algn="ctr"/>
            <a:r>
              <a:rPr lang="en-US" sz="1200">
                <a:latin typeface="思源黑体" panose="020B0400000000000000" pitchFamily="34" charset="-122"/>
                <a:ea typeface="思源黑体" panose="020B0400000000000000" pitchFamily="34" charset="-122"/>
              </a:rPr>
              <a:t>4G/8G</a:t>
            </a:r>
            <a:endParaRPr lang="en-US" sz="1200">
              <a:latin typeface="思源黑体" panose="020B0400000000000000" pitchFamily="34" charset="-122"/>
              <a:ea typeface="思源黑体" panose="020B0400000000000000" pitchFamily="34" charset="-122"/>
            </a:endParaRPr>
          </a:p>
        </p:txBody>
      </p:sp>
      <p:sp>
        <p:nvSpPr>
          <p:cNvPr id="20" name="文本框 19"/>
          <p:cNvSpPr txBox="1"/>
          <p:nvPr/>
        </p:nvSpPr>
        <p:spPr>
          <a:xfrm>
            <a:off x="1000125" y="3230880"/>
            <a:ext cx="1038860" cy="337185"/>
          </a:xfrm>
          <a:prstGeom prst="rect">
            <a:avLst/>
          </a:prstGeom>
          <a:noFill/>
        </p:spPr>
        <p:txBody>
          <a:bodyPr wrap="square" rtlCol="0">
            <a:spAutoFit/>
          </a:bodyPr>
          <a:p>
            <a:pPr algn="dist"/>
            <a:r>
              <a:rPr lang="zh-CN" altLang="en-US" sz="1600">
                <a:latin typeface="思源黑体" panose="020B0400000000000000" pitchFamily="34" charset="-122"/>
                <a:ea typeface="思源黑体" panose="020B0400000000000000" pitchFamily="34" charset="-122"/>
              </a:rPr>
              <a:t>硬盘</a:t>
            </a:r>
            <a:endParaRPr lang="zh-CN" altLang="en-US" sz="1600">
              <a:latin typeface="思源黑体" panose="020B0400000000000000" pitchFamily="34" charset="-122"/>
              <a:ea typeface="思源黑体" panose="020B0400000000000000" pitchFamily="34" charset="-122"/>
            </a:endParaRPr>
          </a:p>
        </p:txBody>
      </p:sp>
      <p:sp>
        <p:nvSpPr>
          <p:cNvPr id="21" name="文本框 20"/>
          <p:cNvSpPr txBox="1"/>
          <p:nvPr/>
        </p:nvSpPr>
        <p:spPr>
          <a:xfrm>
            <a:off x="2403475" y="3261995"/>
            <a:ext cx="5487035" cy="275590"/>
          </a:xfrm>
          <a:prstGeom prst="rect">
            <a:avLst/>
          </a:prstGeom>
          <a:noFill/>
        </p:spPr>
        <p:txBody>
          <a:bodyPr wrap="square" rtlCol="0">
            <a:spAutoFit/>
          </a:bodyPr>
          <a:p>
            <a:pPr algn="ctr"/>
            <a:r>
              <a:rPr lang="en-US" sz="1200">
                <a:latin typeface="思源黑体" panose="020B0400000000000000" pitchFamily="34" charset="-122"/>
                <a:ea typeface="思源黑体" panose="020B0400000000000000" pitchFamily="34" charset="-122"/>
              </a:rPr>
              <a:t>MSATA 64G/128G</a:t>
            </a:r>
            <a:endParaRPr lang="en-US" sz="1200">
              <a:latin typeface="思源黑体" panose="020B0400000000000000" pitchFamily="34" charset="-122"/>
              <a:ea typeface="思源黑体" panose="020B0400000000000000" pitchFamily="34" charset="-122"/>
            </a:endParaRPr>
          </a:p>
        </p:txBody>
      </p:sp>
      <p:sp>
        <p:nvSpPr>
          <p:cNvPr id="22" name="文本框 21"/>
          <p:cNvSpPr txBox="1"/>
          <p:nvPr/>
        </p:nvSpPr>
        <p:spPr>
          <a:xfrm>
            <a:off x="1000125" y="3556635"/>
            <a:ext cx="1038860" cy="337185"/>
          </a:xfrm>
          <a:prstGeom prst="rect">
            <a:avLst/>
          </a:prstGeom>
          <a:noFill/>
        </p:spPr>
        <p:txBody>
          <a:bodyPr wrap="square" rtlCol="0">
            <a:spAutoFit/>
          </a:bodyPr>
          <a:p>
            <a:pPr algn="dist"/>
            <a:r>
              <a:rPr lang="zh-CN" altLang="en-US" sz="1600">
                <a:latin typeface="思源黑体" panose="020B0400000000000000" pitchFamily="34" charset="-122"/>
                <a:ea typeface="思源黑体" panose="020B0400000000000000" pitchFamily="34" charset="-122"/>
              </a:rPr>
              <a:t>操作系统</a:t>
            </a:r>
            <a:endParaRPr lang="zh-CN" altLang="en-US" sz="1600">
              <a:latin typeface="思源黑体" panose="020B0400000000000000" pitchFamily="34" charset="-122"/>
              <a:ea typeface="思源黑体" panose="020B0400000000000000" pitchFamily="34" charset="-122"/>
            </a:endParaRPr>
          </a:p>
        </p:txBody>
      </p:sp>
      <p:sp>
        <p:nvSpPr>
          <p:cNvPr id="23" name="文本框 22"/>
          <p:cNvSpPr txBox="1"/>
          <p:nvPr/>
        </p:nvSpPr>
        <p:spPr>
          <a:xfrm>
            <a:off x="2403475" y="3589655"/>
            <a:ext cx="5487035" cy="275590"/>
          </a:xfrm>
          <a:prstGeom prst="rect">
            <a:avLst/>
          </a:prstGeom>
          <a:noFill/>
        </p:spPr>
        <p:txBody>
          <a:bodyPr wrap="square" rtlCol="0">
            <a:spAutoFit/>
          </a:bodyPr>
          <a:p>
            <a:pPr algn="ctr"/>
            <a:r>
              <a:rPr lang="en-US" sz="1200">
                <a:latin typeface="思源黑体" panose="020B0400000000000000" pitchFamily="34" charset="-122"/>
                <a:ea typeface="思源黑体" panose="020B0400000000000000" pitchFamily="34" charset="-122"/>
              </a:rPr>
              <a:t>LINUX(</a:t>
            </a:r>
            <a:r>
              <a:rPr lang="zh-CN" altLang="en-US" sz="1200">
                <a:latin typeface="思源黑体" panose="020B0400000000000000" pitchFamily="34" charset="-122"/>
                <a:ea typeface="思源黑体" panose="020B0400000000000000" pitchFamily="34" charset="-122"/>
              </a:rPr>
              <a:t>嵌入式系统</a:t>
            </a:r>
            <a:r>
              <a:rPr lang="en-US" sz="1200">
                <a:latin typeface="思源黑体" panose="020B0400000000000000" pitchFamily="34" charset="-122"/>
                <a:ea typeface="思源黑体" panose="020B0400000000000000" pitchFamily="34" charset="-122"/>
              </a:rPr>
              <a:t>)</a:t>
            </a:r>
            <a:endParaRPr lang="zh-CN" altLang="en-US" sz="1200">
              <a:latin typeface="思源黑体" panose="020B0400000000000000" pitchFamily="34" charset="-122"/>
              <a:ea typeface="思源黑体" panose="020B0400000000000000" pitchFamily="34" charset="-122"/>
            </a:endParaRPr>
          </a:p>
        </p:txBody>
      </p:sp>
      <p:sp>
        <p:nvSpPr>
          <p:cNvPr id="24" name="文本框 23"/>
          <p:cNvSpPr txBox="1"/>
          <p:nvPr/>
        </p:nvSpPr>
        <p:spPr>
          <a:xfrm>
            <a:off x="1000125" y="3874770"/>
            <a:ext cx="1038860" cy="337185"/>
          </a:xfrm>
          <a:prstGeom prst="rect">
            <a:avLst/>
          </a:prstGeom>
          <a:noFill/>
        </p:spPr>
        <p:txBody>
          <a:bodyPr wrap="square" rtlCol="0">
            <a:spAutoFit/>
          </a:bodyPr>
          <a:p>
            <a:pPr algn="dist"/>
            <a:r>
              <a:rPr lang="zh-CN" altLang="en-US" sz="1600">
                <a:latin typeface="思源黑体" panose="020B0400000000000000" pitchFamily="34" charset="-122"/>
                <a:ea typeface="思源黑体" panose="020B0400000000000000" pitchFamily="34" charset="-122"/>
              </a:rPr>
              <a:t>额定电压</a:t>
            </a:r>
            <a:endParaRPr lang="zh-CN" altLang="en-US" sz="1600">
              <a:latin typeface="思源黑体" panose="020B0400000000000000" pitchFamily="34" charset="-122"/>
              <a:ea typeface="思源黑体" panose="020B0400000000000000" pitchFamily="34" charset="-122"/>
            </a:endParaRPr>
          </a:p>
        </p:txBody>
      </p:sp>
      <p:sp>
        <p:nvSpPr>
          <p:cNvPr id="25" name="文本框 24"/>
          <p:cNvSpPr txBox="1"/>
          <p:nvPr/>
        </p:nvSpPr>
        <p:spPr>
          <a:xfrm>
            <a:off x="1009650" y="4192905"/>
            <a:ext cx="1038860" cy="337185"/>
          </a:xfrm>
          <a:prstGeom prst="rect">
            <a:avLst/>
          </a:prstGeom>
          <a:noFill/>
        </p:spPr>
        <p:txBody>
          <a:bodyPr wrap="square" rtlCol="0">
            <a:spAutoFit/>
          </a:bodyPr>
          <a:p>
            <a:pPr algn="dist"/>
            <a:r>
              <a:rPr lang="zh-CN" altLang="en-US" sz="1600">
                <a:latin typeface="思源黑体" panose="020B0400000000000000" pitchFamily="34" charset="-122"/>
                <a:ea typeface="思源黑体" panose="020B0400000000000000" pitchFamily="34" charset="-122"/>
              </a:rPr>
              <a:t>整体重量</a:t>
            </a:r>
            <a:endParaRPr lang="zh-CN" altLang="en-US" sz="1600">
              <a:latin typeface="思源黑体" panose="020B0400000000000000" pitchFamily="34" charset="-122"/>
              <a:ea typeface="思源黑体" panose="020B0400000000000000" pitchFamily="34" charset="-122"/>
            </a:endParaRPr>
          </a:p>
        </p:txBody>
      </p:sp>
      <p:sp>
        <p:nvSpPr>
          <p:cNvPr id="26" name="文本框 25"/>
          <p:cNvSpPr txBox="1"/>
          <p:nvPr/>
        </p:nvSpPr>
        <p:spPr>
          <a:xfrm>
            <a:off x="2405380" y="3916680"/>
            <a:ext cx="4980940" cy="275590"/>
          </a:xfrm>
          <a:prstGeom prst="rect">
            <a:avLst/>
          </a:prstGeom>
          <a:noFill/>
        </p:spPr>
        <p:txBody>
          <a:bodyPr wrap="square" rtlCol="0">
            <a:spAutoFit/>
          </a:bodyPr>
          <a:p>
            <a:pPr lvl="1" algn="ctr"/>
            <a:r>
              <a:rPr lang="en-US" altLang="zh-CN" sz="1200">
                <a:latin typeface="思源黑体" panose="020B0400000000000000" pitchFamily="34" charset="-122"/>
                <a:ea typeface="思源黑体" panose="020B0400000000000000" pitchFamily="34" charset="-122"/>
              </a:rPr>
              <a:t>DC 12V-35V</a:t>
            </a:r>
            <a:endParaRPr lang="en-US" altLang="zh-CN" sz="1200">
              <a:latin typeface="思源黑体" panose="020B0400000000000000" pitchFamily="34" charset="-122"/>
              <a:ea typeface="思源黑体" panose="020B0400000000000000" pitchFamily="34" charset="-122"/>
            </a:endParaRPr>
          </a:p>
        </p:txBody>
      </p:sp>
      <p:sp>
        <p:nvSpPr>
          <p:cNvPr id="27" name="文本框 26"/>
          <p:cNvSpPr txBox="1"/>
          <p:nvPr/>
        </p:nvSpPr>
        <p:spPr>
          <a:xfrm>
            <a:off x="2406650" y="4223385"/>
            <a:ext cx="5439410" cy="275590"/>
          </a:xfrm>
          <a:prstGeom prst="rect">
            <a:avLst/>
          </a:prstGeom>
          <a:noFill/>
        </p:spPr>
        <p:txBody>
          <a:bodyPr wrap="square" rtlCol="0">
            <a:spAutoFit/>
          </a:bodyPr>
          <a:p>
            <a:pPr algn="ctr"/>
            <a:r>
              <a:rPr lang="en-US" sz="1200">
                <a:latin typeface="思源黑体" panose="020B0400000000000000" pitchFamily="34" charset="-122"/>
                <a:ea typeface="思源黑体" panose="020B0400000000000000" pitchFamily="34" charset="-122"/>
              </a:rPr>
              <a:t>1.8</a:t>
            </a:r>
            <a:r>
              <a:rPr lang="zh-CN" altLang="en-US" sz="1200">
                <a:latin typeface="思源黑体" panose="020B0400000000000000" pitchFamily="34" charset="-122"/>
                <a:ea typeface="思源黑体" panose="020B0400000000000000" pitchFamily="34" charset="-122"/>
              </a:rPr>
              <a:t>公斤</a:t>
            </a:r>
            <a:endParaRPr lang="zh-CN" altLang="en-US" sz="1200">
              <a:latin typeface="思源黑体" panose="020B0400000000000000" pitchFamily="34" charset="-122"/>
              <a:ea typeface="思源黑体" panose="020B0400000000000000" pitchFamily="34" charset="-122"/>
            </a:endParaRPr>
          </a:p>
        </p:txBody>
      </p:sp>
      <p:sp>
        <p:nvSpPr>
          <p:cNvPr id="28" name="文本框 27"/>
          <p:cNvSpPr txBox="1"/>
          <p:nvPr/>
        </p:nvSpPr>
        <p:spPr>
          <a:xfrm>
            <a:off x="1012825" y="4529455"/>
            <a:ext cx="1038860" cy="337185"/>
          </a:xfrm>
          <a:prstGeom prst="rect">
            <a:avLst/>
          </a:prstGeom>
          <a:noFill/>
        </p:spPr>
        <p:txBody>
          <a:bodyPr wrap="square" rtlCol="0">
            <a:spAutoFit/>
          </a:bodyPr>
          <a:p>
            <a:pPr algn="dist"/>
            <a:r>
              <a:rPr lang="zh-CN" altLang="en-US" sz="1600">
                <a:latin typeface="思源黑体" panose="020B0400000000000000" pitchFamily="34" charset="-122"/>
                <a:ea typeface="思源黑体" panose="020B0400000000000000" pitchFamily="34" charset="-122"/>
              </a:rPr>
              <a:t>相机</a:t>
            </a:r>
            <a:endParaRPr lang="zh-CN" altLang="en-US" sz="1600">
              <a:latin typeface="思源黑体" panose="020B0400000000000000" pitchFamily="34" charset="-122"/>
              <a:ea typeface="思源黑体" panose="020B0400000000000000" pitchFamily="34" charset="-122"/>
            </a:endParaRPr>
          </a:p>
        </p:txBody>
      </p:sp>
      <p:sp>
        <p:nvSpPr>
          <p:cNvPr id="29" name="文本框 28"/>
          <p:cNvSpPr txBox="1"/>
          <p:nvPr/>
        </p:nvSpPr>
        <p:spPr>
          <a:xfrm>
            <a:off x="1009650" y="4847590"/>
            <a:ext cx="1038860" cy="337185"/>
          </a:xfrm>
          <a:prstGeom prst="rect">
            <a:avLst/>
          </a:prstGeom>
          <a:noFill/>
        </p:spPr>
        <p:txBody>
          <a:bodyPr wrap="square" rtlCol="0">
            <a:spAutoFit/>
          </a:bodyPr>
          <a:p>
            <a:pPr algn="dist"/>
            <a:r>
              <a:rPr lang="zh-CN" altLang="en-US" sz="1600">
                <a:latin typeface="思源黑体" panose="020B0400000000000000" pitchFamily="34" charset="-122"/>
                <a:ea typeface="思源黑体" panose="020B0400000000000000" pitchFamily="34" charset="-122"/>
              </a:rPr>
              <a:t>分辨率</a:t>
            </a:r>
            <a:endParaRPr lang="zh-CN" altLang="en-US" sz="1600">
              <a:latin typeface="思源黑体" panose="020B0400000000000000" pitchFamily="34" charset="-122"/>
              <a:ea typeface="思源黑体" panose="020B0400000000000000" pitchFamily="34" charset="-122"/>
            </a:endParaRPr>
          </a:p>
        </p:txBody>
      </p:sp>
      <p:sp>
        <p:nvSpPr>
          <p:cNvPr id="30" name="文本框 29"/>
          <p:cNvSpPr txBox="1"/>
          <p:nvPr/>
        </p:nvSpPr>
        <p:spPr>
          <a:xfrm>
            <a:off x="1003300" y="5165090"/>
            <a:ext cx="1038860" cy="337185"/>
          </a:xfrm>
          <a:prstGeom prst="rect">
            <a:avLst/>
          </a:prstGeom>
          <a:noFill/>
        </p:spPr>
        <p:txBody>
          <a:bodyPr wrap="square" rtlCol="0">
            <a:spAutoFit/>
          </a:bodyPr>
          <a:p>
            <a:pPr algn="dist"/>
            <a:r>
              <a:rPr lang="zh-CN" altLang="en-US" sz="1600">
                <a:latin typeface="思源黑体" panose="020B0400000000000000" pitchFamily="34" charset="-122"/>
                <a:ea typeface="思源黑体" panose="020B0400000000000000" pitchFamily="34" charset="-122"/>
              </a:rPr>
              <a:t>帧率</a:t>
            </a:r>
            <a:endParaRPr lang="zh-CN" altLang="en-US" sz="1600">
              <a:latin typeface="思源黑体" panose="020B0400000000000000" pitchFamily="34" charset="-122"/>
              <a:ea typeface="思源黑体" panose="020B0400000000000000" pitchFamily="34" charset="-122"/>
            </a:endParaRPr>
          </a:p>
        </p:txBody>
      </p:sp>
      <p:sp>
        <p:nvSpPr>
          <p:cNvPr id="31" name="文本框 30"/>
          <p:cNvSpPr txBox="1"/>
          <p:nvPr/>
        </p:nvSpPr>
        <p:spPr>
          <a:xfrm>
            <a:off x="1009650" y="5492750"/>
            <a:ext cx="1038860" cy="337185"/>
          </a:xfrm>
          <a:prstGeom prst="rect">
            <a:avLst/>
          </a:prstGeom>
          <a:noFill/>
        </p:spPr>
        <p:txBody>
          <a:bodyPr wrap="square" rtlCol="0">
            <a:spAutoFit/>
          </a:bodyPr>
          <a:p>
            <a:pPr algn="dist"/>
            <a:r>
              <a:rPr lang="zh-CN" altLang="en-US" sz="1600">
                <a:latin typeface="思源黑体" panose="020B0400000000000000" pitchFamily="34" charset="-122"/>
                <a:ea typeface="思源黑体" panose="020B0400000000000000" pitchFamily="34" charset="-122"/>
              </a:rPr>
              <a:t>传感器</a:t>
            </a:r>
            <a:endParaRPr lang="zh-CN" altLang="en-US" sz="1600">
              <a:latin typeface="思源黑体" panose="020B0400000000000000" pitchFamily="34" charset="-122"/>
              <a:ea typeface="思源黑体" panose="020B0400000000000000" pitchFamily="34" charset="-122"/>
            </a:endParaRPr>
          </a:p>
        </p:txBody>
      </p:sp>
      <p:sp>
        <p:nvSpPr>
          <p:cNvPr id="32" name="文本框 31"/>
          <p:cNvSpPr txBox="1"/>
          <p:nvPr/>
        </p:nvSpPr>
        <p:spPr>
          <a:xfrm>
            <a:off x="1038225" y="5934075"/>
            <a:ext cx="1038860" cy="337185"/>
          </a:xfrm>
          <a:prstGeom prst="rect">
            <a:avLst/>
          </a:prstGeom>
          <a:noFill/>
        </p:spPr>
        <p:txBody>
          <a:bodyPr wrap="square" rtlCol="0">
            <a:spAutoFit/>
          </a:bodyPr>
          <a:p>
            <a:pPr algn="dist"/>
            <a:r>
              <a:rPr lang="zh-CN" altLang="en-US" sz="1600">
                <a:latin typeface="思源黑体" panose="020B0400000000000000" pitchFamily="34" charset="-122"/>
                <a:ea typeface="思源黑体" panose="020B0400000000000000" pitchFamily="34" charset="-122"/>
              </a:rPr>
              <a:t>通讯方式</a:t>
            </a:r>
            <a:endParaRPr lang="zh-CN" altLang="en-US" sz="1600">
              <a:latin typeface="思源黑体" panose="020B0400000000000000" pitchFamily="34" charset="-122"/>
              <a:ea typeface="思源黑体" panose="020B0400000000000000" pitchFamily="34" charset="-122"/>
            </a:endParaRPr>
          </a:p>
        </p:txBody>
      </p:sp>
      <p:sp>
        <p:nvSpPr>
          <p:cNvPr id="33" name="文本框 32"/>
          <p:cNvSpPr txBox="1"/>
          <p:nvPr/>
        </p:nvSpPr>
        <p:spPr>
          <a:xfrm>
            <a:off x="2406015" y="4559935"/>
            <a:ext cx="5440045" cy="275590"/>
          </a:xfrm>
          <a:prstGeom prst="rect">
            <a:avLst/>
          </a:prstGeom>
          <a:noFill/>
        </p:spPr>
        <p:txBody>
          <a:bodyPr wrap="square" rtlCol="0">
            <a:spAutoFit/>
          </a:bodyPr>
          <a:p>
            <a:pPr algn="ctr"/>
            <a:r>
              <a:rPr lang="zh-CN" altLang="en-US" sz="1200">
                <a:latin typeface="思源黑体" panose="020B0400000000000000" pitchFamily="34" charset="-122"/>
                <a:ea typeface="思源黑体" panose="020B0400000000000000" pitchFamily="34" charset="-122"/>
              </a:rPr>
              <a:t>标配</a:t>
            </a:r>
            <a:r>
              <a:rPr lang="en-US" altLang="zh-CN" sz="1200">
                <a:latin typeface="思源黑体" panose="020B0400000000000000" pitchFamily="34" charset="-122"/>
                <a:ea typeface="思源黑体" panose="020B0400000000000000" pitchFamily="34" charset="-122"/>
              </a:rPr>
              <a:t>200</a:t>
            </a:r>
            <a:r>
              <a:rPr lang="zh-CN" altLang="en-US" sz="1200">
                <a:latin typeface="思源黑体" panose="020B0400000000000000" pitchFamily="34" charset="-122"/>
                <a:ea typeface="思源黑体" panose="020B0400000000000000" pitchFamily="34" charset="-122"/>
              </a:rPr>
              <a:t>万</a:t>
            </a:r>
            <a:r>
              <a:rPr lang="en-US" altLang="zh-CN" sz="1200">
                <a:latin typeface="思源黑体" panose="020B0400000000000000" pitchFamily="34" charset="-122"/>
                <a:ea typeface="思源黑体" panose="020B0400000000000000" pitchFamily="34" charset="-122"/>
              </a:rPr>
              <a:t>/500</a:t>
            </a:r>
            <a:r>
              <a:rPr lang="zh-CN" altLang="en-US" sz="1200">
                <a:latin typeface="思源黑体" panose="020B0400000000000000" pitchFamily="34" charset="-122"/>
                <a:ea typeface="思源黑体" panose="020B0400000000000000" pitchFamily="34" charset="-122"/>
              </a:rPr>
              <a:t>万彩色</a:t>
            </a:r>
            <a:r>
              <a:rPr lang="en-US" altLang="zh-CN" sz="1200">
                <a:latin typeface="思源黑体" panose="020B0400000000000000" pitchFamily="34" charset="-122"/>
                <a:ea typeface="思源黑体" panose="020B0400000000000000" pitchFamily="34" charset="-122"/>
              </a:rPr>
              <a:t>CCD(</a:t>
            </a:r>
            <a:r>
              <a:rPr lang="zh-CN" altLang="en-US" sz="1200">
                <a:latin typeface="思源黑体" panose="020B0400000000000000" pitchFamily="34" charset="-122"/>
                <a:ea typeface="思源黑体" panose="020B0400000000000000" pitchFamily="34" charset="-122"/>
              </a:rPr>
              <a:t>支持黑白彩色手动切换</a:t>
            </a:r>
            <a:r>
              <a:rPr lang="en-US" altLang="zh-CN" sz="1200">
                <a:latin typeface="思源黑体" panose="020B0400000000000000" pitchFamily="34" charset="-122"/>
                <a:ea typeface="思源黑体" panose="020B0400000000000000" pitchFamily="34" charset="-122"/>
              </a:rPr>
              <a:t>)</a:t>
            </a:r>
            <a:endParaRPr lang="en-US" altLang="zh-CN" sz="1200">
              <a:latin typeface="思源黑体" panose="020B0400000000000000" pitchFamily="34" charset="-122"/>
              <a:ea typeface="思源黑体" panose="020B0400000000000000" pitchFamily="34" charset="-122"/>
            </a:endParaRPr>
          </a:p>
        </p:txBody>
      </p:sp>
      <p:sp>
        <p:nvSpPr>
          <p:cNvPr id="36" name="文本框 35"/>
          <p:cNvSpPr txBox="1"/>
          <p:nvPr/>
        </p:nvSpPr>
        <p:spPr>
          <a:xfrm>
            <a:off x="2408555" y="4880610"/>
            <a:ext cx="5439410" cy="275590"/>
          </a:xfrm>
          <a:prstGeom prst="rect">
            <a:avLst/>
          </a:prstGeom>
          <a:noFill/>
        </p:spPr>
        <p:txBody>
          <a:bodyPr wrap="square" rtlCol="0">
            <a:spAutoFit/>
          </a:bodyPr>
          <a:p>
            <a:pPr algn="ctr"/>
            <a:r>
              <a:rPr lang="en-US" sz="1200">
                <a:latin typeface="思源黑体" panose="020B0400000000000000" pitchFamily="34" charset="-122"/>
                <a:ea typeface="思源黑体" panose="020B0400000000000000" pitchFamily="34" charset="-122"/>
              </a:rPr>
              <a:t>1920*1080</a:t>
            </a:r>
            <a:endParaRPr lang="en-US" sz="1200">
              <a:latin typeface="思源黑体" panose="020B0400000000000000" pitchFamily="34" charset="-122"/>
              <a:ea typeface="思源黑体" panose="020B0400000000000000" pitchFamily="34" charset="-122"/>
            </a:endParaRPr>
          </a:p>
        </p:txBody>
      </p:sp>
      <p:sp>
        <p:nvSpPr>
          <p:cNvPr id="37" name="文本框 36"/>
          <p:cNvSpPr txBox="1"/>
          <p:nvPr/>
        </p:nvSpPr>
        <p:spPr>
          <a:xfrm>
            <a:off x="2407920" y="5217160"/>
            <a:ext cx="5440045" cy="275590"/>
          </a:xfrm>
          <a:prstGeom prst="rect">
            <a:avLst/>
          </a:prstGeom>
          <a:noFill/>
        </p:spPr>
        <p:txBody>
          <a:bodyPr wrap="square" rtlCol="0">
            <a:spAutoFit/>
          </a:bodyPr>
          <a:p>
            <a:pPr algn="ctr"/>
            <a:r>
              <a:rPr lang="en-US" sz="1200">
                <a:latin typeface="思源黑体" panose="020B0400000000000000" pitchFamily="34" charset="-122"/>
                <a:ea typeface="思源黑体" panose="020B0400000000000000" pitchFamily="34" charset="-122"/>
              </a:rPr>
              <a:t>30</a:t>
            </a:r>
            <a:endParaRPr lang="en-US" sz="1200">
              <a:latin typeface="思源黑体" panose="020B0400000000000000" pitchFamily="34" charset="-122"/>
              <a:ea typeface="思源黑体" panose="020B0400000000000000" pitchFamily="34" charset="-122"/>
            </a:endParaRPr>
          </a:p>
        </p:txBody>
      </p:sp>
      <p:sp>
        <p:nvSpPr>
          <p:cNvPr id="38" name="文本框 37"/>
          <p:cNvSpPr txBox="1"/>
          <p:nvPr/>
        </p:nvSpPr>
        <p:spPr>
          <a:xfrm>
            <a:off x="2403475" y="5523865"/>
            <a:ext cx="5440045" cy="275590"/>
          </a:xfrm>
          <a:prstGeom prst="rect">
            <a:avLst/>
          </a:prstGeom>
          <a:noFill/>
        </p:spPr>
        <p:txBody>
          <a:bodyPr wrap="square" rtlCol="0">
            <a:spAutoFit/>
          </a:bodyPr>
          <a:p>
            <a:pPr algn="ctr"/>
            <a:r>
              <a:rPr lang="en-US" sz="1200">
                <a:latin typeface="思源黑体" panose="020B0400000000000000" pitchFamily="34" charset="-122"/>
                <a:ea typeface="思源黑体" panose="020B0400000000000000" pitchFamily="34" charset="-122"/>
              </a:rPr>
              <a:t>1/1.8”CCD</a:t>
            </a:r>
            <a:endParaRPr lang="zh-CN" altLang="en-US" sz="1200">
              <a:latin typeface="思源黑体" panose="020B0400000000000000" pitchFamily="34" charset="-122"/>
              <a:ea typeface="思源黑体" panose="020B0400000000000000" pitchFamily="34" charset="-122"/>
            </a:endParaRPr>
          </a:p>
        </p:txBody>
      </p:sp>
      <p:sp>
        <p:nvSpPr>
          <p:cNvPr id="39" name="文本框 38"/>
          <p:cNvSpPr txBox="1"/>
          <p:nvPr/>
        </p:nvSpPr>
        <p:spPr>
          <a:xfrm>
            <a:off x="2406650" y="5852795"/>
            <a:ext cx="5440045" cy="460375"/>
          </a:xfrm>
          <a:prstGeom prst="rect">
            <a:avLst/>
          </a:prstGeom>
          <a:noFill/>
        </p:spPr>
        <p:txBody>
          <a:bodyPr wrap="square" rtlCol="0">
            <a:spAutoFit/>
          </a:bodyPr>
          <a:p>
            <a:pPr algn="ctr"/>
            <a:r>
              <a:rPr sz="1200">
                <a:latin typeface="思源黑体" panose="020B0400000000000000" pitchFamily="34" charset="-122"/>
                <a:ea typeface="思源黑体" panose="020B0400000000000000" pitchFamily="34" charset="-122"/>
              </a:rPr>
              <a:t>采用RJ45带POE千兆接口，国内唯一一家，抗干扰最强</a:t>
            </a:r>
            <a:endParaRPr sz="1200">
              <a:latin typeface="思源黑体" panose="020B0400000000000000" pitchFamily="34" charset="-122"/>
              <a:ea typeface="思源黑体" panose="020B0400000000000000" pitchFamily="34" charset="-122"/>
            </a:endParaRPr>
          </a:p>
          <a:p>
            <a:pPr algn="ctr"/>
            <a:r>
              <a:rPr sz="1200">
                <a:latin typeface="思源黑体" panose="020B0400000000000000" pitchFamily="34" charset="-122"/>
                <a:ea typeface="思源黑体" panose="020B0400000000000000" pitchFamily="34" charset="-122"/>
              </a:rPr>
              <a:t>（目前普遍采用USB通讯）</a:t>
            </a:r>
            <a:endParaRPr sz="1200">
              <a:latin typeface="思源黑体" panose="020B0400000000000000" pitchFamily="34" charset="-122"/>
              <a:ea typeface="思源黑体" panose="020B0400000000000000" pitchFamily="34" charset="-122"/>
            </a:endParaRPr>
          </a:p>
        </p:txBody>
      </p:sp>
    </p:spTree>
    <p:custDataLst>
      <p:tags r:id="rId17"/>
    </p:custDataLst>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2827655" y="2322830"/>
            <a:ext cx="8926195" cy="6667500"/>
          </a:xfrm>
          <a:prstGeom prst="rect">
            <a:avLst/>
          </a:prstGeom>
          <a:blipFill rotWithShape="1">
            <a:blip r:embed="rId1">
              <a:alphaModFix amt="21000"/>
            </a:blip>
            <a:stretch>
              <a:fillRect/>
            </a:stretch>
          </a:blipFill>
          <a:effectLst>
            <a:glow>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矩形 8"/>
          <p:cNvSpPr/>
          <p:nvPr>
            <p:custDataLst>
              <p:tags r:id="rId2"/>
            </p:custDataLst>
          </p:nvPr>
        </p:nvSpPr>
        <p:spPr>
          <a:xfrm>
            <a:off x="784225" y="3636645"/>
            <a:ext cx="1139825" cy="2819400"/>
          </a:xfrm>
          <a:prstGeom prst="rect">
            <a:avLst/>
          </a:prstGeom>
          <a:solidFill>
            <a:srgbClr val="D668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9478" name="图片 23"/>
          <p:cNvPicPr>
            <a:picLocks noChangeAspect="1"/>
          </p:cNvPicPr>
          <p:nvPr>
            <p:custDataLst>
              <p:tags r:id="rId3"/>
            </p:custDataLst>
          </p:nvPr>
        </p:nvPicPr>
        <p:blipFill>
          <a:blip r:embed="rId4"/>
          <a:stretch>
            <a:fillRect/>
          </a:stretch>
        </p:blipFill>
        <p:spPr>
          <a:xfrm>
            <a:off x="784860" y="1405573"/>
            <a:ext cx="10621963" cy="1852612"/>
          </a:xfrm>
          <a:prstGeom prst="rect">
            <a:avLst/>
          </a:prstGeom>
          <a:noFill/>
          <a:ln w="9525">
            <a:noFill/>
          </a:ln>
        </p:spPr>
      </p:pic>
      <p:sp>
        <p:nvSpPr>
          <p:cNvPr id="19479" name="文本框 24"/>
          <p:cNvSpPr txBox="1"/>
          <p:nvPr>
            <p:custDataLst>
              <p:tags r:id="rId5"/>
            </p:custDataLst>
          </p:nvPr>
        </p:nvSpPr>
        <p:spPr>
          <a:xfrm>
            <a:off x="1102360" y="1991360"/>
            <a:ext cx="768985" cy="681355"/>
          </a:xfrm>
          <a:prstGeom prst="rect">
            <a:avLst/>
          </a:prstGeom>
          <a:noFill/>
          <a:ln w="9525">
            <a:noFill/>
          </a:ln>
        </p:spPr>
        <p:txBody>
          <a:bodyPr wrap="square" anchor="t">
            <a:spAutoFit/>
          </a:bodyPr>
          <a:p>
            <a:pPr>
              <a:lnSpc>
                <a:spcPct val="120000"/>
              </a:lnSpc>
            </a:pPr>
            <a:r>
              <a:rPr lang="zh-CN" altLang="en-US" sz="1600" b="1" dirty="0">
                <a:latin typeface="阿里巴巴普惠体 Heavy" panose="00020600040101010101" charset="-122"/>
                <a:ea typeface="阿里巴巴普惠体 Heavy" panose="00020600040101010101" charset="-122"/>
              </a:rPr>
              <a:t>标准</a:t>
            </a:r>
            <a:endParaRPr lang="zh-CN" altLang="en-US" sz="1600" b="1" dirty="0">
              <a:latin typeface="阿里巴巴普惠体 Heavy" panose="00020600040101010101" charset="-122"/>
              <a:ea typeface="阿里巴巴普惠体 Heavy" panose="00020600040101010101" charset="-122"/>
            </a:endParaRPr>
          </a:p>
          <a:p>
            <a:pPr>
              <a:lnSpc>
                <a:spcPct val="120000"/>
              </a:lnSpc>
            </a:pPr>
            <a:r>
              <a:rPr lang="zh-CN" altLang="en-US" sz="1600" b="1" dirty="0">
                <a:latin typeface="阿里巴巴普惠体 Heavy" panose="00020600040101010101" charset="-122"/>
                <a:ea typeface="阿里巴巴普惠体 Heavy" panose="00020600040101010101" charset="-122"/>
              </a:rPr>
              <a:t>配置</a:t>
            </a:r>
            <a:endParaRPr lang="zh-CN" altLang="en-US" sz="1600" b="1" dirty="0">
              <a:latin typeface="阿里巴巴普惠体 Heavy" panose="00020600040101010101" charset="-122"/>
              <a:ea typeface="阿里巴巴普惠体 Heavy" panose="00020600040101010101" charset="-122"/>
            </a:endParaRPr>
          </a:p>
        </p:txBody>
      </p:sp>
      <p:sp>
        <p:nvSpPr>
          <p:cNvPr id="19480" name="文本框 25"/>
          <p:cNvSpPr txBox="1"/>
          <p:nvPr>
            <p:custDataLst>
              <p:tags r:id="rId6"/>
            </p:custDataLst>
          </p:nvPr>
        </p:nvSpPr>
        <p:spPr>
          <a:xfrm>
            <a:off x="5144135" y="1416685"/>
            <a:ext cx="2540000" cy="365125"/>
          </a:xfrm>
          <a:prstGeom prst="rect">
            <a:avLst/>
          </a:prstGeom>
          <a:noFill/>
          <a:ln w="9525">
            <a:noFill/>
          </a:ln>
        </p:spPr>
        <p:txBody>
          <a:bodyPr anchor="t">
            <a:spAutoFit/>
          </a:bodyPr>
          <a:p>
            <a:pPr>
              <a:lnSpc>
                <a:spcPct val="120000"/>
              </a:lnSpc>
            </a:pPr>
            <a:r>
              <a:rPr lang="zh-CN" altLang="en-US" sz="1600" b="1" dirty="0">
                <a:latin typeface="思源黑体" panose="020B0400000000000000" pitchFamily="34" charset="-122"/>
                <a:ea typeface="思源黑体" panose="020B0400000000000000" pitchFamily="34" charset="-122"/>
              </a:rPr>
              <a:t>主要配置名称及参数</a:t>
            </a:r>
            <a:endParaRPr lang="zh-CN" altLang="en-US" sz="1600" b="1" dirty="0">
              <a:latin typeface="思源黑体" panose="020B0400000000000000" pitchFamily="34" charset="-122"/>
              <a:ea typeface="思源黑体" panose="020B0400000000000000" pitchFamily="34" charset="-122"/>
            </a:endParaRPr>
          </a:p>
        </p:txBody>
      </p:sp>
      <p:sp>
        <p:nvSpPr>
          <p:cNvPr id="19481" name="文本框 26"/>
          <p:cNvSpPr txBox="1"/>
          <p:nvPr>
            <p:custDataLst>
              <p:tags r:id="rId7"/>
            </p:custDataLst>
          </p:nvPr>
        </p:nvSpPr>
        <p:spPr>
          <a:xfrm>
            <a:off x="10266998" y="1467485"/>
            <a:ext cx="1266825" cy="365125"/>
          </a:xfrm>
          <a:prstGeom prst="rect">
            <a:avLst/>
          </a:prstGeom>
          <a:noFill/>
          <a:ln w="9525">
            <a:noFill/>
          </a:ln>
        </p:spPr>
        <p:txBody>
          <a:bodyPr anchor="t">
            <a:spAutoFit/>
          </a:bodyPr>
          <a:p>
            <a:pPr>
              <a:lnSpc>
                <a:spcPct val="120000"/>
              </a:lnSpc>
            </a:pPr>
            <a:r>
              <a:rPr lang="zh-CN" altLang="en-US" sz="1600" b="1" dirty="0">
                <a:latin typeface="思源黑体" panose="020B0400000000000000" pitchFamily="34" charset="-122"/>
                <a:ea typeface="思源黑体" panose="020B0400000000000000" pitchFamily="34" charset="-122"/>
              </a:rPr>
              <a:t>设备型号</a:t>
            </a:r>
            <a:endParaRPr lang="zh-CN" altLang="en-US" sz="1600" b="1" dirty="0">
              <a:latin typeface="思源黑体" panose="020B0400000000000000" pitchFamily="34" charset="-122"/>
              <a:ea typeface="思源黑体" panose="020B0400000000000000" pitchFamily="34" charset="-122"/>
            </a:endParaRPr>
          </a:p>
        </p:txBody>
      </p:sp>
      <p:sp>
        <p:nvSpPr>
          <p:cNvPr id="19482" name="文本框 27"/>
          <p:cNvSpPr txBox="1"/>
          <p:nvPr>
            <p:custDataLst>
              <p:tags r:id="rId8"/>
            </p:custDataLst>
          </p:nvPr>
        </p:nvSpPr>
        <p:spPr>
          <a:xfrm>
            <a:off x="1581785" y="2218373"/>
            <a:ext cx="2540000" cy="533400"/>
          </a:xfrm>
          <a:prstGeom prst="rect">
            <a:avLst/>
          </a:prstGeom>
          <a:noFill/>
          <a:ln w="9525">
            <a:noFill/>
          </a:ln>
        </p:spPr>
        <p:txBody>
          <a:bodyPr anchor="t">
            <a:spAutoFit/>
          </a:bodyPr>
          <a:p>
            <a:pPr algn="ctr">
              <a:lnSpc>
                <a:spcPct val="120000"/>
              </a:lnSpc>
            </a:pPr>
            <a:r>
              <a:rPr lang="zh-CN" altLang="en-US" sz="1200" dirty="0">
                <a:latin typeface="思源黑体" panose="020B0400000000000000" pitchFamily="34" charset="-122"/>
                <a:ea typeface="思源黑体" panose="020B0400000000000000" pitchFamily="34" charset="-122"/>
                <a:cs typeface="思源黑体" panose="020B0400000000000000" pitchFamily="34" charset="-122"/>
              </a:rPr>
              <a:t>工业主机</a:t>
            </a:r>
            <a:endParaRPr lang="zh-CN" altLang="en-US" sz="1200" dirty="0">
              <a:latin typeface="思源黑体" panose="020B0400000000000000" pitchFamily="34" charset="-122"/>
              <a:ea typeface="思源黑体" panose="020B0400000000000000" pitchFamily="34" charset="-122"/>
              <a:cs typeface="思源黑体" panose="020B0400000000000000" pitchFamily="34" charset="-122"/>
            </a:endParaRPr>
          </a:p>
          <a:p>
            <a:pPr algn="ctr">
              <a:lnSpc>
                <a:spcPct val="120000"/>
              </a:lnSpc>
            </a:pPr>
            <a:r>
              <a:rPr lang="zh-CN" altLang="en-US" sz="1200" dirty="0">
                <a:latin typeface="思源黑体" panose="020B0400000000000000" pitchFamily="34" charset="-122"/>
                <a:ea typeface="思源黑体" panose="020B0400000000000000" pitchFamily="34" charset="-122"/>
                <a:cs typeface="思源黑体" panose="020B0400000000000000" pitchFamily="34" charset="-122"/>
              </a:rPr>
              <a:t>（4G/64G/</a:t>
            </a:r>
            <a:r>
              <a:rPr lang="en-US" sz="1200" dirty="0">
                <a:latin typeface="思源黑体" panose="020B0400000000000000" pitchFamily="34" charset="-122"/>
                <a:ea typeface="思源黑体" panose="020B0400000000000000" pitchFamily="34" charset="-122"/>
                <a:cs typeface="思源黑体" panose="020B0400000000000000" pitchFamily="34" charset="-122"/>
              </a:rPr>
              <a:t>3855</a:t>
            </a:r>
            <a:r>
              <a:rPr lang="zh-CN" altLang="en-US" sz="1200" dirty="0">
                <a:latin typeface="思源黑体" panose="020B0400000000000000" pitchFamily="34" charset="-122"/>
                <a:ea typeface="思源黑体" panose="020B0400000000000000" pitchFamily="34" charset="-122"/>
                <a:cs typeface="思源黑体" panose="020B0400000000000000" pitchFamily="34" charset="-122"/>
              </a:rPr>
              <a:t>U)</a:t>
            </a:r>
            <a:endParaRPr lang="zh-CN" altLang="en-US" sz="1200" dirty="0">
              <a:latin typeface="思源黑体" panose="020B0400000000000000" pitchFamily="34" charset="-122"/>
              <a:ea typeface="思源黑体" panose="020B0400000000000000" pitchFamily="34" charset="-122"/>
              <a:cs typeface="思源黑体" panose="020B0400000000000000" pitchFamily="34" charset="-122"/>
            </a:endParaRPr>
          </a:p>
        </p:txBody>
      </p:sp>
      <p:sp>
        <p:nvSpPr>
          <p:cNvPr id="19483" name="文本框 28"/>
          <p:cNvSpPr txBox="1"/>
          <p:nvPr>
            <p:custDataLst>
              <p:tags r:id="rId9"/>
            </p:custDataLst>
          </p:nvPr>
        </p:nvSpPr>
        <p:spPr>
          <a:xfrm>
            <a:off x="3983990" y="2110740"/>
            <a:ext cx="1444625" cy="755015"/>
          </a:xfrm>
          <a:prstGeom prst="rect">
            <a:avLst/>
          </a:prstGeom>
          <a:noFill/>
          <a:ln w="9525">
            <a:noFill/>
          </a:ln>
        </p:spPr>
        <p:txBody>
          <a:bodyPr wrap="square" anchor="t">
            <a:spAutoFit/>
          </a:bodyPr>
          <a:p>
            <a:pPr algn="ctr">
              <a:lnSpc>
                <a:spcPct val="120000"/>
              </a:lnSpc>
            </a:pPr>
            <a:r>
              <a:rPr lang="zh-CN" altLang="en-US" sz="1200" dirty="0">
                <a:latin typeface="思源黑体" panose="020B0400000000000000" pitchFamily="34" charset="-122"/>
                <a:ea typeface="思源黑体" panose="020B0400000000000000" pitchFamily="34" charset="-122"/>
                <a:cs typeface="思源黑体" panose="020B0400000000000000" pitchFamily="34" charset="-122"/>
              </a:rPr>
              <a:t>工业相机</a:t>
            </a:r>
            <a:endParaRPr lang="zh-CN" altLang="en-US" sz="1200" dirty="0">
              <a:latin typeface="思源黑体" panose="020B0400000000000000" pitchFamily="34" charset="-122"/>
              <a:ea typeface="思源黑体" panose="020B0400000000000000" pitchFamily="34" charset="-122"/>
              <a:cs typeface="思源黑体" panose="020B0400000000000000" pitchFamily="34" charset="-122"/>
            </a:endParaRPr>
          </a:p>
          <a:p>
            <a:pPr algn="ctr">
              <a:lnSpc>
                <a:spcPct val="120000"/>
              </a:lnSpc>
            </a:pPr>
            <a:r>
              <a:rPr lang="en-US" altLang="zh-CN" sz="1200" dirty="0">
                <a:latin typeface="思源黑体" panose="020B0400000000000000" pitchFamily="34" charset="-122"/>
                <a:ea typeface="思源黑体" panose="020B0400000000000000" pitchFamily="34" charset="-122"/>
                <a:cs typeface="思源黑体" panose="020B0400000000000000" pitchFamily="34" charset="-122"/>
              </a:rPr>
              <a:t>(200万像素、黑白</a:t>
            </a:r>
            <a:endParaRPr lang="en-US" altLang="zh-CN" sz="1200" dirty="0">
              <a:latin typeface="思源黑体" panose="020B0400000000000000" pitchFamily="34" charset="-122"/>
              <a:ea typeface="思源黑体" panose="020B0400000000000000" pitchFamily="34" charset="-122"/>
              <a:cs typeface="思源黑体" panose="020B0400000000000000" pitchFamily="34" charset="-122"/>
            </a:endParaRPr>
          </a:p>
          <a:p>
            <a:pPr algn="ctr">
              <a:lnSpc>
                <a:spcPct val="120000"/>
              </a:lnSpc>
            </a:pPr>
            <a:r>
              <a:rPr lang="en-US" altLang="zh-CN" sz="1200" dirty="0">
                <a:latin typeface="思源黑体" panose="020B0400000000000000" pitchFamily="34" charset="-122"/>
                <a:ea typeface="思源黑体" panose="020B0400000000000000" pitchFamily="34" charset="-122"/>
                <a:cs typeface="思源黑体" panose="020B0400000000000000" pitchFamily="34" charset="-122"/>
              </a:rPr>
              <a:t>/彩色可选)                           </a:t>
            </a:r>
            <a:endParaRPr lang="en-US" altLang="zh-CN" sz="1200" dirty="0">
              <a:latin typeface="思源黑体" panose="020B0400000000000000" pitchFamily="34" charset="-122"/>
              <a:ea typeface="思源黑体" panose="020B0400000000000000" pitchFamily="34" charset="-122"/>
              <a:cs typeface="思源黑体" panose="020B0400000000000000" pitchFamily="34" charset="-122"/>
            </a:endParaRPr>
          </a:p>
        </p:txBody>
      </p:sp>
      <p:sp>
        <p:nvSpPr>
          <p:cNvPr id="19484" name="文本框 29"/>
          <p:cNvSpPr txBox="1"/>
          <p:nvPr>
            <p:custDataLst>
              <p:tags r:id="rId10"/>
            </p:custDataLst>
          </p:nvPr>
        </p:nvSpPr>
        <p:spPr>
          <a:xfrm>
            <a:off x="5607685" y="1837373"/>
            <a:ext cx="2540000" cy="312737"/>
          </a:xfrm>
          <a:prstGeom prst="rect">
            <a:avLst/>
          </a:prstGeom>
          <a:noFill/>
          <a:ln w="9525">
            <a:noFill/>
          </a:ln>
        </p:spPr>
        <p:txBody>
          <a:bodyPr anchor="t">
            <a:spAutoFit/>
          </a:bodyPr>
          <a:p>
            <a:pPr>
              <a:lnSpc>
                <a:spcPct val="120000"/>
              </a:lnSpc>
            </a:pPr>
            <a:r>
              <a:rPr lang="en-US" altLang="zh-CN" sz="1200" dirty="0">
                <a:latin typeface="思源黑体" panose="020B0400000000000000" pitchFamily="34" charset="-122"/>
                <a:ea typeface="思源黑体" panose="020B0400000000000000" pitchFamily="34" charset="-122"/>
                <a:cs typeface="思源黑体" panose="020B0400000000000000" pitchFamily="34" charset="-122"/>
              </a:rPr>
              <a:t>1</a:t>
            </a:r>
            <a:r>
              <a:rPr lang="zh-CN" altLang="en-US" sz="1200" dirty="0">
                <a:latin typeface="思源黑体" panose="020B0400000000000000" pitchFamily="34" charset="-122"/>
                <a:ea typeface="思源黑体" panose="020B0400000000000000" pitchFamily="34" charset="-122"/>
                <a:cs typeface="思源黑体" panose="020B0400000000000000" pitchFamily="34" charset="-122"/>
              </a:rPr>
              <a:t>个相机</a:t>
            </a:r>
            <a:endParaRPr lang="zh-CN" altLang="en-US" sz="1200" dirty="0">
              <a:latin typeface="思源黑体" panose="020B0400000000000000" pitchFamily="34" charset="-122"/>
              <a:ea typeface="思源黑体" panose="020B0400000000000000" pitchFamily="34" charset="-122"/>
              <a:cs typeface="思源黑体" panose="020B0400000000000000" pitchFamily="34" charset="-122"/>
            </a:endParaRPr>
          </a:p>
        </p:txBody>
      </p:sp>
      <p:sp>
        <p:nvSpPr>
          <p:cNvPr id="19485" name="文本框 30"/>
          <p:cNvSpPr txBox="1"/>
          <p:nvPr>
            <p:custDataLst>
              <p:tags r:id="rId11"/>
            </p:custDataLst>
          </p:nvPr>
        </p:nvSpPr>
        <p:spPr>
          <a:xfrm>
            <a:off x="5598160" y="2194560"/>
            <a:ext cx="2540000" cy="311150"/>
          </a:xfrm>
          <a:prstGeom prst="rect">
            <a:avLst/>
          </a:prstGeom>
          <a:noFill/>
          <a:ln w="9525">
            <a:noFill/>
          </a:ln>
        </p:spPr>
        <p:txBody>
          <a:bodyPr anchor="t">
            <a:spAutoFit/>
          </a:bodyPr>
          <a:p>
            <a:pPr>
              <a:lnSpc>
                <a:spcPct val="120000"/>
              </a:lnSpc>
            </a:pPr>
            <a:r>
              <a:rPr lang="en-US" altLang="zh-CN" sz="1200" dirty="0">
                <a:latin typeface="思源黑体" panose="020B0400000000000000" pitchFamily="34" charset="-122"/>
                <a:ea typeface="思源黑体" panose="020B0400000000000000" pitchFamily="34" charset="-122"/>
                <a:cs typeface="思源黑体" panose="020B0400000000000000" pitchFamily="34" charset="-122"/>
              </a:rPr>
              <a:t>2</a:t>
            </a:r>
            <a:r>
              <a:rPr lang="zh-CN" altLang="en-US" sz="1200" dirty="0">
                <a:latin typeface="思源黑体" panose="020B0400000000000000" pitchFamily="34" charset="-122"/>
                <a:ea typeface="思源黑体" panose="020B0400000000000000" pitchFamily="34" charset="-122"/>
                <a:cs typeface="思源黑体" panose="020B0400000000000000" pitchFamily="34" charset="-122"/>
              </a:rPr>
              <a:t>个相机</a:t>
            </a:r>
            <a:endParaRPr lang="zh-CN" altLang="en-US" sz="1200" dirty="0">
              <a:latin typeface="思源黑体" panose="020B0400000000000000" pitchFamily="34" charset="-122"/>
              <a:ea typeface="思源黑体" panose="020B0400000000000000" pitchFamily="34" charset="-122"/>
              <a:cs typeface="思源黑体" panose="020B0400000000000000" pitchFamily="34" charset="-122"/>
            </a:endParaRPr>
          </a:p>
        </p:txBody>
      </p:sp>
      <p:sp>
        <p:nvSpPr>
          <p:cNvPr id="19486" name="文本框 31"/>
          <p:cNvSpPr txBox="1"/>
          <p:nvPr>
            <p:custDataLst>
              <p:tags r:id="rId12"/>
            </p:custDataLst>
          </p:nvPr>
        </p:nvSpPr>
        <p:spPr>
          <a:xfrm>
            <a:off x="7661910" y="2253298"/>
            <a:ext cx="1809750" cy="533400"/>
          </a:xfrm>
          <a:prstGeom prst="rect">
            <a:avLst/>
          </a:prstGeom>
          <a:noFill/>
          <a:ln w="9525">
            <a:noFill/>
          </a:ln>
        </p:spPr>
        <p:txBody>
          <a:bodyPr anchor="t">
            <a:spAutoFit/>
          </a:bodyPr>
          <a:p>
            <a:pPr algn="ctr">
              <a:lnSpc>
                <a:spcPct val="120000"/>
              </a:lnSpc>
            </a:pPr>
            <a:r>
              <a:rPr lang="zh-CN" altLang="en-US" sz="1200" dirty="0">
                <a:latin typeface="思源黑体" panose="020B0400000000000000" pitchFamily="34" charset="-122"/>
                <a:ea typeface="思源黑体" panose="020B0400000000000000" pitchFamily="34" charset="-122"/>
              </a:rPr>
              <a:t>光源</a:t>
            </a:r>
            <a:endParaRPr lang="zh-CN" altLang="en-US" sz="1200" dirty="0">
              <a:latin typeface="思源黑体" panose="020B0400000000000000" pitchFamily="34" charset="-122"/>
              <a:ea typeface="思源黑体" panose="020B0400000000000000" pitchFamily="34" charset="-122"/>
            </a:endParaRPr>
          </a:p>
          <a:p>
            <a:pPr algn="ctr">
              <a:lnSpc>
                <a:spcPct val="120000"/>
              </a:lnSpc>
            </a:pPr>
            <a:r>
              <a:rPr lang="zh-CN" altLang="en-US" sz="1200" dirty="0">
                <a:latin typeface="思源黑体" panose="020B0400000000000000" pitchFamily="34" charset="-122"/>
                <a:ea typeface="思源黑体" panose="020B0400000000000000" pitchFamily="34" charset="-122"/>
              </a:rPr>
              <a:t>（红外、可见光）</a:t>
            </a:r>
            <a:endParaRPr lang="zh-CN" altLang="en-US" sz="1200" dirty="0">
              <a:latin typeface="思源黑体" panose="020B0400000000000000" pitchFamily="34" charset="-122"/>
              <a:ea typeface="思源黑体" panose="020B0400000000000000" pitchFamily="34" charset="-122"/>
            </a:endParaRPr>
          </a:p>
        </p:txBody>
      </p:sp>
      <p:sp>
        <p:nvSpPr>
          <p:cNvPr id="19487" name="文本框 32"/>
          <p:cNvSpPr txBox="1"/>
          <p:nvPr>
            <p:custDataLst>
              <p:tags r:id="rId13"/>
            </p:custDataLst>
          </p:nvPr>
        </p:nvSpPr>
        <p:spPr>
          <a:xfrm>
            <a:off x="8960485" y="2251710"/>
            <a:ext cx="1611313" cy="533400"/>
          </a:xfrm>
          <a:prstGeom prst="rect">
            <a:avLst/>
          </a:prstGeom>
          <a:noFill/>
          <a:ln w="9525">
            <a:noFill/>
          </a:ln>
        </p:spPr>
        <p:txBody>
          <a:bodyPr anchor="t">
            <a:spAutoFit/>
          </a:bodyPr>
          <a:p>
            <a:pPr algn="ctr">
              <a:lnSpc>
                <a:spcPct val="120000"/>
              </a:lnSpc>
            </a:pPr>
            <a:r>
              <a:rPr lang="zh-CN" altLang="en-US" sz="1200" dirty="0">
                <a:latin typeface="思源黑体" panose="020B0400000000000000" pitchFamily="34" charset="-122"/>
                <a:ea typeface="思源黑体" panose="020B0400000000000000" pitchFamily="34" charset="-122"/>
                <a:cs typeface="思源黑体" panose="020B0400000000000000" pitchFamily="34" charset="-122"/>
              </a:rPr>
              <a:t>磁性座</a:t>
            </a:r>
            <a:endParaRPr lang="zh-CN" altLang="en-US" sz="1200" dirty="0">
              <a:latin typeface="思源黑体" panose="020B0400000000000000" pitchFamily="34" charset="-122"/>
              <a:ea typeface="思源黑体" panose="020B0400000000000000" pitchFamily="34" charset="-122"/>
              <a:cs typeface="思源黑体" panose="020B0400000000000000" pitchFamily="34" charset="-122"/>
            </a:endParaRPr>
          </a:p>
          <a:p>
            <a:pPr algn="ctr">
              <a:lnSpc>
                <a:spcPct val="120000"/>
              </a:lnSpc>
            </a:pPr>
            <a:r>
              <a:rPr lang="zh-CN" altLang="en-US" sz="1200" dirty="0">
                <a:latin typeface="思源黑体" panose="020B0400000000000000" pitchFamily="34" charset="-122"/>
                <a:ea typeface="思源黑体" panose="020B0400000000000000" pitchFamily="34" charset="-122"/>
                <a:cs typeface="思源黑体" panose="020B0400000000000000" pitchFamily="34" charset="-122"/>
              </a:rPr>
              <a:t>（100KG）</a:t>
            </a:r>
            <a:endParaRPr lang="zh-CN" altLang="en-US" sz="1200" dirty="0">
              <a:latin typeface="思源黑体" panose="020B0400000000000000" pitchFamily="34" charset="-122"/>
              <a:ea typeface="思源黑体" panose="020B0400000000000000" pitchFamily="34" charset="-122"/>
              <a:cs typeface="思源黑体" panose="020B0400000000000000" pitchFamily="34" charset="-122"/>
            </a:endParaRPr>
          </a:p>
        </p:txBody>
      </p:sp>
      <p:sp>
        <p:nvSpPr>
          <p:cNvPr id="19488" name="文本框 33"/>
          <p:cNvSpPr txBox="1"/>
          <p:nvPr>
            <p:custDataLst>
              <p:tags r:id="rId14"/>
            </p:custDataLst>
          </p:nvPr>
        </p:nvSpPr>
        <p:spPr>
          <a:xfrm>
            <a:off x="10403523" y="1850073"/>
            <a:ext cx="1073150" cy="312420"/>
          </a:xfrm>
          <a:prstGeom prst="rect">
            <a:avLst/>
          </a:prstGeom>
          <a:noFill/>
          <a:ln w="9525">
            <a:noFill/>
          </a:ln>
        </p:spPr>
        <p:txBody>
          <a:bodyPr anchor="t">
            <a:spAutoFit/>
          </a:bodyPr>
          <a:p>
            <a:pPr>
              <a:lnSpc>
                <a:spcPct val="120000"/>
              </a:lnSpc>
            </a:pPr>
            <a:r>
              <a:rPr lang="zh-CN" altLang="en-US" sz="1200" dirty="0">
                <a:latin typeface="思源黑体" panose="020B0400000000000000" pitchFamily="34" charset="-122"/>
                <a:ea typeface="思源黑体" panose="020B0400000000000000" pitchFamily="34" charset="-122"/>
              </a:rPr>
              <a:t>BSY-</a:t>
            </a:r>
            <a:r>
              <a:rPr lang="en-US" altLang="zh-CN" sz="1200" dirty="0">
                <a:latin typeface="思源黑体" panose="020B0400000000000000" pitchFamily="34" charset="-122"/>
                <a:ea typeface="思源黑体" panose="020B0400000000000000" pitchFamily="34" charset="-122"/>
              </a:rPr>
              <a:t>5</a:t>
            </a:r>
            <a:r>
              <a:rPr lang="zh-CN" altLang="en-US" sz="1200" dirty="0">
                <a:latin typeface="思源黑体" panose="020B0400000000000000" pitchFamily="34" charset="-122"/>
                <a:ea typeface="思源黑体" panose="020B0400000000000000" pitchFamily="34" charset="-122"/>
              </a:rPr>
              <a:t>00-1</a:t>
            </a:r>
            <a:endParaRPr lang="zh-CN" altLang="en-US" sz="1200" dirty="0">
              <a:latin typeface="思源黑体" panose="020B0400000000000000" pitchFamily="34" charset="-122"/>
              <a:ea typeface="思源黑体" panose="020B0400000000000000" pitchFamily="34" charset="-122"/>
            </a:endParaRPr>
          </a:p>
        </p:txBody>
      </p:sp>
      <p:sp>
        <p:nvSpPr>
          <p:cNvPr id="19489" name="文本框 34"/>
          <p:cNvSpPr txBox="1"/>
          <p:nvPr>
            <p:custDataLst>
              <p:tags r:id="rId15"/>
            </p:custDataLst>
          </p:nvPr>
        </p:nvSpPr>
        <p:spPr>
          <a:xfrm>
            <a:off x="10403523" y="2199323"/>
            <a:ext cx="1073150" cy="312420"/>
          </a:xfrm>
          <a:prstGeom prst="rect">
            <a:avLst/>
          </a:prstGeom>
          <a:noFill/>
          <a:ln w="9525">
            <a:noFill/>
          </a:ln>
        </p:spPr>
        <p:txBody>
          <a:bodyPr anchor="t">
            <a:spAutoFit/>
          </a:bodyPr>
          <a:p>
            <a:pPr>
              <a:lnSpc>
                <a:spcPct val="120000"/>
              </a:lnSpc>
            </a:pPr>
            <a:r>
              <a:rPr lang="zh-CN" altLang="en-US" sz="1200" dirty="0">
                <a:latin typeface="思源黑体" panose="020B0400000000000000" pitchFamily="34" charset="-122"/>
                <a:ea typeface="思源黑体" panose="020B0400000000000000" pitchFamily="34" charset="-122"/>
              </a:rPr>
              <a:t>BSY-</a:t>
            </a:r>
            <a:r>
              <a:rPr lang="en-US" altLang="zh-CN" sz="1200" dirty="0">
                <a:latin typeface="思源黑体" panose="020B0400000000000000" pitchFamily="34" charset="-122"/>
                <a:ea typeface="思源黑体" panose="020B0400000000000000" pitchFamily="34" charset="-122"/>
              </a:rPr>
              <a:t>5</a:t>
            </a:r>
            <a:r>
              <a:rPr lang="zh-CN" altLang="en-US" sz="1200" dirty="0">
                <a:latin typeface="思源黑体" panose="020B0400000000000000" pitchFamily="34" charset="-122"/>
                <a:ea typeface="思源黑体" panose="020B0400000000000000" pitchFamily="34" charset="-122"/>
              </a:rPr>
              <a:t>00-</a:t>
            </a:r>
            <a:r>
              <a:rPr lang="en-US" altLang="zh-CN" sz="1200" dirty="0">
                <a:latin typeface="思源黑体" panose="020B0400000000000000" pitchFamily="34" charset="-122"/>
                <a:ea typeface="思源黑体" panose="020B0400000000000000" pitchFamily="34" charset="-122"/>
              </a:rPr>
              <a:t>2</a:t>
            </a:r>
            <a:endParaRPr lang="en-US" altLang="zh-CN" sz="1200" dirty="0">
              <a:latin typeface="思源黑体" panose="020B0400000000000000" pitchFamily="34" charset="-122"/>
              <a:ea typeface="思源黑体" panose="020B0400000000000000" pitchFamily="34" charset="-122"/>
            </a:endParaRPr>
          </a:p>
        </p:txBody>
      </p:sp>
      <p:sp>
        <p:nvSpPr>
          <p:cNvPr id="19490" name="文本框 35"/>
          <p:cNvSpPr txBox="1"/>
          <p:nvPr>
            <p:custDataLst>
              <p:tags r:id="rId16"/>
            </p:custDataLst>
          </p:nvPr>
        </p:nvSpPr>
        <p:spPr>
          <a:xfrm>
            <a:off x="6647498" y="2104073"/>
            <a:ext cx="1285875" cy="755015"/>
          </a:xfrm>
          <a:prstGeom prst="rect">
            <a:avLst/>
          </a:prstGeom>
          <a:noFill/>
          <a:ln w="9525">
            <a:noFill/>
          </a:ln>
        </p:spPr>
        <p:txBody>
          <a:bodyPr anchor="t">
            <a:spAutoFit/>
          </a:bodyPr>
          <a:p>
            <a:pPr>
              <a:lnSpc>
                <a:spcPct val="120000"/>
              </a:lnSpc>
            </a:pPr>
            <a:r>
              <a:rPr lang="zh-CN" altLang="en-US" sz="1200" dirty="0">
                <a:latin typeface="思源黑体" panose="020B0400000000000000" pitchFamily="34" charset="-122"/>
                <a:ea typeface="思源黑体" panose="020B0400000000000000" pitchFamily="34" charset="-122"/>
                <a:cs typeface="思源黑体" panose="020B0400000000000000" pitchFamily="34" charset="-122"/>
              </a:rPr>
              <a:t>工业镜头</a:t>
            </a:r>
            <a:endParaRPr lang="zh-CN" altLang="en-US" sz="1200" dirty="0">
              <a:latin typeface="思源黑体" panose="020B0400000000000000" pitchFamily="34" charset="-122"/>
              <a:ea typeface="思源黑体" panose="020B0400000000000000" pitchFamily="34" charset="-122"/>
              <a:cs typeface="思源黑体" panose="020B0400000000000000" pitchFamily="34" charset="-122"/>
            </a:endParaRPr>
          </a:p>
          <a:p>
            <a:pPr>
              <a:lnSpc>
                <a:spcPct val="120000"/>
              </a:lnSpc>
            </a:pPr>
            <a:r>
              <a:rPr lang="en-US" altLang="zh-CN" sz="1200" dirty="0">
                <a:latin typeface="思源黑体" panose="020B0400000000000000" pitchFamily="34" charset="-122"/>
                <a:ea typeface="思源黑体" panose="020B0400000000000000" pitchFamily="34" charset="-122"/>
                <a:cs typeface="思源黑体" panose="020B0400000000000000" pitchFamily="34" charset="-122"/>
              </a:rPr>
              <a:t>(</a:t>
            </a:r>
            <a:r>
              <a:rPr lang="zh-CN" altLang="en-US" sz="1200" dirty="0">
                <a:latin typeface="思源黑体" panose="020B0400000000000000" pitchFamily="34" charset="-122"/>
                <a:ea typeface="思源黑体" panose="020B0400000000000000" pitchFamily="34" charset="-122"/>
                <a:cs typeface="思源黑体" panose="020B0400000000000000" pitchFamily="34" charset="-122"/>
              </a:rPr>
              <a:t>变焦/定焦、</a:t>
            </a:r>
            <a:endParaRPr lang="zh-CN" altLang="en-US" sz="1200" dirty="0">
              <a:latin typeface="思源黑体" panose="020B0400000000000000" pitchFamily="34" charset="-122"/>
              <a:ea typeface="思源黑体" panose="020B0400000000000000" pitchFamily="34" charset="-122"/>
              <a:cs typeface="思源黑体" panose="020B0400000000000000" pitchFamily="34" charset="-122"/>
            </a:endParaRPr>
          </a:p>
          <a:p>
            <a:pPr>
              <a:lnSpc>
                <a:spcPct val="120000"/>
              </a:lnSpc>
            </a:pPr>
            <a:r>
              <a:rPr lang="en-US" altLang="zh-CN" sz="1200" dirty="0">
                <a:latin typeface="思源黑体" panose="020B0400000000000000" pitchFamily="34" charset="-122"/>
                <a:ea typeface="思源黑体" panose="020B0400000000000000" pitchFamily="34" charset="-122"/>
                <a:cs typeface="思源黑体" panose="020B0400000000000000" pitchFamily="34" charset="-122"/>
              </a:rPr>
              <a:t>3</a:t>
            </a:r>
            <a:r>
              <a:rPr lang="zh-CN" altLang="en-US" sz="1200" dirty="0">
                <a:latin typeface="思源黑体" panose="020B0400000000000000" pitchFamily="34" charset="-122"/>
                <a:ea typeface="思源黑体" panose="020B0400000000000000" pitchFamily="34" charset="-122"/>
                <a:cs typeface="思源黑体" panose="020B0400000000000000" pitchFamily="34" charset="-122"/>
              </a:rPr>
              <a:t>00万像素）</a:t>
            </a:r>
            <a:endParaRPr lang="zh-CN" altLang="en-US" sz="1200" dirty="0">
              <a:latin typeface="思源黑体" panose="020B0400000000000000" pitchFamily="34" charset="-122"/>
              <a:ea typeface="思源黑体" panose="020B0400000000000000" pitchFamily="34" charset="-122"/>
              <a:cs typeface="思源黑体" panose="020B0400000000000000" pitchFamily="34" charset="-122"/>
            </a:endParaRPr>
          </a:p>
        </p:txBody>
      </p:sp>
      <p:sp>
        <p:nvSpPr>
          <p:cNvPr id="19491" name="文本框 37"/>
          <p:cNvSpPr txBox="1"/>
          <p:nvPr>
            <p:custDataLst>
              <p:tags r:id="rId17"/>
            </p:custDataLst>
          </p:nvPr>
        </p:nvSpPr>
        <p:spPr>
          <a:xfrm>
            <a:off x="10419398" y="2566035"/>
            <a:ext cx="1074737" cy="312420"/>
          </a:xfrm>
          <a:prstGeom prst="rect">
            <a:avLst/>
          </a:prstGeom>
          <a:noFill/>
          <a:ln w="9525">
            <a:noFill/>
          </a:ln>
        </p:spPr>
        <p:txBody>
          <a:bodyPr anchor="t">
            <a:spAutoFit/>
          </a:bodyPr>
          <a:p>
            <a:pPr>
              <a:lnSpc>
                <a:spcPct val="120000"/>
              </a:lnSpc>
            </a:pPr>
            <a:r>
              <a:rPr lang="zh-CN" altLang="en-US" sz="1200" dirty="0">
                <a:latin typeface="思源黑体" panose="020B0400000000000000" pitchFamily="34" charset="-122"/>
                <a:ea typeface="思源黑体" panose="020B0400000000000000" pitchFamily="34" charset="-122"/>
              </a:rPr>
              <a:t>BSY-</a:t>
            </a:r>
            <a:r>
              <a:rPr lang="en-US" altLang="zh-CN" sz="1200" dirty="0">
                <a:latin typeface="思源黑体" panose="020B0400000000000000" pitchFamily="34" charset="-122"/>
                <a:ea typeface="思源黑体" panose="020B0400000000000000" pitchFamily="34" charset="-122"/>
              </a:rPr>
              <a:t>5</a:t>
            </a:r>
            <a:r>
              <a:rPr lang="zh-CN" altLang="en-US" sz="1200" dirty="0">
                <a:latin typeface="思源黑体" panose="020B0400000000000000" pitchFamily="34" charset="-122"/>
                <a:ea typeface="思源黑体" panose="020B0400000000000000" pitchFamily="34" charset="-122"/>
              </a:rPr>
              <a:t>00-</a:t>
            </a:r>
            <a:r>
              <a:rPr lang="en-US" altLang="zh-CN" sz="1200" dirty="0">
                <a:latin typeface="思源黑体" panose="020B0400000000000000" pitchFamily="34" charset="-122"/>
                <a:ea typeface="思源黑体" panose="020B0400000000000000" pitchFamily="34" charset="-122"/>
              </a:rPr>
              <a:t>3</a:t>
            </a:r>
            <a:endParaRPr lang="en-US" altLang="zh-CN" sz="1200" dirty="0">
              <a:latin typeface="思源黑体" panose="020B0400000000000000" pitchFamily="34" charset="-122"/>
              <a:ea typeface="思源黑体" panose="020B0400000000000000" pitchFamily="34" charset="-122"/>
            </a:endParaRPr>
          </a:p>
        </p:txBody>
      </p:sp>
      <p:sp>
        <p:nvSpPr>
          <p:cNvPr id="19492" name="文本框 38"/>
          <p:cNvSpPr txBox="1"/>
          <p:nvPr>
            <p:custDataLst>
              <p:tags r:id="rId18"/>
            </p:custDataLst>
          </p:nvPr>
        </p:nvSpPr>
        <p:spPr>
          <a:xfrm>
            <a:off x="10419398" y="2915285"/>
            <a:ext cx="1074737" cy="312420"/>
          </a:xfrm>
          <a:prstGeom prst="rect">
            <a:avLst/>
          </a:prstGeom>
          <a:noFill/>
          <a:ln w="9525">
            <a:noFill/>
          </a:ln>
        </p:spPr>
        <p:txBody>
          <a:bodyPr anchor="t">
            <a:spAutoFit/>
          </a:bodyPr>
          <a:p>
            <a:pPr>
              <a:lnSpc>
                <a:spcPct val="120000"/>
              </a:lnSpc>
            </a:pPr>
            <a:r>
              <a:rPr lang="zh-CN" altLang="en-US" sz="1200" dirty="0">
                <a:latin typeface="思源黑体" panose="020B0400000000000000" pitchFamily="34" charset="-122"/>
                <a:ea typeface="思源黑体" panose="020B0400000000000000" pitchFamily="34" charset="-122"/>
              </a:rPr>
              <a:t>BSY-</a:t>
            </a:r>
            <a:r>
              <a:rPr lang="en-US" altLang="zh-CN" sz="1200" dirty="0">
                <a:latin typeface="思源黑体" panose="020B0400000000000000" pitchFamily="34" charset="-122"/>
                <a:ea typeface="思源黑体" panose="020B0400000000000000" pitchFamily="34" charset="-122"/>
              </a:rPr>
              <a:t>5</a:t>
            </a:r>
            <a:r>
              <a:rPr lang="zh-CN" altLang="en-US" sz="1200" dirty="0">
                <a:latin typeface="思源黑体" panose="020B0400000000000000" pitchFamily="34" charset="-122"/>
                <a:ea typeface="思源黑体" panose="020B0400000000000000" pitchFamily="34" charset="-122"/>
              </a:rPr>
              <a:t>00-</a:t>
            </a:r>
            <a:r>
              <a:rPr lang="en-US" altLang="zh-CN" sz="1200" dirty="0">
                <a:latin typeface="思源黑体" panose="020B0400000000000000" pitchFamily="34" charset="-122"/>
                <a:ea typeface="思源黑体" panose="020B0400000000000000" pitchFamily="34" charset="-122"/>
              </a:rPr>
              <a:t>4</a:t>
            </a:r>
            <a:endParaRPr lang="en-US" altLang="zh-CN" sz="1200" dirty="0">
              <a:latin typeface="思源黑体" panose="020B0400000000000000" pitchFamily="34" charset="-122"/>
              <a:ea typeface="思源黑体" panose="020B0400000000000000" pitchFamily="34" charset="-122"/>
            </a:endParaRPr>
          </a:p>
        </p:txBody>
      </p:sp>
      <p:sp>
        <p:nvSpPr>
          <p:cNvPr id="19493" name="文本框 39"/>
          <p:cNvSpPr txBox="1"/>
          <p:nvPr>
            <p:custDataLst>
              <p:tags r:id="rId19"/>
            </p:custDataLst>
          </p:nvPr>
        </p:nvSpPr>
        <p:spPr>
          <a:xfrm>
            <a:off x="5607685" y="2581910"/>
            <a:ext cx="2540000" cy="311150"/>
          </a:xfrm>
          <a:prstGeom prst="rect">
            <a:avLst/>
          </a:prstGeom>
          <a:noFill/>
          <a:ln w="9525">
            <a:noFill/>
          </a:ln>
        </p:spPr>
        <p:txBody>
          <a:bodyPr anchor="t">
            <a:spAutoFit/>
          </a:bodyPr>
          <a:p>
            <a:pPr>
              <a:lnSpc>
                <a:spcPct val="120000"/>
              </a:lnSpc>
            </a:pPr>
            <a:r>
              <a:rPr lang="en-US" altLang="zh-CN" sz="1200" dirty="0">
                <a:latin typeface="思源黑体" panose="020B0400000000000000" pitchFamily="34" charset="-122"/>
                <a:ea typeface="思源黑体" panose="020B0400000000000000" pitchFamily="34" charset="-122"/>
                <a:cs typeface="思源黑体" panose="020B0400000000000000" pitchFamily="34" charset="-122"/>
              </a:rPr>
              <a:t>3</a:t>
            </a:r>
            <a:r>
              <a:rPr lang="zh-CN" altLang="en-US" sz="1200" dirty="0">
                <a:latin typeface="思源黑体" panose="020B0400000000000000" pitchFamily="34" charset="-122"/>
                <a:ea typeface="思源黑体" panose="020B0400000000000000" pitchFamily="34" charset="-122"/>
                <a:cs typeface="思源黑体" panose="020B0400000000000000" pitchFamily="34" charset="-122"/>
              </a:rPr>
              <a:t>个相机</a:t>
            </a:r>
            <a:endParaRPr lang="zh-CN" altLang="en-US" sz="1200" dirty="0">
              <a:latin typeface="思源黑体" panose="020B0400000000000000" pitchFamily="34" charset="-122"/>
              <a:ea typeface="思源黑体" panose="020B0400000000000000" pitchFamily="34" charset="-122"/>
              <a:cs typeface="思源黑体" panose="020B0400000000000000" pitchFamily="34" charset="-122"/>
            </a:endParaRPr>
          </a:p>
        </p:txBody>
      </p:sp>
      <p:sp>
        <p:nvSpPr>
          <p:cNvPr id="19494" name="文本框 40"/>
          <p:cNvSpPr txBox="1"/>
          <p:nvPr>
            <p:custDataLst>
              <p:tags r:id="rId20"/>
            </p:custDataLst>
          </p:nvPr>
        </p:nvSpPr>
        <p:spPr>
          <a:xfrm>
            <a:off x="5598160" y="2927985"/>
            <a:ext cx="2540000" cy="311150"/>
          </a:xfrm>
          <a:prstGeom prst="rect">
            <a:avLst/>
          </a:prstGeom>
          <a:noFill/>
          <a:ln w="9525">
            <a:noFill/>
          </a:ln>
        </p:spPr>
        <p:txBody>
          <a:bodyPr anchor="t">
            <a:spAutoFit/>
          </a:bodyPr>
          <a:p>
            <a:pPr>
              <a:lnSpc>
                <a:spcPct val="120000"/>
              </a:lnSpc>
            </a:pPr>
            <a:r>
              <a:rPr lang="en-US" altLang="zh-CN" sz="1200" dirty="0">
                <a:latin typeface="思源黑体" panose="020B0400000000000000" pitchFamily="34" charset="-122"/>
                <a:ea typeface="思源黑体" panose="020B0400000000000000" pitchFamily="34" charset="-122"/>
                <a:cs typeface="思源黑体" panose="020B0400000000000000" pitchFamily="34" charset="-122"/>
              </a:rPr>
              <a:t>4</a:t>
            </a:r>
            <a:r>
              <a:rPr lang="zh-CN" altLang="en-US" sz="1200" dirty="0">
                <a:latin typeface="思源黑体" panose="020B0400000000000000" pitchFamily="34" charset="-122"/>
                <a:ea typeface="思源黑体" panose="020B0400000000000000" pitchFamily="34" charset="-122"/>
                <a:cs typeface="思源黑体" panose="020B0400000000000000" pitchFamily="34" charset="-122"/>
              </a:rPr>
              <a:t>个相机</a:t>
            </a:r>
            <a:endParaRPr lang="zh-CN" altLang="en-US" sz="1200" dirty="0">
              <a:latin typeface="思源黑体" panose="020B0400000000000000" pitchFamily="34" charset="-122"/>
              <a:ea typeface="思源黑体" panose="020B0400000000000000" pitchFamily="34" charset="-122"/>
              <a:cs typeface="思源黑体" panose="020B0400000000000000" pitchFamily="34" charset="-122"/>
            </a:endParaRPr>
          </a:p>
        </p:txBody>
      </p:sp>
      <p:sp>
        <p:nvSpPr>
          <p:cNvPr id="43" name="í$lïḑé"/>
          <p:cNvSpPr/>
          <p:nvPr>
            <p:custDataLst>
              <p:tags r:id="rId21"/>
            </p:custDataLst>
          </p:nvPr>
        </p:nvSpPr>
        <p:spPr bwMode="auto">
          <a:xfrm>
            <a:off x="784225" y="828675"/>
            <a:ext cx="10471785" cy="403225"/>
          </a:xfrm>
          <a:prstGeom prst="rect">
            <a:avLst/>
          </a:prstGeom>
          <a:gradFill>
            <a:gsLst>
              <a:gs pos="100000">
                <a:schemeClr val="bg1">
                  <a:alpha val="31000"/>
                  <a:lumMod val="99000"/>
                  <a:lumOff val="1000"/>
                </a:schemeClr>
              </a:gs>
              <a:gs pos="0">
                <a:srgbClr val="D6680F"/>
              </a:gs>
            </a:gsLst>
            <a:lin ang="0" scaled="0"/>
          </a:gradFill>
          <a:ln>
            <a:noFill/>
          </a:ln>
        </p:spPr>
        <p:txBody>
          <a:bodyPr lIns="90000" tIns="46800" rIns="90000" bIns="46800">
            <a:normAutofit fontScale="85000" lnSpcReduction="2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50000"/>
              </a:lnSpc>
              <a:spcBef>
                <a:spcPct val="0"/>
              </a:spcBef>
              <a:spcAft>
                <a:spcPct val="0"/>
              </a:spcAft>
              <a:buClrTx/>
              <a:buSzTx/>
              <a:buFontTx/>
              <a:buNone/>
              <a:defRPr/>
            </a:pPr>
            <a:endParaRPr kumimoji="0" lang="en-US" altLang="zh-CN" sz="1800" b="0" i="0" u="none" strike="noStrike" kern="1200" cap="none" spc="0" normalizeH="0" baseline="0" noProof="0" dirty="0">
              <a:ln>
                <a:noFill/>
              </a:ln>
              <a:solidFill>
                <a:schemeClr val="bg1"/>
              </a:solidFill>
              <a:effectLst/>
              <a:uLnTx/>
              <a:uFillTx/>
              <a:latin typeface="思源黑体" panose="020B0400000000000000" pitchFamily="34" charset="-122"/>
              <a:ea typeface="思源黑体" panose="020B0400000000000000" pitchFamily="34" charset="-122"/>
              <a:cs typeface="+mn-cs"/>
            </a:endParaRPr>
          </a:p>
        </p:txBody>
      </p:sp>
      <p:sp>
        <p:nvSpPr>
          <p:cNvPr id="18435" name="文本框 1"/>
          <p:cNvSpPr txBox="1"/>
          <p:nvPr>
            <p:custDataLst>
              <p:tags r:id="rId22"/>
            </p:custDataLst>
          </p:nvPr>
        </p:nvSpPr>
        <p:spPr>
          <a:xfrm>
            <a:off x="855345" y="771525"/>
            <a:ext cx="1511300" cy="460375"/>
          </a:xfrm>
          <a:prstGeom prst="rect">
            <a:avLst/>
          </a:prstGeom>
          <a:noFill/>
          <a:ln w="9525">
            <a:noFill/>
          </a:ln>
        </p:spPr>
        <p:txBody>
          <a:bodyPr wrap="square" anchor="t">
            <a:spAutoFit/>
          </a:bodyPr>
          <a:p>
            <a:pPr>
              <a:lnSpc>
                <a:spcPct val="120000"/>
              </a:lnSpc>
            </a:pPr>
            <a:r>
              <a:rPr lang="zh-CN" altLang="en-US" sz="2000" b="1" dirty="0">
                <a:solidFill>
                  <a:srgbClr val="404040"/>
                </a:solidFill>
                <a:latin typeface="阿里巴巴普惠体 Heavy" panose="00020600040101010101" charset="-122"/>
                <a:ea typeface="阿里巴巴普惠体 Heavy" panose="00020600040101010101" charset="-122"/>
              </a:rPr>
              <a:t>标准监视器</a:t>
            </a:r>
            <a:endParaRPr lang="zh-CN" altLang="en-US" sz="2000" b="1" dirty="0">
              <a:solidFill>
                <a:srgbClr val="404040"/>
              </a:solidFill>
              <a:latin typeface="阿里巴巴普惠体 Heavy" panose="00020600040101010101" charset="-122"/>
              <a:ea typeface="阿里巴巴普惠体 Heavy" panose="00020600040101010101" charset="-122"/>
            </a:endParaRPr>
          </a:p>
        </p:txBody>
      </p:sp>
      <p:sp>
        <p:nvSpPr>
          <p:cNvPr id="18436" name="文本框 2"/>
          <p:cNvSpPr txBox="1"/>
          <p:nvPr>
            <p:custDataLst>
              <p:tags r:id="rId23"/>
            </p:custDataLst>
          </p:nvPr>
        </p:nvSpPr>
        <p:spPr>
          <a:xfrm>
            <a:off x="2416810" y="771525"/>
            <a:ext cx="1873885" cy="460375"/>
          </a:xfrm>
          <a:prstGeom prst="rect">
            <a:avLst/>
          </a:prstGeom>
          <a:noFill/>
          <a:ln w="9525">
            <a:noFill/>
          </a:ln>
        </p:spPr>
        <p:txBody>
          <a:bodyPr wrap="square" anchor="t">
            <a:spAutoFit/>
          </a:bodyPr>
          <a:p>
            <a:pPr>
              <a:lnSpc>
                <a:spcPct val="120000"/>
              </a:lnSpc>
            </a:pPr>
            <a:r>
              <a:rPr lang="en-US" sz="2000" b="1" dirty="0">
                <a:solidFill>
                  <a:srgbClr val="404040"/>
                </a:solidFill>
                <a:latin typeface="阿里巴巴普惠体 Heavy" panose="00020600040101010101" charset="-122"/>
                <a:ea typeface="阿里巴巴普惠体 Heavy" panose="00020600040101010101" charset="-122"/>
                <a:cs typeface="阿里巴巴普惠体 Heavy" panose="00020600040101010101" charset="-122"/>
              </a:rPr>
              <a:t>VR-600</a:t>
            </a:r>
            <a:r>
              <a:rPr lang="zh-CN" altLang="en-US" sz="2000" b="1" dirty="0">
                <a:solidFill>
                  <a:srgbClr val="404040"/>
                </a:solidFill>
                <a:latin typeface="阿里巴巴普惠体 Heavy" panose="00020600040101010101" charset="-122"/>
                <a:ea typeface="阿里巴巴普惠体 Heavy" panose="00020600040101010101" charset="-122"/>
                <a:cs typeface="阿里巴巴普惠体 Heavy" panose="00020600040101010101" charset="-122"/>
              </a:rPr>
              <a:t>系列</a:t>
            </a:r>
            <a:endParaRPr lang="zh-CN" altLang="en-US" sz="2000" b="1" dirty="0">
              <a:solidFill>
                <a:srgbClr val="404040"/>
              </a:solidFill>
              <a:latin typeface="阿里巴巴普惠体 Heavy" panose="00020600040101010101" charset="-122"/>
              <a:ea typeface="阿里巴巴普惠体 Heavy" panose="00020600040101010101" charset="-122"/>
              <a:cs typeface="阿里巴巴普惠体 Heavy" panose="00020600040101010101" charset="-122"/>
            </a:endParaRPr>
          </a:p>
        </p:txBody>
      </p:sp>
      <p:sp>
        <p:nvSpPr>
          <p:cNvPr id="10" name="矩形 9"/>
          <p:cNvSpPr/>
          <p:nvPr>
            <p:custDataLst>
              <p:tags r:id="rId24"/>
            </p:custDataLst>
          </p:nvPr>
        </p:nvSpPr>
        <p:spPr>
          <a:xfrm flipH="1">
            <a:off x="-12065" y="263275"/>
            <a:ext cx="219891" cy="467519"/>
          </a:xfrm>
          <a:prstGeom prst="rect">
            <a:avLst/>
          </a:prstGeom>
          <a:solidFill>
            <a:srgbClr val="D668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思源黑体" panose="020B0400000000000000" pitchFamily="34" charset="-122"/>
              <a:ea typeface="思源黑体" panose="020B0400000000000000" pitchFamily="34" charset="-122"/>
              <a:sym typeface="思源黑体" panose="020B0400000000000000" pitchFamily="34" charset="-122"/>
            </a:endParaRPr>
          </a:p>
        </p:txBody>
      </p:sp>
      <p:cxnSp>
        <p:nvCxnSpPr>
          <p:cNvPr id="11" name="直接连接符 10"/>
          <p:cNvCxnSpPr/>
          <p:nvPr>
            <p:custDataLst>
              <p:tags r:id="rId25"/>
            </p:custDataLst>
          </p:nvPr>
        </p:nvCxnSpPr>
        <p:spPr>
          <a:xfrm>
            <a:off x="2663190" y="528320"/>
            <a:ext cx="9509760" cy="254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2" name="文本框 11"/>
          <p:cNvSpPr txBox="1"/>
          <p:nvPr>
            <p:custDataLst>
              <p:tags r:id="rId26"/>
            </p:custDataLst>
          </p:nvPr>
        </p:nvSpPr>
        <p:spPr>
          <a:xfrm>
            <a:off x="207645" y="88900"/>
            <a:ext cx="2928620" cy="739775"/>
          </a:xfrm>
          <a:prstGeom prst="rect">
            <a:avLst/>
          </a:prstGeom>
          <a:noFill/>
        </p:spPr>
        <p:txBody>
          <a:bodyPr wrap="square" lIns="46990" tIns="46990" rIns="46990" bIns="46990" rtlCol="0">
            <a:spAutoFit/>
          </a:bodyPr>
          <a:p>
            <a:pPr algn="l">
              <a:lnSpc>
                <a:spcPct val="150000"/>
              </a:lnSpc>
            </a:pPr>
            <a:r>
              <a:rPr lang="en-US" altLang="zh-CN" sz="2800" b="1" dirty="0">
                <a:solidFill>
                  <a:schemeClr val="tx1">
                    <a:lumMod val="75000"/>
                    <a:lumOff val="25000"/>
                  </a:schemeClr>
                </a:solidFill>
                <a:latin typeface="思源黑体" panose="020B0400000000000000" pitchFamily="34" charset="-122"/>
                <a:ea typeface="思源黑体" panose="020B0400000000000000" pitchFamily="34" charset="-122"/>
                <a:sym typeface="思源黑体" panose="020B0400000000000000" pitchFamily="34" charset="-122"/>
              </a:rPr>
              <a:t>2.2</a:t>
            </a:r>
            <a:r>
              <a:rPr lang="zh-CN" altLang="en-US" sz="2800" b="1" dirty="0">
                <a:solidFill>
                  <a:schemeClr val="tx1">
                    <a:lumMod val="75000"/>
                    <a:lumOff val="25000"/>
                  </a:schemeClr>
                </a:solidFill>
                <a:latin typeface="思源黑体" panose="020B0400000000000000" pitchFamily="34" charset="-122"/>
                <a:ea typeface="思源黑体" panose="020B0400000000000000" pitchFamily="34" charset="-122"/>
                <a:sym typeface="思源黑体" panose="020B0400000000000000" pitchFamily="34" charset="-122"/>
              </a:rPr>
              <a:t>模具监视器</a:t>
            </a:r>
            <a:endParaRPr lang="zh-CN" altLang="en-US" sz="2800" b="1" dirty="0">
              <a:solidFill>
                <a:schemeClr val="tx1">
                  <a:lumMod val="75000"/>
                  <a:lumOff val="25000"/>
                </a:schemeClr>
              </a:solidFill>
              <a:latin typeface="思源黑体" panose="020B0400000000000000" pitchFamily="34" charset="-122"/>
              <a:ea typeface="思源黑体" panose="020B0400000000000000" pitchFamily="34" charset="-122"/>
              <a:sym typeface="思源黑体" panose="020B0400000000000000" pitchFamily="34" charset="-122"/>
            </a:endParaRPr>
          </a:p>
        </p:txBody>
      </p:sp>
      <p:sp>
        <p:nvSpPr>
          <p:cNvPr id="19498" name="文本框 2"/>
          <p:cNvSpPr txBox="1"/>
          <p:nvPr>
            <p:custDataLst>
              <p:tags r:id="rId27"/>
            </p:custDataLst>
          </p:nvPr>
        </p:nvSpPr>
        <p:spPr>
          <a:xfrm>
            <a:off x="3009265" y="3637915"/>
            <a:ext cx="3524250" cy="330200"/>
          </a:xfrm>
          <a:prstGeom prst="rect">
            <a:avLst/>
          </a:prstGeom>
          <a:noFill/>
          <a:ln w="9525">
            <a:noFill/>
          </a:ln>
        </p:spPr>
        <p:txBody>
          <a:bodyPr anchor="t">
            <a:spAutoFit/>
          </a:bodyPr>
          <a:p>
            <a:pPr>
              <a:lnSpc>
                <a:spcPct val="120000"/>
              </a:lnSpc>
            </a:pPr>
            <a:r>
              <a:rPr lang="zh-CN" altLang="en-US" sz="1400" dirty="0">
                <a:latin typeface="思源黑体" panose="020B0400000000000000" pitchFamily="34" charset="-122"/>
                <a:ea typeface="思源黑体" panose="020B0400000000000000" pitchFamily="34" charset="-122"/>
              </a:rPr>
              <a:t>检测产品是否缺料、射料不足；</a:t>
            </a:r>
            <a:endParaRPr lang="zh-CN" altLang="en-US" sz="1400" dirty="0">
              <a:latin typeface="思源黑体" panose="020B0400000000000000" pitchFamily="34" charset="-122"/>
              <a:ea typeface="思源黑体" panose="020B0400000000000000" pitchFamily="34" charset="-122"/>
            </a:endParaRPr>
          </a:p>
        </p:txBody>
      </p:sp>
      <p:sp>
        <p:nvSpPr>
          <p:cNvPr id="19499" name="文本框 3"/>
          <p:cNvSpPr txBox="1"/>
          <p:nvPr>
            <p:custDataLst>
              <p:tags r:id="rId28"/>
            </p:custDataLst>
          </p:nvPr>
        </p:nvSpPr>
        <p:spPr>
          <a:xfrm>
            <a:off x="3016250" y="4564698"/>
            <a:ext cx="2540000" cy="330200"/>
          </a:xfrm>
          <a:prstGeom prst="rect">
            <a:avLst/>
          </a:prstGeom>
          <a:noFill/>
          <a:ln w="9525">
            <a:noFill/>
          </a:ln>
        </p:spPr>
        <p:txBody>
          <a:bodyPr anchor="t">
            <a:spAutoFit/>
          </a:bodyPr>
          <a:p>
            <a:pPr>
              <a:lnSpc>
                <a:spcPct val="120000"/>
              </a:lnSpc>
            </a:pPr>
            <a:r>
              <a:rPr lang="zh-CN" altLang="en-US" sz="1400" dirty="0">
                <a:latin typeface="思源黑体" panose="020B0400000000000000" pitchFamily="34" charset="-122"/>
                <a:ea typeface="思源黑体" panose="020B0400000000000000" pitchFamily="34" charset="-122"/>
              </a:rPr>
              <a:t>减少不必要的顶针次数；</a:t>
            </a:r>
            <a:endParaRPr lang="zh-CN" altLang="en-US" sz="1400" dirty="0">
              <a:latin typeface="思源黑体" panose="020B0400000000000000" pitchFamily="34" charset="-122"/>
              <a:ea typeface="思源黑体" panose="020B0400000000000000" pitchFamily="34" charset="-122"/>
            </a:endParaRPr>
          </a:p>
        </p:txBody>
      </p:sp>
      <p:sp>
        <p:nvSpPr>
          <p:cNvPr id="19501" name="文本框 5"/>
          <p:cNvSpPr txBox="1"/>
          <p:nvPr>
            <p:custDataLst>
              <p:tags r:id="rId29"/>
            </p:custDataLst>
          </p:nvPr>
        </p:nvSpPr>
        <p:spPr>
          <a:xfrm>
            <a:off x="3037840" y="5481955"/>
            <a:ext cx="4112260" cy="349250"/>
          </a:xfrm>
          <a:prstGeom prst="rect">
            <a:avLst/>
          </a:prstGeom>
          <a:noFill/>
          <a:ln w="9525">
            <a:noFill/>
          </a:ln>
        </p:spPr>
        <p:txBody>
          <a:bodyPr wrap="square" anchor="t">
            <a:spAutoFit/>
          </a:bodyPr>
          <a:p>
            <a:pPr>
              <a:lnSpc>
                <a:spcPct val="120000"/>
              </a:lnSpc>
            </a:pPr>
            <a:r>
              <a:rPr lang="zh-CN" altLang="en-US" sz="1400" dirty="0">
                <a:latin typeface="思源黑体" panose="020B0400000000000000" pitchFamily="34" charset="-122"/>
                <a:ea typeface="思源黑体" panose="020B0400000000000000" pitchFamily="34" charset="-122"/>
              </a:rPr>
              <a:t>检测镶件放置是否歪、偏和缺少，以及是否变形；</a:t>
            </a:r>
            <a:endParaRPr lang="zh-CN" altLang="en-US" sz="1400" dirty="0">
              <a:latin typeface="思源黑体" panose="020B0400000000000000" pitchFamily="34" charset="-122"/>
              <a:ea typeface="思源黑体" panose="020B0400000000000000" pitchFamily="34" charset="-122"/>
            </a:endParaRPr>
          </a:p>
        </p:txBody>
      </p:sp>
      <p:sp>
        <p:nvSpPr>
          <p:cNvPr id="19502" name="文本框 6"/>
          <p:cNvSpPr txBox="1"/>
          <p:nvPr>
            <p:custDataLst>
              <p:tags r:id="rId30"/>
            </p:custDataLst>
          </p:nvPr>
        </p:nvSpPr>
        <p:spPr>
          <a:xfrm>
            <a:off x="3030220" y="5026660"/>
            <a:ext cx="4119880" cy="349250"/>
          </a:xfrm>
          <a:prstGeom prst="rect">
            <a:avLst/>
          </a:prstGeom>
          <a:noFill/>
          <a:ln w="9525">
            <a:noFill/>
          </a:ln>
        </p:spPr>
        <p:txBody>
          <a:bodyPr wrap="square" anchor="t">
            <a:spAutoFit/>
          </a:bodyPr>
          <a:p>
            <a:pPr>
              <a:lnSpc>
                <a:spcPct val="120000"/>
              </a:lnSpc>
            </a:pPr>
            <a:r>
              <a:rPr lang="zh-CN" altLang="en-US" sz="1400" dirty="0">
                <a:latin typeface="思源黑体" panose="020B0400000000000000" pitchFamily="34" charset="-122"/>
                <a:ea typeface="思源黑体" panose="020B0400000000000000" pitchFamily="34" charset="-122"/>
              </a:rPr>
              <a:t>检测合模前模具顶针、滑块、中子是否退回到位；</a:t>
            </a:r>
            <a:endParaRPr lang="zh-CN" altLang="en-US" sz="1400" dirty="0">
              <a:latin typeface="思源黑体" panose="020B0400000000000000" pitchFamily="34" charset="-122"/>
              <a:ea typeface="思源黑体" panose="020B0400000000000000" pitchFamily="34" charset="-122"/>
            </a:endParaRPr>
          </a:p>
        </p:txBody>
      </p:sp>
      <p:sp>
        <p:nvSpPr>
          <p:cNvPr id="19503" name="文本框 7"/>
          <p:cNvSpPr txBox="1"/>
          <p:nvPr>
            <p:custDataLst>
              <p:tags r:id="rId31"/>
            </p:custDataLst>
          </p:nvPr>
        </p:nvSpPr>
        <p:spPr>
          <a:xfrm>
            <a:off x="3046730" y="5955030"/>
            <a:ext cx="4655185" cy="349250"/>
          </a:xfrm>
          <a:prstGeom prst="rect">
            <a:avLst/>
          </a:prstGeom>
          <a:noFill/>
          <a:ln w="9525">
            <a:noFill/>
          </a:ln>
        </p:spPr>
        <p:txBody>
          <a:bodyPr wrap="square" anchor="t">
            <a:spAutoFit/>
          </a:bodyPr>
          <a:p>
            <a:pPr>
              <a:lnSpc>
                <a:spcPct val="120000"/>
              </a:lnSpc>
            </a:pPr>
            <a:r>
              <a:rPr lang="zh-CN" altLang="en-US" sz="1400" dirty="0">
                <a:latin typeface="思源黑体" panose="020B0400000000000000" pitchFamily="34" charset="-122"/>
                <a:ea typeface="思源黑体" panose="020B0400000000000000" pitchFamily="34" charset="-122"/>
              </a:rPr>
              <a:t>检测合模前成型品是否正常脱落，机械手是否退回到位；</a:t>
            </a:r>
            <a:endParaRPr lang="zh-CN" altLang="en-US" sz="1400" dirty="0">
              <a:latin typeface="思源黑体" panose="020B0400000000000000" pitchFamily="34" charset="-122"/>
              <a:ea typeface="思源黑体" panose="020B0400000000000000" pitchFamily="34" charset="-122"/>
            </a:endParaRPr>
          </a:p>
        </p:txBody>
      </p:sp>
      <p:sp>
        <p:nvSpPr>
          <p:cNvPr id="19500" name="文本框 4"/>
          <p:cNvSpPr txBox="1"/>
          <p:nvPr>
            <p:custDataLst>
              <p:tags r:id="rId32"/>
            </p:custDataLst>
          </p:nvPr>
        </p:nvSpPr>
        <p:spPr>
          <a:xfrm>
            <a:off x="3009265" y="4091940"/>
            <a:ext cx="2647950" cy="349250"/>
          </a:xfrm>
          <a:prstGeom prst="rect">
            <a:avLst/>
          </a:prstGeom>
          <a:noFill/>
          <a:ln w="9525">
            <a:noFill/>
          </a:ln>
        </p:spPr>
        <p:txBody>
          <a:bodyPr wrap="square" anchor="t">
            <a:spAutoFit/>
          </a:bodyPr>
          <a:p>
            <a:pPr>
              <a:lnSpc>
                <a:spcPct val="120000"/>
              </a:lnSpc>
            </a:pPr>
            <a:r>
              <a:rPr lang="zh-CN" altLang="en-US" sz="1400" dirty="0">
                <a:latin typeface="思源黑体" panose="020B0400000000000000" pitchFamily="34" charset="-122"/>
                <a:ea typeface="思源黑体" panose="020B0400000000000000" pitchFamily="34" charset="-122"/>
              </a:rPr>
              <a:t>检测成型是否粘附在定模上；</a:t>
            </a:r>
            <a:endParaRPr lang="zh-CN" altLang="en-US" sz="1400" dirty="0">
              <a:latin typeface="思源黑体" panose="020B0400000000000000" pitchFamily="34" charset="-122"/>
              <a:ea typeface="思源黑体" panose="020B0400000000000000" pitchFamily="34" charset="-122"/>
            </a:endParaRPr>
          </a:p>
        </p:txBody>
      </p:sp>
      <p:sp>
        <p:nvSpPr>
          <p:cNvPr id="8" name="五边形 7"/>
          <p:cNvSpPr/>
          <p:nvPr>
            <p:custDataLst>
              <p:tags r:id="rId33"/>
            </p:custDataLst>
          </p:nvPr>
        </p:nvSpPr>
        <p:spPr>
          <a:xfrm>
            <a:off x="1908175" y="3637915"/>
            <a:ext cx="458470" cy="2818130"/>
          </a:xfrm>
          <a:prstGeom prst="homePlate">
            <a:avLst>
              <a:gd name="adj" fmla="val 46153"/>
            </a:avLst>
          </a:prstGeom>
          <a:solidFill>
            <a:srgbClr val="D668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椭圆 13"/>
          <p:cNvSpPr/>
          <p:nvPr>
            <p:custDataLst>
              <p:tags r:id="rId34"/>
            </p:custDataLst>
          </p:nvPr>
        </p:nvSpPr>
        <p:spPr>
          <a:xfrm>
            <a:off x="2914650" y="3750945"/>
            <a:ext cx="151130" cy="151130"/>
          </a:xfrm>
          <a:prstGeom prst="ellipse">
            <a:avLst/>
          </a:prstGeom>
          <a:solidFill>
            <a:srgbClr val="D668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椭圆 14"/>
          <p:cNvSpPr/>
          <p:nvPr>
            <p:custDataLst>
              <p:tags r:id="rId35"/>
            </p:custDataLst>
          </p:nvPr>
        </p:nvSpPr>
        <p:spPr>
          <a:xfrm>
            <a:off x="2916555" y="4197350"/>
            <a:ext cx="151130" cy="151130"/>
          </a:xfrm>
          <a:prstGeom prst="ellipse">
            <a:avLst/>
          </a:prstGeom>
          <a:solidFill>
            <a:srgbClr val="D668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椭圆 15"/>
          <p:cNvSpPr/>
          <p:nvPr>
            <p:custDataLst>
              <p:tags r:id="rId36"/>
            </p:custDataLst>
          </p:nvPr>
        </p:nvSpPr>
        <p:spPr>
          <a:xfrm>
            <a:off x="2914650" y="4679315"/>
            <a:ext cx="151130" cy="151130"/>
          </a:xfrm>
          <a:prstGeom prst="ellipse">
            <a:avLst/>
          </a:prstGeom>
          <a:solidFill>
            <a:srgbClr val="D668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椭圆 16"/>
          <p:cNvSpPr/>
          <p:nvPr>
            <p:custDataLst>
              <p:tags r:id="rId37"/>
            </p:custDataLst>
          </p:nvPr>
        </p:nvSpPr>
        <p:spPr>
          <a:xfrm>
            <a:off x="2912745" y="5140960"/>
            <a:ext cx="151130" cy="151130"/>
          </a:xfrm>
          <a:prstGeom prst="ellipse">
            <a:avLst/>
          </a:prstGeom>
          <a:solidFill>
            <a:srgbClr val="D668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椭圆 17"/>
          <p:cNvSpPr/>
          <p:nvPr>
            <p:custDataLst>
              <p:tags r:id="rId38"/>
            </p:custDataLst>
          </p:nvPr>
        </p:nvSpPr>
        <p:spPr>
          <a:xfrm>
            <a:off x="2914650" y="5587365"/>
            <a:ext cx="151130" cy="151130"/>
          </a:xfrm>
          <a:prstGeom prst="ellipse">
            <a:avLst/>
          </a:prstGeom>
          <a:solidFill>
            <a:srgbClr val="D668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椭圆 18"/>
          <p:cNvSpPr/>
          <p:nvPr>
            <p:custDataLst>
              <p:tags r:id="rId39"/>
            </p:custDataLst>
          </p:nvPr>
        </p:nvSpPr>
        <p:spPr>
          <a:xfrm>
            <a:off x="2912745" y="6069330"/>
            <a:ext cx="151130" cy="151130"/>
          </a:xfrm>
          <a:prstGeom prst="ellipse">
            <a:avLst/>
          </a:prstGeom>
          <a:solidFill>
            <a:srgbClr val="D668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文本框 1"/>
          <p:cNvSpPr txBox="1"/>
          <p:nvPr/>
        </p:nvSpPr>
        <p:spPr>
          <a:xfrm>
            <a:off x="1094740" y="3985895"/>
            <a:ext cx="736600" cy="1962150"/>
          </a:xfrm>
          <a:prstGeom prst="rect">
            <a:avLst/>
          </a:prstGeom>
          <a:noFill/>
        </p:spPr>
        <p:txBody>
          <a:bodyPr vert="eaVert" wrap="square" rtlCol="0">
            <a:spAutoFit/>
          </a:bodyPr>
          <a:p>
            <a:pPr algn="ctr"/>
            <a:r>
              <a:rPr lang="zh-CN" altLang="en-US" dirty="0">
                <a:solidFill>
                  <a:schemeClr val="tx1">
                    <a:lumMod val="95000"/>
                    <a:lumOff val="5000"/>
                  </a:schemeClr>
                </a:solidFill>
                <a:latin typeface="阿里巴巴普惠体 Heavy" panose="00020600040101010101" charset="-122"/>
                <a:ea typeface="阿里巴巴普惠体 Heavy" panose="00020600040101010101" charset="-122"/>
                <a:sym typeface="阿里巴巴普惠体 R" pitchFamily="18" charset="-122"/>
              </a:rPr>
              <a:t>功能介绍</a:t>
            </a:r>
            <a:endParaRPr lang="zh-CN" altLang="en-US" dirty="0">
              <a:solidFill>
                <a:schemeClr val="tx1">
                  <a:lumMod val="95000"/>
                  <a:lumOff val="5000"/>
                </a:schemeClr>
              </a:solidFill>
              <a:latin typeface="阿里巴巴普惠体 Heavy" panose="00020600040101010101" charset="-122"/>
              <a:ea typeface="阿里巴巴普惠体 Heavy" panose="00020600040101010101" charset="-122"/>
              <a:sym typeface="阿里巴巴普惠体 R" pitchFamily="18" charset="-122"/>
            </a:endParaRPr>
          </a:p>
          <a:p>
            <a:pPr algn="ctr"/>
            <a:r>
              <a:rPr lang="zh-CN" altLang="en-US" dirty="0">
                <a:solidFill>
                  <a:schemeClr val="tx1">
                    <a:lumMod val="95000"/>
                    <a:lumOff val="5000"/>
                  </a:schemeClr>
                </a:solidFill>
                <a:latin typeface="阿里巴巴普惠体 Heavy" panose="00020600040101010101" charset="-122"/>
                <a:ea typeface="阿里巴巴普惠体 Heavy" panose="00020600040101010101" charset="-122"/>
                <a:sym typeface="阿里巴巴普惠体 R" pitchFamily="18" charset="-122"/>
              </a:rPr>
              <a:t>模具监视器</a:t>
            </a:r>
            <a:endParaRPr lang="zh-CN" altLang="en-US"/>
          </a:p>
        </p:txBody>
      </p:sp>
    </p:spTree>
    <p:custDataLst>
      <p:tags r:id="rId40"/>
    </p:custDataLst>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五边形 4"/>
          <p:cNvSpPr/>
          <p:nvPr>
            <p:custDataLst>
              <p:tags r:id="rId1"/>
            </p:custDataLst>
          </p:nvPr>
        </p:nvSpPr>
        <p:spPr>
          <a:xfrm>
            <a:off x="819150" y="4799330"/>
            <a:ext cx="495300" cy="1573530"/>
          </a:xfrm>
          <a:prstGeom prst="homePlate">
            <a:avLst/>
          </a:prstGeom>
          <a:solidFill>
            <a:srgbClr val="D668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矩形 9"/>
          <p:cNvSpPr/>
          <p:nvPr>
            <p:custDataLst>
              <p:tags r:id="rId2"/>
            </p:custDataLst>
          </p:nvPr>
        </p:nvSpPr>
        <p:spPr>
          <a:xfrm flipH="1">
            <a:off x="-2540" y="263275"/>
            <a:ext cx="219891" cy="467519"/>
          </a:xfrm>
          <a:prstGeom prst="rect">
            <a:avLst/>
          </a:prstGeom>
          <a:solidFill>
            <a:srgbClr val="D668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思源黑体" panose="020B0400000000000000" pitchFamily="34" charset="-122"/>
              <a:ea typeface="思源黑体" panose="020B0400000000000000" pitchFamily="34" charset="-122"/>
              <a:sym typeface="思源黑体" panose="020B0400000000000000" pitchFamily="34" charset="-122"/>
            </a:endParaRPr>
          </a:p>
        </p:txBody>
      </p:sp>
      <p:cxnSp>
        <p:nvCxnSpPr>
          <p:cNvPr id="11" name="直接连接符 10"/>
          <p:cNvCxnSpPr/>
          <p:nvPr>
            <p:custDataLst>
              <p:tags r:id="rId3"/>
            </p:custDataLst>
          </p:nvPr>
        </p:nvCxnSpPr>
        <p:spPr>
          <a:xfrm>
            <a:off x="2672715" y="528320"/>
            <a:ext cx="9509760" cy="254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2" name="文本框 11"/>
          <p:cNvSpPr txBox="1"/>
          <p:nvPr>
            <p:custDataLst>
              <p:tags r:id="rId4"/>
            </p:custDataLst>
          </p:nvPr>
        </p:nvSpPr>
        <p:spPr>
          <a:xfrm>
            <a:off x="217170" y="88900"/>
            <a:ext cx="2928620" cy="739775"/>
          </a:xfrm>
          <a:prstGeom prst="rect">
            <a:avLst/>
          </a:prstGeom>
          <a:noFill/>
        </p:spPr>
        <p:txBody>
          <a:bodyPr wrap="square" lIns="46990" tIns="46990" rIns="46990" bIns="46990" rtlCol="0">
            <a:spAutoFit/>
          </a:bodyPr>
          <a:p>
            <a:pPr algn="l">
              <a:lnSpc>
                <a:spcPct val="150000"/>
              </a:lnSpc>
            </a:pPr>
            <a:r>
              <a:rPr lang="en-US" altLang="zh-CN" sz="2800" b="1" dirty="0">
                <a:solidFill>
                  <a:schemeClr val="tx1">
                    <a:lumMod val="75000"/>
                    <a:lumOff val="25000"/>
                  </a:schemeClr>
                </a:solidFill>
                <a:latin typeface="思源黑体" panose="020B0400000000000000" pitchFamily="34" charset="-122"/>
                <a:ea typeface="思源黑体" panose="020B0400000000000000" pitchFamily="34" charset="-122"/>
                <a:cs typeface="思源黑体" panose="020B0400000000000000" pitchFamily="34" charset="-122"/>
                <a:sym typeface="思源黑体" panose="020B0400000000000000" pitchFamily="34" charset="-122"/>
              </a:rPr>
              <a:t>2.2</a:t>
            </a:r>
            <a:r>
              <a:rPr lang="zh-CN" altLang="en-US" sz="2800" b="1" dirty="0">
                <a:solidFill>
                  <a:schemeClr val="tx1">
                    <a:lumMod val="75000"/>
                    <a:lumOff val="25000"/>
                  </a:schemeClr>
                </a:solidFill>
                <a:latin typeface="思源黑体" panose="020B0400000000000000" pitchFamily="34" charset="-122"/>
                <a:ea typeface="思源黑体" panose="020B0400000000000000" pitchFamily="34" charset="-122"/>
                <a:cs typeface="思源黑体" panose="020B0400000000000000" pitchFamily="34" charset="-122"/>
                <a:sym typeface="思源黑体" panose="020B0400000000000000" pitchFamily="34" charset="-122"/>
              </a:rPr>
              <a:t>模具监视器</a:t>
            </a:r>
            <a:endParaRPr lang="zh-CN" altLang="en-US" sz="2800" b="1" dirty="0">
              <a:solidFill>
                <a:schemeClr val="tx1">
                  <a:lumMod val="75000"/>
                  <a:lumOff val="25000"/>
                </a:schemeClr>
              </a:solidFill>
              <a:latin typeface="思源黑体" panose="020B0400000000000000" pitchFamily="34" charset="-122"/>
              <a:ea typeface="思源黑体" panose="020B0400000000000000" pitchFamily="34" charset="-122"/>
              <a:cs typeface="思源黑体" panose="020B0400000000000000" pitchFamily="34" charset="-122"/>
              <a:sym typeface="思源黑体" panose="020B0400000000000000" pitchFamily="34" charset="-122"/>
            </a:endParaRPr>
          </a:p>
        </p:txBody>
      </p:sp>
      <p:sp>
        <p:nvSpPr>
          <p:cNvPr id="43" name="í$lïḑé"/>
          <p:cNvSpPr/>
          <p:nvPr>
            <p:custDataLst>
              <p:tags r:id="rId5"/>
            </p:custDataLst>
          </p:nvPr>
        </p:nvSpPr>
        <p:spPr bwMode="auto">
          <a:xfrm>
            <a:off x="784225" y="828675"/>
            <a:ext cx="10471785" cy="403225"/>
          </a:xfrm>
          <a:prstGeom prst="rect">
            <a:avLst/>
          </a:prstGeom>
          <a:gradFill>
            <a:gsLst>
              <a:gs pos="100000">
                <a:schemeClr val="bg1">
                  <a:alpha val="31000"/>
                  <a:lumMod val="99000"/>
                  <a:lumOff val="1000"/>
                </a:schemeClr>
              </a:gs>
              <a:gs pos="0">
                <a:srgbClr val="D6680F"/>
              </a:gs>
            </a:gsLst>
            <a:lin ang="0" scaled="0"/>
          </a:gradFill>
          <a:ln>
            <a:noFill/>
          </a:ln>
        </p:spPr>
        <p:txBody>
          <a:bodyPr lIns="90000" tIns="46800" rIns="90000" bIns="46800">
            <a:normAutofit fontScale="85000" lnSpcReduction="2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50000"/>
              </a:lnSpc>
              <a:spcBef>
                <a:spcPct val="0"/>
              </a:spcBef>
              <a:spcAft>
                <a:spcPct val="0"/>
              </a:spcAft>
              <a:buClrTx/>
              <a:buSzTx/>
              <a:buFontTx/>
              <a:buNone/>
              <a:defRPr/>
            </a:pPr>
            <a:endParaRPr kumimoji="0" lang="en-US" altLang="zh-CN" sz="1800" b="0" i="0" u="none" strike="noStrike" kern="1200" cap="none" spc="0" normalizeH="0" baseline="0" noProof="0" dirty="0">
              <a:ln>
                <a:noFill/>
              </a:ln>
              <a:solidFill>
                <a:schemeClr val="bg1"/>
              </a:solidFill>
              <a:effectLst/>
              <a:uLnTx/>
              <a:uFillTx/>
              <a:latin typeface="思源黑体" panose="020B0400000000000000" pitchFamily="34" charset="-122"/>
              <a:ea typeface="思源黑体" panose="020B0400000000000000" pitchFamily="34" charset="-122"/>
              <a:cs typeface="+mn-cs"/>
            </a:endParaRPr>
          </a:p>
        </p:txBody>
      </p:sp>
      <p:pic>
        <p:nvPicPr>
          <p:cNvPr id="18434" name="图片 66"/>
          <p:cNvPicPr>
            <a:picLocks noChangeAspect="1"/>
          </p:cNvPicPr>
          <p:nvPr>
            <p:custDataLst>
              <p:tags r:id="rId6"/>
            </p:custDataLst>
          </p:nvPr>
        </p:nvPicPr>
        <p:blipFill>
          <a:blip r:embed="rId7"/>
          <a:stretch>
            <a:fillRect/>
          </a:stretch>
        </p:blipFill>
        <p:spPr>
          <a:xfrm>
            <a:off x="1385570" y="4798695"/>
            <a:ext cx="2336800" cy="1558925"/>
          </a:xfrm>
          <a:prstGeom prst="rect">
            <a:avLst/>
          </a:prstGeom>
          <a:noFill/>
          <a:ln w="9525">
            <a:noFill/>
          </a:ln>
        </p:spPr>
      </p:pic>
      <p:grpSp>
        <p:nvGrpSpPr>
          <p:cNvPr id="18437" name="组合 18"/>
          <p:cNvGrpSpPr/>
          <p:nvPr/>
        </p:nvGrpSpPr>
        <p:grpSpPr>
          <a:xfrm>
            <a:off x="795693" y="1309370"/>
            <a:ext cx="10693734" cy="1547813"/>
            <a:chOff x="760" y="2481"/>
            <a:chExt cx="15879" cy="2435"/>
          </a:xfrm>
        </p:grpSpPr>
        <p:pic>
          <p:nvPicPr>
            <p:cNvPr id="18438" name="图片 3"/>
            <p:cNvPicPr>
              <a:picLocks noChangeAspect="1"/>
            </p:cNvPicPr>
            <p:nvPr>
              <p:custDataLst>
                <p:tags r:id="rId8"/>
              </p:custDataLst>
            </p:nvPr>
          </p:nvPicPr>
          <p:blipFill>
            <a:blip r:embed="rId9"/>
            <a:stretch>
              <a:fillRect/>
            </a:stretch>
          </p:blipFill>
          <p:spPr>
            <a:xfrm>
              <a:off x="760" y="2541"/>
              <a:ext cx="15537" cy="2375"/>
            </a:xfrm>
            <a:prstGeom prst="rect">
              <a:avLst/>
            </a:prstGeom>
            <a:noFill/>
            <a:ln w="9525">
              <a:noFill/>
            </a:ln>
          </p:spPr>
        </p:pic>
        <p:sp>
          <p:nvSpPr>
            <p:cNvPr id="18439" name="文本框 4"/>
            <p:cNvSpPr txBox="1"/>
            <p:nvPr>
              <p:custDataLst>
                <p:tags r:id="rId10"/>
              </p:custDataLst>
            </p:nvPr>
          </p:nvSpPr>
          <p:spPr>
            <a:xfrm>
              <a:off x="1109" y="3149"/>
              <a:ext cx="987" cy="1189"/>
            </a:xfrm>
            <a:prstGeom prst="rect">
              <a:avLst/>
            </a:prstGeom>
            <a:noFill/>
            <a:ln w="9525">
              <a:noFill/>
            </a:ln>
          </p:spPr>
          <p:txBody>
            <a:bodyPr wrap="square" anchor="t">
              <a:spAutoFit/>
            </a:bodyPr>
            <a:p>
              <a:pPr>
                <a:lnSpc>
                  <a:spcPct val="120000"/>
                </a:lnSpc>
              </a:pPr>
              <a:r>
                <a:rPr lang="zh-CN" altLang="en-US" b="1" dirty="0">
                  <a:latin typeface="阿里巴巴普惠体 Heavy" panose="00020600040101010101" charset="-122"/>
                  <a:ea typeface="阿里巴巴普惠体 Heavy" panose="00020600040101010101" charset="-122"/>
                </a:rPr>
                <a:t>标准</a:t>
              </a:r>
              <a:endParaRPr lang="zh-CN" altLang="en-US" b="1" dirty="0">
                <a:latin typeface="阿里巴巴普惠体 Heavy" panose="00020600040101010101" charset="-122"/>
                <a:ea typeface="阿里巴巴普惠体 Heavy" panose="00020600040101010101" charset="-122"/>
              </a:endParaRPr>
            </a:p>
            <a:p>
              <a:pPr>
                <a:lnSpc>
                  <a:spcPct val="120000"/>
                </a:lnSpc>
              </a:pPr>
              <a:r>
                <a:rPr lang="zh-CN" altLang="en-US" b="1" dirty="0">
                  <a:latin typeface="阿里巴巴普惠体 Heavy" panose="00020600040101010101" charset="-122"/>
                  <a:ea typeface="阿里巴巴普惠体 Heavy" panose="00020600040101010101" charset="-122"/>
                </a:rPr>
                <a:t>配置</a:t>
              </a:r>
              <a:endParaRPr lang="zh-CN" altLang="en-US" b="1" dirty="0">
                <a:latin typeface="阿里巴巴普惠体 Heavy" panose="00020600040101010101" charset="-122"/>
                <a:ea typeface="阿里巴巴普惠体 Heavy" panose="00020600040101010101" charset="-122"/>
              </a:endParaRPr>
            </a:p>
          </p:txBody>
        </p:sp>
        <p:sp>
          <p:nvSpPr>
            <p:cNvPr id="18440" name="文本框 5"/>
            <p:cNvSpPr txBox="1"/>
            <p:nvPr>
              <p:custDataLst>
                <p:tags r:id="rId11"/>
              </p:custDataLst>
            </p:nvPr>
          </p:nvSpPr>
          <p:spPr>
            <a:xfrm>
              <a:off x="7241" y="2481"/>
              <a:ext cx="4000" cy="607"/>
            </a:xfrm>
            <a:prstGeom prst="rect">
              <a:avLst/>
            </a:prstGeom>
            <a:noFill/>
            <a:ln w="9525">
              <a:noFill/>
            </a:ln>
          </p:spPr>
          <p:txBody>
            <a:bodyPr anchor="t">
              <a:spAutoFit/>
            </a:bodyPr>
            <a:p>
              <a:pPr>
                <a:lnSpc>
                  <a:spcPct val="120000"/>
                </a:lnSpc>
              </a:pPr>
              <a:r>
                <a:rPr lang="zh-CN" altLang="en-US" sz="1600" b="1" dirty="0">
                  <a:latin typeface="思源黑体" panose="020B0400000000000000" pitchFamily="34" charset="-122"/>
                  <a:ea typeface="思源黑体" panose="020B0400000000000000" pitchFamily="34" charset="-122"/>
                </a:rPr>
                <a:t>主要配置名称及参数</a:t>
              </a:r>
              <a:endParaRPr lang="zh-CN" altLang="en-US" sz="1600" b="1" dirty="0">
                <a:latin typeface="思源黑体" panose="020B0400000000000000" pitchFamily="34" charset="-122"/>
                <a:ea typeface="思源黑体" panose="020B0400000000000000" pitchFamily="34" charset="-122"/>
              </a:endParaRPr>
            </a:p>
          </p:txBody>
        </p:sp>
        <p:sp>
          <p:nvSpPr>
            <p:cNvPr id="18441" name="文本框 6"/>
            <p:cNvSpPr txBox="1"/>
            <p:nvPr>
              <p:custDataLst>
                <p:tags r:id="rId12"/>
              </p:custDataLst>
            </p:nvPr>
          </p:nvSpPr>
          <p:spPr>
            <a:xfrm>
              <a:off x="1794" y="3486"/>
              <a:ext cx="4000" cy="839"/>
            </a:xfrm>
            <a:prstGeom prst="rect">
              <a:avLst/>
            </a:prstGeom>
            <a:noFill/>
            <a:ln w="9525">
              <a:noFill/>
            </a:ln>
          </p:spPr>
          <p:txBody>
            <a:bodyPr anchor="t">
              <a:spAutoFit/>
            </a:bodyPr>
            <a:p>
              <a:pPr algn="ctr">
                <a:lnSpc>
                  <a:spcPct val="120000"/>
                </a:lnSpc>
              </a:pPr>
              <a:r>
                <a:rPr lang="zh-CN" altLang="en-US" sz="1200" dirty="0">
                  <a:latin typeface="思源黑体" panose="020B0400000000000000" pitchFamily="34" charset="-122"/>
                  <a:ea typeface="思源黑体" panose="020B0400000000000000" pitchFamily="34" charset="-122"/>
                  <a:cs typeface="思源黑体" panose="020B0400000000000000" pitchFamily="34" charset="-122"/>
                </a:rPr>
                <a:t>工业主机</a:t>
              </a:r>
              <a:endParaRPr lang="zh-CN" altLang="en-US" sz="1200" dirty="0">
                <a:latin typeface="思源黑体" panose="020B0400000000000000" pitchFamily="34" charset="-122"/>
                <a:ea typeface="思源黑体" panose="020B0400000000000000" pitchFamily="34" charset="-122"/>
                <a:cs typeface="思源黑体" panose="020B0400000000000000" pitchFamily="34" charset="-122"/>
              </a:endParaRPr>
            </a:p>
            <a:p>
              <a:pPr algn="ctr">
                <a:lnSpc>
                  <a:spcPct val="120000"/>
                </a:lnSpc>
              </a:pPr>
              <a:r>
                <a:rPr lang="zh-CN" altLang="en-US" sz="1200" dirty="0">
                  <a:latin typeface="思源黑体" panose="020B0400000000000000" pitchFamily="34" charset="-122"/>
                  <a:ea typeface="思源黑体" panose="020B0400000000000000" pitchFamily="34" charset="-122"/>
                  <a:cs typeface="思源黑体" panose="020B0400000000000000" pitchFamily="34" charset="-122"/>
                </a:rPr>
                <a:t>（4G/64G/3955U)</a:t>
              </a:r>
              <a:endParaRPr lang="zh-CN" altLang="en-US" sz="1200" dirty="0">
                <a:latin typeface="思源黑体" panose="020B0400000000000000" pitchFamily="34" charset="-122"/>
                <a:ea typeface="思源黑体" panose="020B0400000000000000" pitchFamily="34" charset="-122"/>
                <a:cs typeface="思源黑体" panose="020B0400000000000000" pitchFamily="34" charset="-122"/>
              </a:endParaRPr>
            </a:p>
          </p:txBody>
        </p:sp>
        <p:sp>
          <p:nvSpPr>
            <p:cNvPr id="18442" name="文本框 7"/>
            <p:cNvSpPr txBox="1"/>
            <p:nvPr>
              <p:custDataLst>
                <p:tags r:id="rId13"/>
              </p:custDataLst>
            </p:nvPr>
          </p:nvSpPr>
          <p:spPr>
            <a:xfrm>
              <a:off x="5172" y="3410"/>
              <a:ext cx="2443" cy="1188"/>
            </a:xfrm>
            <a:prstGeom prst="rect">
              <a:avLst/>
            </a:prstGeom>
            <a:noFill/>
            <a:ln w="9525">
              <a:noFill/>
            </a:ln>
          </p:spPr>
          <p:txBody>
            <a:bodyPr wrap="square" anchor="t">
              <a:spAutoFit/>
            </a:bodyPr>
            <a:p>
              <a:pPr algn="ctr">
                <a:lnSpc>
                  <a:spcPct val="120000"/>
                </a:lnSpc>
              </a:pPr>
              <a:r>
                <a:rPr lang="zh-CN" altLang="en-US" sz="1200" dirty="0">
                  <a:latin typeface="思源黑体" panose="020B0400000000000000" pitchFamily="34" charset="-122"/>
                  <a:ea typeface="思源黑体" panose="020B0400000000000000" pitchFamily="34" charset="-122"/>
                  <a:cs typeface="思源黑体" panose="020B0400000000000000" pitchFamily="34" charset="-122"/>
                </a:rPr>
                <a:t>工业相机</a:t>
              </a:r>
              <a:endParaRPr lang="zh-CN" altLang="en-US" sz="1200" dirty="0">
                <a:latin typeface="思源黑体" panose="020B0400000000000000" pitchFamily="34" charset="-122"/>
                <a:ea typeface="思源黑体" panose="020B0400000000000000" pitchFamily="34" charset="-122"/>
                <a:cs typeface="思源黑体" panose="020B0400000000000000" pitchFamily="34" charset="-122"/>
              </a:endParaRPr>
            </a:p>
            <a:p>
              <a:pPr algn="ctr">
                <a:lnSpc>
                  <a:spcPct val="120000"/>
                </a:lnSpc>
              </a:pPr>
              <a:r>
                <a:rPr lang="en-US" altLang="zh-CN" sz="1200" dirty="0">
                  <a:latin typeface="思源黑体" panose="020B0400000000000000" pitchFamily="34" charset="-122"/>
                  <a:ea typeface="思源黑体" panose="020B0400000000000000" pitchFamily="34" charset="-122"/>
                  <a:cs typeface="思源黑体" panose="020B0400000000000000" pitchFamily="34" charset="-122"/>
                </a:rPr>
                <a:t>(200万像素、</a:t>
              </a:r>
              <a:endParaRPr lang="en-US" altLang="zh-CN" sz="1200" dirty="0">
                <a:latin typeface="思源黑体" panose="020B0400000000000000" pitchFamily="34" charset="-122"/>
                <a:ea typeface="思源黑体" panose="020B0400000000000000" pitchFamily="34" charset="-122"/>
                <a:cs typeface="思源黑体" panose="020B0400000000000000" pitchFamily="34" charset="-122"/>
              </a:endParaRPr>
            </a:p>
            <a:p>
              <a:pPr algn="ctr">
                <a:lnSpc>
                  <a:spcPct val="120000"/>
                </a:lnSpc>
              </a:pPr>
              <a:r>
                <a:rPr lang="en-US" altLang="zh-CN" sz="1200" dirty="0">
                  <a:latin typeface="思源黑体" panose="020B0400000000000000" pitchFamily="34" charset="-122"/>
                  <a:ea typeface="思源黑体" panose="020B0400000000000000" pitchFamily="34" charset="-122"/>
                  <a:cs typeface="思源黑体" panose="020B0400000000000000" pitchFamily="34" charset="-122"/>
                </a:rPr>
                <a:t>黑白/彩色可选)</a:t>
              </a:r>
              <a:endParaRPr lang="en-US" altLang="zh-CN" sz="1200" dirty="0">
                <a:latin typeface="思源黑体" panose="020B0400000000000000" pitchFamily="34" charset="-122"/>
                <a:ea typeface="思源黑体" panose="020B0400000000000000" pitchFamily="34" charset="-122"/>
                <a:cs typeface="思源黑体" panose="020B0400000000000000" pitchFamily="34" charset="-122"/>
              </a:endParaRPr>
            </a:p>
          </p:txBody>
        </p:sp>
        <p:sp>
          <p:nvSpPr>
            <p:cNvPr id="18443" name="文本框 8"/>
            <p:cNvSpPr txBox="1"/>
            <p:nvPr>
              <p:custDataLst>
                <p:tags r:id="rId14"/>
              </p:custDataLst>
            </p:nvPr>
          </p:nvSpPr>
          <p:spPr>
            <a:xfrm>
              <a:off x="7928" y="3289"/>
              <a:ext cx="1126" cy="491"/>
            </a:xfrm>
            <a:prstGeom prst="rect">
              <a:avLst/>
            </a:prstGeom>
            <a:noFill/>
            <a:ln w="9525">
              <a:noFill/>
            </a:ln>
          </p:spPr>
          <p:txBody>
            <a:bodyPr wrap="square" anchor="t">
              <a:spAutoFit/>
            </a:bodyPr>
            <a:p>
              <a:pPr>
                <a:lnSpc>
                  <a:spcPct val="120000"/>
                </a:lnSpc>
              </a:pPr>
              <a:r>
                <a:rPr lang="en-US" altLang="zh-CN" sz="1200" dirty="0">
                  <a:latin typeface="思源黑体" panose="020B0400000000000000" pitchFamily="34" charset="-122"/>
                  <a:ea typeface="思源黑体" panose="020B0400000000000000" pitchFamily="34" charset="-122"/>
                  <a:cs typeface="思源黑体" panose="020B0400000000000000" pitchFamily="34" charset="-122"/>
                </a:rPr>
                <a:t>1</a:t>
              </a:r>
              <a:r>
                <a:rPr lang="zh-CN" altLang="en-US" sz="1200" dirty="0">
                  <a:latin typeface="思源黑体" panose="020B0400000000000000" pitchFamily="34" charset="-122"/>
                  <a:ea typeface="思源黑体" panose="020B0400000000000000" pitchFamily="34" charset="-122"/>
                  <a:cs typeface="思源黑体" panose="020B0400000000000000" pitchFamily="34" charset="-122"/>
                </a:rPr>
                <a:t>个相机</a:t>
              </a:r>
              <a:endParaRPr lang="zh-CN" altLang="en-US" sz="1200" dirty="0">
                <a:latin typeface="思源黑体" panose="020B0400000000000000" pitchFamily="34" charset="-122"/>
                <a:ea typeface="思源黑体" panose="020B0400000000000000" pitchFamily="34" charset="-122"/>
                <a:cs typeface="思源黑体" panose="020B0400000000000000" pitchFamily="34" charset="-122"/>
              </a:endParaRPr>
            </a:p>
          </p:txBody>
        </p:sp>
        <p:sp>
          <p:nvSpPr>
            <p:cNvPr id="18444" name="文本框 9"/>
            <p:cNvSpPr txBox="1"/>
            <p:nvPr>
              <p:custDataLst>
                <p:tags r:id="rId15"/>
              </p:custDataLst>
            </p:nvPr>
          </p:nvSpPr>
          <p:spPr>
            <a:xfrm>
              <a:off x="7912" y="3813"/>
              <a:ext cx="1211" cy="491"/>
            </a:xfrm>
            <a:prstGeom prst="rect">
              <a:avLst/>
            </a:prstGeom>
            <a:noFill/>
            <a:ln w="9525">
              <a:noFill/>
            </a:ln>
          </p:spPr>
          <p:txBody>
            <a:bodyPr wrap="square" anchor="t">
              <a:spAutoFit/>
            </a:bodyPr>
            <a:p>
              <a:pPr>
                <a:lnSpc>
                  <a:spcPct val="120000"/>
                </a:lnSpc>
              </a:pPr>
              <a:r>
                <a:rPr lang="en-US" altLang="zh-CN" sz="1200" dirty="0">
                  <a:latin typeface="思源黑体" panose="020B0400000000000000" pitchFamily="34" charset="-122"/>
                  <a:ea typeface="思源黑体" panose="020B0400000000000000" pitchFamily="34" charset="-122"/>
                  <a:cs typeface="思源黑体" panose="020B0400000000000000" pitchFamily="34" charset="-122"/>
                </a:rPr>
                <a:t>2</a:t>
              </a:r>
              <a:r>
                <a:rPr lang="zh-CN" altLang="en-US" sz="1200" dirty="0">
                  <a:latin typeface="思源黑体" panose="020B0400000000000000" pitchFamily="34" charset="-122"/>
                  <a:ea typeface="思源黑体" panose="020B0400000000000000" pitchFamily="34" charset="-122"/>
                  <a:cs typeface="思源黑体" panose="020B0400000000000000" pitchFamily="34" charset="-122"/>
                </a:rPr>
                <a:t>个相机</a:t>
              </a:r>
              <a:endParaRPr lang="zh-CN" altLang="en-US" sz="1200" dirty="0">
                <a:latin typeface="思源黑体" panose="020B0400000000000000" pitchFamily="34" charset="-122"/>
                <a:ea typeface="思源黑体" panose="020B0400000000000000" pitchFamily="34" charset="-122"/>
                <a:cs typeface="思源黑体" panose="020B0400000000000000" pitchFamily="34" charset="-122"/>
              </a:endParaRPr>
            </a:p>
          </p:txBody>
        </p:sp>
        <p:sp>
          <p:nvSpPr>
            <p:cNvPr id="18445" name="文本框 10"/>
            <p:cNvSpPr txBox="1"/>
            <p:nvPr>
              <p:custDataLst>
                <p:tags r:id="rId16"/>
              </p:custDataLst>
            </p:nvPr>
          </p:nvSpPr>
          <p:spPr>
            <a:xfrm>
              <a:off x="7898" y="4364"/>
              <a:ext cx="1333" cy="491"/>
            </a:xfrm>
            <a:prstGeom prst="rect">
              <a:avLst/>
            </a:prstGeom>
            <a:noFill/>
            <a:ln w="9525">
              <a:noFill/>
            </a:ln>
          </p:spPr>
          <p:txBody>
            <a:bodyPr wrap="square" anchor="t">
              <a:spAutoFit/>
            </a:bodyPr>
            <a:p>
              <a:pPr>
                <a:lnSpc>
                  <a:spcPct val="120000"/>
                </a:lnSpc>
              </a:pPr>
              <a:r>
                <a:rPr lang="en-US" altLang="zh-CN" sz="1200" dirty="0">
                  <a:latin typeface="思源黑体" panose="020B0400000000000000" pitchFamily="34" charset="-122"/>
                  <a:ea typeface="思源黑体" panose="020B0400000000000000" pitchFamily="34" charset="-122"/>
                  <a:cs typeface="思源黑体" panose="020B0400000000000000" pitchFamily="34" charset="-122"/>
                </a:rPr>
                <a:t>3</a:t>
              </a:r>
              <a:r>
                <a:rPr lang="zh-CN" altLang="en-US" sz="1200" dirty="0">
                  <a:latin typeface="思源黑体" panose="020B0400000000000000" pitchFamily="34" charset="-122"/>
                  <a:ea typeface="思源黑体" panose="020B0400000000000000" pitchFamily="34" charset="-122"/>
                  <a:cs typeface="思源黑体" panose="020B0400000000000000" pitchFamily="34" charset="-122"/>
                </a:rPr>
                <a:t>个相机</a:t>
              </a:r>
              <a:endParaRPr lang="zh-CN" altLang="en-US" sz="1200" dirty="0">
                <a:latin typeface="思源黑体" panose="020B0400000000000000" pitchFamily="34" charset="-122"/>
                <a:ea typeface="思源黑体" panose="020B0400000000000000" pitchFamily="34" charset="-122"/>
                <a:cs typeface="思源黑体" panose="020B0400000000000000" pitchFamily="34" charset="-122"/>
              </a:endParaRPr>
            </a:p>
          </p:txBody>
        </p:sp>
        <p:sp>
          <p:nvSpPr>
            <p:cNvPr id="18446" name="文本框 11"/>
            <p:cNvSpPr txBox="1"/>
            <p:nvPr>
              <p:custDataLst>
                <p:tags r:id="rId17"/>
              </p:custDataLst>
            </p:nvPr>
          </p:nvSpPr>
          <p:spPr>
            <a:xfrm>
              <a:off x="9204" y="3512"/>
              <a:ext cx="1950" cy="1188"/>
            </a:xfrm>
            <a:prstGeom prst="rect">
              <a:avLst/>
            </a:prstGeom>
            <a:noFill/>
            <a:ln w="9525">
              <a:noFill/>
            </a:ln>
          </p:spPr>
          <p:txBody>
            <a:bodyPr wrap="square" anchor="t">
              <a:spAutoFit/>
            </a:bodyPr>
            <a:p>
              <a:pPr algn="ctr">
                <a:lnSpc>
                  <a:spcPct val="120000"/>
                </a:lnSpc>
              </a:pPr>
              <a:r>
                <a:rPr lang="zh-CN" altLang="en-US" sz="1200" dirty="0">
                  <a:latin typeface="思源黑体" panose="020B0400000000000000" pitchFamily="34" charset="-122"/>
                  <a:ea typeface="思源黑体" panose="020B0400000000000000" pitchFamily="34" charset="-122"/>
                  <a:cs typeface="思源黑体" panose="020B0400000000000000" pitchFamily="34" charset="-122"/>
                </a:rPr>
                <a:t>工业镜头</a:t>
              </a:r>
              <a:endParaRPr lang="zh-CN" altLang="en-US" sz="1200" dirty="0">
                <a:latin typeface="思源黑体" panose="020B0400000000000000" pitchFamily="34" charset="-122"/>
                <a:ea typeface="思源黑体" panose="020B0400000000000000" pitchFamily="34" charset="-122"/>
                <a:cs typeface="思源黑体" panose="020B0400000000000000" pitchFamily="34" charset="-122"/>
              </a:endParaRPr>
            </a:p>
            <a:p>
              <a:pPr algn="ctr">
                <a:lnSpc>
                  <a:spcPct val="120000"/>
                </a:lnSpc>
              </a:pPr>
              <a:r>
                <a:rPr lang="en-US" altLang="zh-CN" sz="1200" dirty="0">
                  <a:latin typeface="思源黑体" panose="020B0400000000000000" pitchFamily="34" charset="-122"/>
                  <a:ea typeface="思源黑体" panose="020B0400000000000000" pitchFamily="34" charset="-122"/>
                  <a:cs typeface="思源黑体" panose="020B0400000000000000" pitchFamily="34" charset="-122"/>
                </a:rPr>
                <a:t>(</a:t>
              </a:r>
              <a:r>
                <a:rPr lang="zh-CN" altLang="en-US" sz="1200" dirty="0">
                  <a:latin typeface="思源黑体" panose="020B0400000000000000" pitchFamily="34" charset="-122"/>
                  <a:ea typeface="思源黑体" panose="020B0400000000000000" pitchFamily="34" charset="-122"/>
                  <a:cs typeface="思源黑体" panose="020B0400000000000000" pitchFamily="34" charset="-122"/>
                </a:rPr>
                <a:t>变焦/定焦、</a:t>
              </a:r>
              <a:endParaRPr lang="zh-CN" altLang="en-US" sz="1200" dirty="0">
                <a:latin typeface="思源黑体" panose="020B0400000000000000" pitchFamily="34" charset="-122"/>
                <a:ea typeface="思源黑体" panose="020B0400000000000000" pitchFamily="34" charset="-122"/>
                <a:cs typeface="思源黑体" panose="020B0400000000000000" pitchFamily="34" charset="-122"/>
              </a:endParaRPr>
            </a:p>
            <a:p>
              <a:pPr algn="ctr">
                <a:lnSpc>
                  <a:spcPct val="120000"/>
                </a:lnSpc>
              </a:pPr>
              <a:r>
                <a:rPr lang="zh-CN" altLang="en-US" sz="1200" dirty="0">
                  <a:latin typeface="思源黑体" panose="020B0400000000000000" pitchFamily="34" charset="-122"/>
                  <a:ea typeface="思源黑体" panose="020B0400000000000000" pitchFamily="34" charset="-122"/>
                  <a:cs typeface="思源黑体" panose="020B0400000000000000" pitchFamily="34" charset="-122"/>
                </a:rPr>
                <a:t>300万像素）</a:t>
              </a:r>
              <a:endParaRPr lang="zh-CN" altLang="en-US" sz="1200" dirty="0">
                <a:latin typeface="思源黑体" panose="020B0400000000000000" pitchFamily="34" charset="-122"/>
                <a:ea typeface="思源黑体" panose="020B0400000000000000" pitchFamily="34" charset="-122"/>
                <a:cs typeface="思源黑体" panose="020B0400000000000000" pitchFamily="34" charset="-122"/>
              </a:endParaRPr>
            </a:p>
          </p:txBody>
        </p:sp>
        <p:sp>
          <p:nvSpPr>
            <p:cNvPr id="18447" name="文本框 12"/>
            <p:cNvSpPr txBox="1"/>
            <p:nvPr>
              <p:custDataLst>
                <p:tags r:id="rId18"/>
              </p:custDataLst>
            </p:nvPr>
          </p:nvSpPr>
          <p:spPr>
            <a:xfrm>
              <a:off x="11089" y="3620"/>
              <a:ext cx="2032" cy="839"/>
            </a:xfrm>
            <a:prstGeom prst="rect">
              <a:avLst/>
            </a:prstGeom>
            <a:noFill/>
            <a:ln w="9525">
              <a:noFill/>
            </a:ln>
          </p:spPr>
          <p:txBody>
            <a:bodyPr wrap="square" anchor="t">
              <a:spAutoFit/>
            </a:bodyPr>
            <a:p>
              <a:pPr algn="ctr">
                <a:lnSpc>
                  <a:spcPct val="120000"/>
                </a:lnSpc>
              </a:pPr>
              <a:r>
                <a:rPr lang="zh-CN" altLang="en-US" sz="1200" dirty="0">
                  <a:latin typeface="思源黑体" panose="020B0400000000000000" pitchFamily="34" charset="-122"/>
                  <a:ea typeface="思源黑体" panose="020B0400000000000000" pitchFamily="34" charset="-122"/>
                </a:rPr>
                <a:t>光源</a:t>
              </a:r>
              <a:endParaRPr lang="zh-CN" altLang="en-US" sz="1200" dirty="0">
                <a:latin typeface="思源黑体" panose="020B0400000000000000" pitchFamily="34" charset="-122"/>
                <a:ea typeface="思源黑体" panose="020B0400000000000000" pitchFamily="34" charset="-122"/>
              </a:endParaRPr>
            </a:p>
            <a:p>
              <a:pPr algn="ctr">
                <a:lnSpc>
                  <a:spcPct val="120000"/>
                </a:lnSpc>
              </a:pPr>
              <a:r>
                <a:rPr lang="zh-CN" altLang="en-US" sz="1200" dirty="0">
                  <a:latin typeface="思源黑体" panose="020B0400000000000000" pitchFamily="34" charset="-122"/>
                  <a:ea typeface="思源黑体" panose="020B0400000000000000" pitchFamily="34" charset="-122"/>
                </a:rPr>
                <a:t>（红外、可见光）</a:t>
              </a:r>
              <a:endParaRPr lang="zh-CN" altLang="en-US" sz="1200" dirty="0">
                <a:latin typeface="思源黑体" panose="020B0400000000000000" pitchFamily="34" charset="-122"/>
                <a:ea typeface="思源黑体" panose="020B0400000000000000" pitchFamily="34" charset="-122"/>
              </a:endParaRPr>
            </a:p>
          </p:txBody>
        </p:sp>
        <p:sp>
          <p:nvSpPr>
            <p:cNvPr id="18448" name="文本框 13"/>
            <p:cNvSpPr txBox="1"/>
            <p:nvPr>
              <p:custDataLst>
                <p:tags r:id="rId19"/>
              </p:custDataLst>
            </p:nvPr>
          </p:nvSpPr>
          <p:spPr>
            <a:xfrm>
              <a:off x="12585" y="3620"/>
              <a:ext cx="2538" cy="840"/>
            </a:xfrm>
            <a:prstGeom prst="rect">
              <a:avLst/>
            </a:prstGeom>
            <a:noFill/>
            <a:ln w="9525">
              <a:noFill/>
            </a:ln>
          </p:spPr>
          <p:txBody>
            <a:bodyPr anchor="t">
              <a:spAutoFit/>
            </a:bodyPr>
            <a:p>
              <a:pPr algn="ctr">
                <a:lnSpc>
                  <a:spcPct val="120000"/>
                </a:lnSpc>
              </a:pPr>
              <a:r>
                <a:rPr lang="zh-CN" altLang="en-US" sz="1200" dirty="0">
                  <a:latin typeface="思源黑体" panose="020B0400000000000000" pitchFamily="34" charset="-122"/>
                  <a:ea typeface="思源黑体" panose="020B0400000000000000" pitchFamily="34" charset="-122"/>
                  <a:cs typeface="思源黑体" panose="020B0400000000000000" pitchFamily="34" charset="-122"/>
                </a:rPr>
                <a:t>磁性座</a:t>
              </a:r>
              <a:endParaRPr lang="zh-CN" altLang="en-US" sz="1200" dirty="0">
                <a:latin typeface="思源黑体" panose="020B0400000000000000" pitchFamily="34" charset="-122"/>
                <a:ea typeface="思源黑体" panose="020B0400000000000000" pitchFamily="34" charset="-122"/>
                <a:cs typeface="思源黑体" panose="020B0400000000000000" pitchFamily="34" charset="-122"/>
              </a:endParaRPr>
            </a:p>
            <a:p>
              <a:pPr algn="ctr">
                <a:lnSpc>
                  <a:spcPct val="120000"/>
                </a:lnSpc>
              </a:pPr>
              <a:r>
                <a:rPr lang="zh-CN" altLang="en-US" sz="1200" dirty="0">
                  <a:latin typeface="思源黑体" panose="020B0400000000000000" pitchFamily="34" charset="-122"/>
                  <a:ea typeface="思源黑体" panose="020B0400000000000000" pitchFamily="34" charset="-122"/>
                  <a:cs typeface="思源黑体" panose="020B0400000000000000" pitchFamily="34" charset="-122"/>
                </a:rPr>
                <a:t>（100KG）</a:t>
              </a:r>
              <a:endParaRPr lang="zh-CN" altLang="en-US" sz="1200" dirty="0">
                <a:latin typeface="思源黑体" panose="020B0400000000000000" pitchFamily="34" charset="-122"/>
                <a:ea typeface="思源黑体" panose="020B0400000000000000" pitchFamily="34" charset="-122"/>
                <a:cs typeface="思源黑体" panose="020B0400000000000000" pitchFamily="34" charset="-122"/>
              </a:endParaRPr>
            </a:p>
          </p:txBody>
        </p:sp>
        <p:sp>
          <p:nvSpPr>
            <p:cNvPr id="18449" name="文本框 14"/>
            <p:cNvSpPr txBox="1"/>
            <p:nvPr>
              <p:custDataLst>
                <p:tags r:id="rId20"/>
              </p:custDataLst>
            </p:nvPr>
          </p:nvSpPr>
          <p:spPr>
            <a:xfrm>
              <a:off x="14643" y="2541"/>
              <a:ext cx="1996" cy="667"/>
            </a:xfrm>
            <a:prstGeom prst="rect">
              <a:avLst/>
            </a:prstGeom>
            <a:noFill/>
            <a:ln w="9525">
              <a:noFill/>
            </a:ln>
          </p:spPr>
          <p:txBody>
            <a:bodyPr anchor="t">
              <a:spAutoFit/>
            </a:bodyPr>
            <a:p>
              <a:pPr>
                <a:lnSpc>
                  <a:spcPct val="120000"/>
                </a:lnSpc>
              </a:pPr>
              <a:r>
                <a:rPr lang="zh-CN" altLang="en-US" b="1" dirty="0">
                  <a:latin typeface="思源黑体" panose="020B0400000000000000" pitchFamily="34" charset="-122"/>
                  <a:ea typeface="思源黑体" panose="020B0400000000000000" pitchFamily="34" charset="-122"/>
                </a:rPr>
                <a:t>设备型号</a:t>
              </a:r>
              <a:endParaRPr lang="zh-CN" altLang="en-US" b="1" dirty="0">
                <a:latin typeface="思源黑体" panose="020B0400000000000000" pitchFamily="34" charset="-122"/>
                <a:ea typeface="思源黑体" panose="020B0400000000000000" pitchFamily="34" charset="-122"/>
              </a:endParaRPr>
            </a:p>
          </p:txBody>
        </p:sp>
        <p:sp>
          <p:nvSpPr>
            <p:cNvPr id="18450" name="文本框 15"/>
            <p:cNvSpPr txBox="1"/>
            <p:nvPr>
              <p:custDataLst>
                <p:tags r:id="rId21"/>
              </p:custDataLst>
            </p:nvPr>
          </p:nvSpPr>
          <p:spPr>
            <a:xfrm>
              <a:off x="14813" y="3251"/>
              <a:ext cx="1691" cy="491"/>
            </a:xfrm>
            <a:prstGeom prst="rect">
              <a:avLst/>
            </a:prstGeom>
            <a:noFill/>
            <a:ln w="9525">
              <a:noFill/>
            </a:ln>
          </p:spPr>
          <p:txBody>
            <a:bodyPr anchor="t">
              <a:spAutoFit/>
            </a:bodyPr>
            <a:p>
              <a:pPr>
                <a:lnSpc>
                  <a:spcPct val="120000"/>
                </a:lnSpc>
              </a:pPr>
              <a:r>
                <a:rPr lang="zh-CN" altLang="en-US" sz="1200" dirty="0">
                  <a:latin typeface="思源黑体" panose="020B0400000000000000" pitchFamily="34" charset="-122"/>
                  <a:ea typeface="思源黑体" panose="020B0400000000000000" pitchFamily="34" charset="-122"/>
                </a:rPr>
                <a:t>BSY-600-1</a:t>
              </a:r>
              <a:endParaRPr lang="zh-CN" altLang="en-US" sz="1200" dirty="0">
                <a:latin typeface="思源黑体" panose="020B0400000000000000" pitchFamily="34" charset="-122"/>
                <a:ea typeface="思源黑体" panose="020B0400000000000000" pitchFamily="34" charset="-122"/>
              </a:endParaRPr>
            </a:p>
          </p:txBody>
        </p:sp>
        <p:sp>
          <p:nvSpPr>
            <p:cNvPr id="18451" name="文本框 16"/>
            <p:cNvSpPr txBox="1"/>
            <p:nvPr>
              <p:custDataLst>
                <p:tags r:id="rId22"/>
              </p:custDataLst>
            </p:nvPr>
          </p:nvSpPr>
          <p:spPr>
            <a:xfrm>
              <a:off x="14813" y="3801"/>
              <a:ext cx="1692" cy="491"/>
            </a:xfrm>
            <a:prstGeom prst="rect">
              <a:avLst/>
            </a:prstGeom>
            <a:noFill/>
            <a:ln w="9525">
              <a:noFill/>
            </a:ln>
          </p:spPr>
          <p:txBody>
            <a:bodyPr anchor="t">
              <a:spAutoFit/>
            </a:bodyPr>
            <a:p>
              <a:pPr>
                <a:lnSpc>
                  <a:spcPct val="120000"/>
                </a:lnSpc>
              </a:pPr>
              <a:r>
                <a:rPr lang="zh-CN" altLang="en-US" sz="1200" dirty="0">
                  <a:latin typeface="思源黑体" panose="020B0400000000000000" pitchFamily="34" charset="-122"/>
                  <a:ea typeface="思源黑体" panose="020B0400000000000000" pitchFamily="34" charset="-122"/>
                </a:rPr>
                <a:t>BSY-600-</a:t>
              </a:r>
              <a:r>
                <a:rPr lang="en-US" altLang="zh-CN" sz="1200" dirty="0">
                  <a:latin typeface="思源黑体" panose="020B0400000000000000" pitchFamily="34" charset="-122"/>
                  <a:ea typeface="思源黑体" panose="020B0400000000000000" pitchFamily="34" charset="-122"/>
                </a:rPr>
                <a:t>2</a:t>
              </a:r>
              <a:endParaRPr lang="en-US" altLang="zh-CN" sz="1200" dirty="0">
                <a:latin typeface="思源黑体" panose="020B0400000000000000" pitchFamily="34" charset="-122"/>
                <a:ea typeface="思源黑体" panose="020B0400000000000000" pitchFamily="34" charset="-122"/>
              </a:endParaRPr>
            </a:p>
          </p:txBody>
        </p:sp>
        <p:sp>
          <p:nvSpPr>
            <p:cNvPr id="18452" name="文本框 17"/>
            <p:cNvSpPr txBox="1"/>
            <p:nvPr>
              <p:custDataLst>
                <p:tags r:id="rId23"/>
              </p:custDataLst>
            </p:nvPr>
          </p:nvSpPr>
          <p:spPr>
            <a:xfrm>
              <a:off x="14813" y="4351"/>
              <a:ext cx="1691" cy="491"/>
            </a:xfrm>
            <a:prstGeom prst="rect">
              <a:avLst/>
            </a:prstGeom>
            <a:noFill/>
            <a:ln w="9525">
              <a:noFill/>
            </a:ln>
          </p:spPr>
          <p:txBody>
            <a:bodyPr anchor="t">
              <a:spAutoFit/>
            </a:bodyPr>
            <a:p>
              <a:pPr>
                <a:lnSpc>
                  <a:spcPct val="120000"/>
                </a:lnSpc>
              </a:pPr>
              <a:r>
                <a:rPr lang="zh-CN" altLang="en-US" sz="1200" dirty="0">
                  <a:latin typeface="思源黑体" panose="020B0400000000000000" pitchFamily="34" charset="-122"/>
                  <a:ea typeface="思源黑体" panose="020B0400000000000000" pitchFamily="34" charset="-122"/>
                </a:rPr>
                <a:t>BSY-600-</a:t>
              </a:r>
              <a:r>
                <a:rPr lang="en-US" altLang="zh-CN" sz="1200" dirty="0">
                  <a:latin typeface="思源黑体" panose="020B0400000000000000" pitchFamily="34" charset="-122"/>
                  <a:ea typeface="思源黑体" panose="020B0400000000000000" pitchFamily="34" charset="-122"/>
                </a:rPr>
                <a:t>3</a:t>
              </a:r>
              <a:endParaRPr lang="en-US" altLang="zh-CN" sz="1200" dirty="0">
                <a:latin typeface="思源黑体" panose="020B0400000000000000" pitchFamily="34" charset="-122"/>
                <a:ea typeface="思源黑体" panose="020B0400000000000000" pitchFamily="34" charset="-122"/>
              </a:endParaRPr>
            </a:p>
          </p:txBody>
        </p:sp>
      </p:grpSp>
      <p:grpSp>
        <p:nvGrpSpPr>
          <p:cNvPr id="18453" name="组合 20"/>
          <p:cNvGrpSpPr/>
          <p:nvPr/>
        </p:nvGrpSpPr>
        <p:grpSpPr>
          <a:xfrm>
            <a:off x="806450" y="3035968"/>
            <a:ext cx="10703874" cy="1555750"/>
            <a:chOff x="759" y="2525"/>
            <a:chExt cx="16857" cy="2458"/>
          </a:xfrm>
        </p:grpSpPr>
        <p:pic>
          <p:nvPicPr>
            <p:cNvPr id="18454" name="图片 21"/>
            <p:cNvPicPr>
              <a:picLocks noChangeAspect="1"/>
            </p:cNvPicPr>
            <p:nvPr>
              <p:custDataLst>
                <p:tags r:id="rId24"/>
              </p:custDataLst>
            </p:nvPr>
          </p:nvPicPr>
          <p:blipFill>
            <a:blip r:embed="rId9"/>
            <a:stretch>
              <a:fillRect/>
            </a:stretch>
          </p:blipFill>
          <p:spPr>
            <a:xfrm>
              <a:off x="759" y="2525"/>
              <a:ext cx="16479" cy="2458"/>
            </a:xfrm>
            <a:prstGeom prst="rect">
              <a:avLst/>
            </a:prstGeom>
            <a:noFill/>
            <a:ln w="9525">
              <a:noFill/>
            </a:ln>
          </p:spPr>
        </p:pic>
        <p:sp>
          <p:nvSpPr>
            <p:cNvPr id="18455" name="文本框 22"/>
            <p:cNvSpPr txBox="1"/>
            <p:nvPr>
              <p:custDataLst>
                <p:tags r:id="rId25"/>
              </p:custDataLst>
            </p:nvPr>
          </p:nvSpPr>
          <p:spPr>
            <a:xfrm>
              <a:off x="1117" y="3149"/>
              <a:ext cx="1135" cy="1194"/>
            </a:xfrm>
            <a:prstGeom prst="rect">
              <a:avLst/>
            </a:prstGeom>
            <a:noFill/>
            <a:ln w="9525">
              <a:noFill/>
            </a:ln>
          </p:spPr>
          <p:txBody>
            <a:bodyPr wrap="square" anchor="t">
              <a:spAutoFit/>
            </a:bodyPr>
            <a:p>
              <a:pPr>
                <a:lnSpc>
                  <a:spcPct val="120000"/>
                </a:lnSpc>
              </a:pPr>
              <a:r>
                <a:rPr lang="zh-CN" altLang="en-US" b="1" dirty="0">
                  <a:latin typeface="阿里巴巴普惠体 Heavy" panose="00020600040101010101" charset="-122"/>
                  <a:ea typeface="阿里巴巴普惠体 Heavy" panose="00020600040101010101" charset="-122"/>
                </a:rPr>
                <a:t>标准</a:t>
              </a:r>
              <a:endParaRPr lang="zh-CN" altLang="en-US" b="1" dirty="0">
                <a:latin typeface="阿里巴巴普惠体 Heavy" panose="00020600040101010101" charset="-122"/>
                <a:ea typeface="阿里巴巴普惠体 Heavy" panose="00020600040101010101" charset="-122"/>
              </a:endParaRPr>
            </a:p>
            <a:p>
              <a:pPr>
                <a:lnSpc>
                  <a:spcPct val="120000"/>
                </a:lnSpc>
              </a:pPr>
              <a:r>
                <a:rPr lang="zh-CN" altLang="en-US" b="1" dirty="0">
                  <a:latin typeface="阿里巴巴普惠体 Heavy" panose="00020600040101010101" charset="-122"/>
                  <a:ea typeface="阿里巴巴普惠体 Heavy" panose="00020600040101010101" charset="-122"/>
                </a:rPr>
                <a:t>配置</a:t>
              </a:r>
              <a:endParaRPr lang="zh-CN" altLang="en-US" b="1" dirty="0">
                <a:latin typeface="阿里巴巴普惠体 Heavy" panose="00020600040101010101" charset="-122"/>
                <a:ea typeface="阿里巴巴普惠体 Heavy" panose="00020600040101010101" charset="-122"/>
              </a:endParaRPr>
            </a:p>
          </p:txBody>
        </p:sp>
        <p:sp>
          <p:nvSpPr>
            <p:cNvPr id="18456" name="文本框 23"/>
            <p:cNvSpPr txBox="1"/>
            <p:nvPr>
              <p:custDataLst>
                <p:tags r:id="rId26"/>
              </p:custDataLst>
            </p:nvPr>
          </p:nvSpPr>
          <p:spPr>
            <a:xfrm>
              <a:off x="7666" y="2525"/>
              <a:ext cx="3756" cy="610"/>
            </a:xfrm>
            <a:prstGeom prst="rect">
              <a:avLst/>
            </a:prstGeom>
            <a:noFill/>
            <a:ln w="9525">
              <a:noFill/>
            </a:ln>
          </p:spPr>
          <p:txBody>
            <a:bodyPr wrap="square" anchor="t">
              <a:spAutoFit/>
            </a:bodyPr>
            <a:p>
              <a:pPr>
                <a:lnSpc>
                  <a:spcPct val="120000"/>
                </a:lnSpc>
              </a:pPr>
              <a:r>
                <a:rPr lang="zh-CN" altLang="en-US" sz="1600" b="1" dirty="0">
                  <a:latin typeface="思源黑体" panose="020B0400000000000000" pitchFamily="34" charset="-122"/>
                  <a:ea typeface="思源黑体" panose="020B0400000000000000" pitchFamily="34" charset="-122"/>
                </a:rPr>
                <a:t>主要配置名称及参数</a:t>
              </a:r>
              <a:endParaRPr lang="zh-CN" altLang="en-US" sz="1600" b="1" dirty="0">
                <a:latin typeface="思源黑体" panose="020B0400000000000000" pitchFamily="34" charset="-122"/>
                <a:ea typeface="思源黑体" panose="020B0400000000000000" pitchFamily="34" charset="-122"/>
              </a:endParaRPr>
            </a:p>
          </p:txBody>
        </p:sp>
        <p:sp>
          <p:nvSpPr>
            <p:cNvPr id="18457" name="文本框 24"/>
            <p:cNvSpPr txBox="1"/>
            <p:nvPr>
              <p:custDataLst>
                <p:tags r:id="rId27"/>
              </p:custDataLst>
            </p:nvPr>
          </p:nvSpPr>
          <p:spPr>
            <a:xfrm>
              <a:off x="1960" y="3482"/>
              <a:ext cx="4000" cy="1189"/>
            </a:xfrm>
            <a:prstGeom prst="rect">
              <a:avLst/>
            </a:prstGeom>
            <a:noFill/>
            <a:ln w="9525">
              <a:noFill/>
            </a:ln>
          </p:spPr>
          <p:txBody>
            <a:bodyPr anchor="t">
              <a:spAutoFit/>
            </a:bodyPr>
            <a:p>
              <a:pPr algn="ctr">
                <a:lnSpc>
                  <a:spcPct val="120000"/>
                </a:lnSpc>
              </a:pPr>
              <a:r>
                <a:rPr lang="zh-CN" altLang="en-US" sz="1200" dirty="0">
                  <a:latin typeface="思源黑体" panose="020B0400000000000000" pitchFamily="34" charset="-122"/>
                  <a:ea typeface="思源黑体" panose="020B0400000000000000" pitchFamily="34" charset="-122"/>
                  <a:cs typeface="思源黑体" panose="020B0400000000000000" pitchFamily="34" charset="-122"/>
                </a:rPr>
                <a:t>工业主机</a:t>
              </a:r>
              <a:endParaRPr lang="zh-CN" altLang="en-US" sz="1200" dirty="0">
                <a:latin typeface="思源黑体" panose="020B0400000000000000" pitchFamily="34" charset="-122"/>
                <a:ea typeface="思源黑体" panose="020B0400000000000000" pitchFamily="34" charset="-122"/>
                <a:cs typeface="思源黑体" panose="020B0400000000000000" pitchFamily="34" charset="-122"/>
              </a:endParaRPr>
            </a:p>
            <a:p>
              <a:pPr algn="ctr">
                <a:lnSpc>
                  <a:spcPct val="120000"/>
                </a:lnSpc>
              </a:pPr>
              <a:r>
                <a:rPr lang="zh-CN" altLang="en-US" sz="1200" dirty="0">
                  <a:latin typeface="思源黑体" panose="020B0400000000000000" pitchFamily="34" charset="-122"/>
                  <a:ea typeface="思源黑体" panose="020B0400000000000000" pitchFamily="34" charset="-122"/>
                  <a:cs typeface="思源黑体" panose="020B0400000000000000" pitchFamily="34" charset="-122"/>
                </a:rPr>
                <a:t>（4G/64G/I3-7100</a:t>
              </a:r>
              <a:endParaRPr lang="zh-CN" altLang="en-US" sz="1200" dirty="0">
                <a:latin typeface="思源黑体" panose="020B0400000000000000" pitchFamily="34" charset="-122"/>
                <a:ea typeface="思源黑体" panose="020B0400000000000000" pitchFamily="34" charset="-122"/>
                <a:cs typeface="思源黑体" panose="020B0400000000000000" pitchFamily="34" charset="-122"/>
              </a:endParaRPr>
            </a:p>
            <a:p>
              <a:pPr algn="ctr">
                <a:lnSpc>
                  <a:spcPct val="120000"/>
                </a:lnSpc>
              </a:pPr>
              <a:r>
                <a:rPr lang="zh-CN" altLang="en-US" sz="1200" dirty="0">
                  <a:latin typeface="思源黑体" panose="020B0400000000000000" pitchFamily="34" charset="-122"/>
                  <a:ea typeface="思源黑体" panose="020B0400000000000000" pitchFamily="34" charset="-122"/>
                  <a:cs typeface="思源黑体" panose="020B0400000000000000" pitchFamily="34" charset="-122"/>
                </a:rPr>
                <a:t>/I5-7200)</a:t>
              </a:r>
              <a:endParaRPr lang="zh-CN" altLang="en-US" sz="1200" dirty="0">
                <a:latin typeface="思源黑体" panose="020B0400000000000000" pitchFamily="34" charset="-122"/>
                <a:ea typeface="思源黑体" panose="020B0400000000000000" pitchFamily="34" charset="-122"/>
                <a:cs typeface="思源黑体" panose="020B0400000000000000" pitchFamily="34" charset="-122"/>
              </a:endParaRPr>
            </a:p>
          </p:txBody>
        </p:sp>
        <p:sp>
          <p:nvSpPr>
            <p:cNvPr id="18458" name="文本框 25"/>
            <p:cNvSpPr txBox="1"/>
            <p:nvPr>
              <p:custDataLst>
                <p:tags r:id="rId28"/>
              </p:custDataLst>
            </p:nvPr>
          </p:nvSpPr>
          <p:spPr>
            <a:xfrm>
              <a:off x="5562" y="3530"/>
              <a:ext cx="2678" cy="1193"/>
            </a:xfrm>
            <a:prstGeom prst="rect">
              <a:avLst/>
            </a:prstGeom>
            <a:noFill/>
            <a:ln w="9525">
              <a:noFill/>
            </a:ln>
          </p:spPr>
          <p:txBody>
            <a:bodyPr wrap="square" anchor="t">
              <a:spAutoFit/>
            </a:bodyPr>
            <a:p>
              <a:pPr algn="ctr">
                <a:lnSpc>
                  <a:spcPct val="120000"/>
                </a:lnSpc>
              </a:pPr>
              <a:r>
                <a:rPr lang="zh-CN" altLang="en-US" sz="1200" dirty="0">
                  <a:latin typeface="思源黑体" panose="020B0400000000000000" pitchFamily="34" charset="-122"/>
                  <a:ea typeface="思源黑体" panose="020B0400000000000000" pitchFamily="34" charset="-122"/>
                  <a:cs typeface="思源黑体" panose="020B0400000000000000" pitchFamily="34" charset="-122"/>
                </a:rPr>
                <a:t>工业相机</a:t>
              </a:r>
              <a:endParaRPr lang="zh-CN" altLang="en-US" sz="1200" dirty="0">
                <a:latin typeface="思源黑体" panose="020B0400000000000000" pitchFamily="34" charset="-122"/>
                <a:ea typeface="思源黑体" panose="020B0400000000000000" pitchFamily="34" charset="-122"/>
                <a:cs typeface="思源黑体" panose="020B0400000000000000" pitchFamily="34" charset="-122"/>
              </a:endParaRPr>
            </a:p>
            <a:p>
              <a:pPr algn="ctr">
                <a:lnSpc>
                  <a:spcPct val="120000"/>
                </a:lnSpc>
              </a:pPr>
              <a:r>
                <a:rPr lang="en-US" altLang="zh-CN" sz="1200" dirty="0">
                  <a:latin typeface="思源黑体" panose="020B0400000000000000" pitchFamily="34" charset="-122"/>
                  <a:ea typeface="思源黑体" panose="020B0400000000000000" pitchFamily="34" charset="-122"/>
                  <a:cs typeface="思源黑体" panose="020B0400000000000000" pitchFamily="34" charset="-122"/>
                </a:rPr>
                <a:t>(200万/500万像素、</a:t>
              </a:r>
              <a:endParaRPr lang="en-US" altLang="zh-CN" sz="1200" dirty="0">
                <a:latin typeface="思源黑体" panose="020B0400000000000000" pitchFamily="34" charset="-122"/>
                <a:ea typeface="思源黑体" panose="020B0400000000000000" pitchFamily="34" charset="-122"/>
                <a:cs typeface="思源黑体" panose="020B0400000000000000" pitchFamily="34" charset="-122"/>
              </a:endParaRPr>
            </a:p>
            <a:p>
              <a:pPr algn="ctr">
                <a:lnSpc>
                  <a:spcPct val="120000"/>
                </a:lnSpc>
              </a:pPr>
              <a:r>
                <a:rPr lang="en-US" altLang="zh-CN" sz="1200" dirty="0">
                  <a:latin typeface="思源黑体" panose="020B0400000000000000" pitchFamily="34" charset="-122"/>
                  <a:ea typeface="思源黑体" panose="020B0400000000000000" pitchFamily="34" charset="-122"/>
                  <a:cs typeface="思源黑体" panose="020B0400000000000000" pitchFamily="34" charset="-122"/>
                </a:rPr>
                <a:t>黑白/彩色可选)</a:t>
              </a:r>
              <a:endParaRPr lang="en-US" altLang="zh-CN" sz="1200" dirty="0">
                <a:latin typeface="思源黑体" panose="020B0400000000000000" pitchFamily="34" charset="-122"/>
                <a:ea typeface="思源黑体" panose="020B0400000000000000" pitchFamily="34" charset="-122"/>
                <a:cs typeface="思源黑体" panose="020B0400000000000000" pitchFamily="34" charset="-122"/>
              </a:endParaRPr>
            </a:p>
          </p:txBody>
        </p:sp>
        <p:sp>
          <p:nvSpPr>
            <p:cNvPr id="18459" name="文本框 26"/>
            <p:cNvSpPr txBox="1"/>
            <p:nvPr>
              <p:custDataLst>
                <p:tags r:id="rId29"/>
              </p:custDataLst>
            </p:nvPr>
          </p:nvSpPr>
          <p:spPr>
            <a:xfrm>
              <a:off x="8344" y="3299"/>
              <a:ext cx="1386" cy="494"/>
            </a:xfrm>
            <a:prstGeom prst="rect">
              <a:avLst/>
            </a:prstGeom>
            <a:noFill/>
            <a:ln w="9525">
              <a:noFill/>
            </a:ln>
          </p:spPr>
          <p:txBody>
            <a:bodyPr wrap="square" anchor="t">
              <a:spAutoFit/>
            </a:bodyPr>
            <a:p>
              <a:pPr>
                <a:lnSpc>
                  <a:spcPct val="120000"/>
                </a:lnSpc>
              </a:pPr>
              <a:r>
                <a:rPr lang="en-US" altLang="zh-CN" sz="1200" dirty="0">
                  <a:latin typeface="思源黑体" panose="020B0400000000000000" pitchFamily="34" charset="-122"/>
                  <a:ea typeface="思源黑体" panose="020B0400000000000000" pitchFamily="34" charset="-122"/>
                  <a:cs typeface="思源黑体" panose="020B0400000000000000" pitchFamily="34" charset="-122"/>
                </a:rPr>
                <a:t>4</a:t>
              </a:r>
              <a:r>
                <a:rPr lang="zh-CN" altLang="en-US" sz="1200" dirty="0">
                  <a:latin typeface="思源黑体" panose="020B0400000000000000" pitchFamily="34" charset="-122"/>
                  <a:ea typeface="思源黑体" panose="020B0400000000000000" pitchFamily="34" charset="-122"/>
                  <a:cs typeface="思源黑体" panose="020B0400000000000000" pitchFamily="34" charset="-122"/>
                </a:rPr>
                <a:t>个相机</a:t>
              </a:r>
              <a:endParaRPr lang="zh-CN" altLang="en-US" sz="1200" dirty="0">
                <a:latin typeface="思源黑体" panose="020B0400000000000000" pitchFamily="34" charset="-122"/>
                <a:ea typeface="思源黑体" panose="020B0400000000000000" pitchFamily="34" charset="-122"/>
                <a:cs typeface="思源黑体" panose="020B0400000000000000" pitchFamily="34" charset="-122"/>
              </a:endParaRPr>
            </a:p>
          </p:txBody>
        </p:sp>
        <p:sp>
          <p:nvSpPr>
            <p:cNvPr id="18460" name="文本框 27"/>
            <p:cNvSpPr txBox="1"/>
            <p:nvPr>
              <p:custDataLst>
                <p:tags r:id="rId30"/>
              </p:custDataLst>
            </p:nvPr>
          </p:nvSpPr>
          <p:spPr>
            <a:xfrm>
              <a:off x="8347" y="3862"/>
              <a:ext cx="1210" cy="494"/>
            </a:xfrm>
            <a:prstGeom prst="rect">
              <a:avLst/>
            </a:prstGeom>
            <a:noFill/>
            <a:ln w="9525">
              <a:noFill/>
            </a:ln>
          </p:spPr>
          <p:txBody>
            <a:bodyPr wrap="square" anchor="t">
              <a:spAutoFit/>
            </a:bodyPr>
            <a:p>
              <a:pPr>
                <a:lnSpc>
                  <a:spcPct val="120000"/>
                </a:lnSpc>
              </a:pPr>
              <a:r>
                <a:rPr lang="en-US" altLang="zh-CN" sz="1200" dirty="0">
                  <a:latin typeface="思源黑体" panose="020B0400000000000000" pitchFamily="34" charset="-122"/>
                  <a:ea typeface="思源黑体" panose="020B0400000000000000" pitchFamily="34" charset="-122"/>
                  <a:cs typeface="思源黑体" panose="020B0400000000000000" pitchFamily="34" charset="-122"/>
                </a:rPr>
                <a:t>5</a:t>
              </a:r>
              <a:r>
                <a:rPr lang="zh-CN" altLang="en-US" sz="1200" dirty="0">
                  <a:latin typeface="思源黑体" panose="020B0400000000000000" pitchFamily="34" charset="-122"/>
                  <a:ea typeface="思源黑体" panose="020B0400000000000000" pitchFamily="34" charset="-122"/>
                  <a:cs typeface="思源黑体" panose="020B0400000000000000" pitchFamily="34" charset="-122"/>
                </a:rPr>
                <a:t>个相机</a:t>
              </a:r>
              <a:endParaRPr lang="zh-CN" altLang="en-US" sz="1200" dirty="0">
                <a:latin typeface="思源黑体" panose="020B0400000000000000" pitchFamily="34" charset="-122"/>
                <a:ea typeface="思源黑体" panose="020B0400000000000000" pitchFamily="34" charset="-122"/>
                <a:cs typeface="思源黑体" panose="020B0400000000000000" pitchFamily="34" charset="-122"/>
              </a:endParaRPr>
            </a:p>
          </p:txBody>
        </p:sp>
        <p:sp>
          <p:nvSpPr>
            <p:cNvPr id="18461" name="文本框 28"/>
            <p:cNvSpPr txBox="1"/>
            <p:nvPr>
              <p:custDataLst>
                <p:tags r:id="rId31"/>
              </p:custDataLst>
            </p:nvPr>
          </p:nvSpPr>
          <p:spPr>
            <a:xfrm>
              <a:off x="8347" y="4413"/>
              <a:ext cx="1210" cy="494"/>
            </a:xfrm>
            <a:prstGeom prst="rect">
              <a:avLst/>
            </a:prstGeom>
            <a:noFill/>
            <a:ln w="9525">
              <a:noFill/>
            </a:ln>
          </p:spPr>
          <p:txBody>
            <a:bodyPr wrap="square" anchor="t">
              <a:spAutoFit/>
            </a:bodyPr>
            <a:p>
              <a:pPr>
                <a:lnSpc>
                  <a:spcPct val="120000"/>
                </a:lnSpc>
              </a:pPr>
              <a:r>
                <a:rPr lang="en-US" altLang="zh-CN" sz="1200" dirty="0">
                  <a:latin typeface="思源黑体" panose="020B0400000000000000" pitchFamily="34" charset="-122"/>
                  <a:ea typeface="思源黑体" panose="020B0400000000000000" pitchFamily="34" charset="-122"/>
                  <a:cs typeface="思源黑体" panose="020B0400000000000000" pitchFamily="34" charset="-122"/>
                </a:rPr>
                <a:t>6</a:t>
              </a:r>
              <a:r>
                <a:rPr lang="zh-CN" altLang="en-US" sz="1200" dirty="0">
                  <a:latin typeface="思源黑体" panose="020B0400000000000000" pitchFamily="34" charset="-122"/>
                  <a:ea typeface="思源黑体" panose="020B0400000000000000" pitchFamily="34" charset="-122"/>
                  <a:cs typeface="思源黑体" panose="020B0400000000000000" pitchFamily="34" charset="-122"/>
                </a:rPr>
                <a:t>个相机</a:t>
              </a:r>
              <a:endParaRPr lang="zh-CN" altLang="en-US" sz="1200" dirty="0">
                <a:latin typeface="思源黑体" panose="020B0400000000000000" pitchFamily="34" charset="-122"/>
                <a:ea typeface="思源黑体" panose="020B0400000000000000" pitchFamily="34" charset="-122"/>
                <a:cs typeface="思源黑体" panose="020B0400000000000000" pitchFamily="34" charset="-122"/>
              </a:endParaRPr>
            </a:p>
          </p:txBody>
        </p:sp>
        <p:sp>
          <p:nvSpPr>
            <p:cNvPr id="18462" name="文本框 29"/>
            <p:cNvSpPr txBox="1"/>
            <p:nvPr>
              <p:custDataLst>
                <p:tags r:id="rId32"/>
              </p:custDataLst>
            </p:nvPr>
          </p:nvSpPr>
          <p:spPr>
            <a:xfrm>
              <a:off x="9595" y="3527"/>
              <a:ext cx="2122" cy="1193"/>
            </a:xfrm>
            <a:prstGeom prst="rect">
              <a:avLst/>
            </a:prstGeom>
            <a:noFill/>
            <a:ln w="9525">
              <a:noFill/>
            </a:ln>
          </p:spPr>
          <p:txBody>
            <a:bodyPr wrap="square" anchor="t">
              <a:spAutoFit/>
            </a:bodyPr>
            <a:p>
              <a:pPr algn="ctr">
                <a:lnSpc>
                  <a:spcPct val="120000"/>
                </a:lnSpc>
              </a:pPr>
              <a:r>
                <a:rPr lang="zh-CN" altLang="en-US" sz="1200" dirty="0">
                  <a:latin typeface="思源黑体" panose="020B0400000000000000" pitchFamily="34" charset="-122"/>
                  <a:ea typeface="思源黑体" panose="020B0400000000000000" pitchFamily="34" charset="-122"/>
                  <a:cs typeface="思源黑体" panose="020B0400000000000000" pitchFamily="34" charset="-122"/>
                </a:rPr>
                <a:t>工业镜头</a:t>
              </a:r>
              <a:endParaRPr lang="zh-CN" altLang="en-US" sz="1200" dirty="0">
                <a:latin typeface="思源黑体" panose="020B0400000000000000" pitchFamily="34" charset="-122"/>
                <a:ea typeface="思源黑体" panose="020B0400000000000000" pitchFamily="34" charset="-122"/>
                <a:cs typeface="思源黑体" panose="020B0400000000000000" pitchFamily="34" charset="-122"/>
              </a:endParaRPr>
            </a:p>
            <a:p>
              <a:pPr algn="ctr">
                <a:lnSpc>
                  <a:spcPct val="120000"/>
                </a:lnSpc>
              </a:pPr>
              <a:r>
                <a:rPr lang="zh-CN" altLang="en-US" sz="1200" dirty="0">
                  <a:latin typeface="思源黑体" panose="020B0400000000000000" pitchFamily="34" charset="-122"/>
                  <a:ea typeface="思源黑体" panose="020B0400000000000000" pitchFamily="34" charset="-122"/>
                  <a:cs typeface="思源黑体" panose="020B0400000000000000" pitchFamily="34" charset="-122"/>
                </a:rPr>
                <a:t>（变焦/定焦、</a:t>
              </a:r>
              <a:endParaRPr lang="zh-CN" altLang="en-US" sz="1200" dirty="0">
                <a:latin typeface="思源黑体" panose="020B0400000000000000" pitchFamily="34" charset="-122"/>
                <a:ea typeface="思源黑体" panose="020B0400000000000000" pitchFamily="34" charset="-122"/>
                <a:cs typeface="思源黑体" panose="020B0400000000000000" pitchFamily="34" charset="-122"/>
              </a:endParaRPr>
            </a:p>
            <a:p>
              <a:pPr algn="ctr">
                <a:lnSpc>
                  <a:spcPct val="120000"/>
                </a:lnSpc>
              </a:pPr>
              <a:r>
                <a:rPr lang="zh-CN" altLang="en-US" sz="1200" dirty="0">
                  <a:latin typeface="思源黑体" panose="020B0400000000000000" pitchFamily="34" charset="-122"/>
                  <a:ea typeface="思源黑体" panose="020B0400000000000000" pitchFamily="34" charset="-122"/>
                  <a:cs typeface="思源黑体" panose="020B0400000000000000" pitchFamily="34" charset="-122"/>
                </a:rPr>
                <a:t>300万像素）</a:t>
              </a:r>
              <a:endParaRPr lang="zh-CN" altLang="en-US" sz="1200" dirty="0">
                <a:latin typeface="思源黑体" panose="020B0400000000000000" pitchFamily="34" charset="-122"/>
                <a:ea typeface="思源黑体" panose="020B0400000000000000" pitchFamily="34" charset="-122"/>
                <a:cs typeface="思源黑体" panose="020B0400000000000000" pitchFamily="34" charset="-122"/>
              </a:endParaRPr>
            </a:p>
          </p:txBody>
        </p:sp>
        <p:sp>
          <p:nvSpPr>
            <p:cNvPr id="18463" name="文本框 30"/>
            <p:cNvSpPr txBox="1"/>
            <p:nvPr>
              <p:custDataLst>
                <p:tags r:id="rId33"/>
              </p:custDataLst>
            </p:nvPr>
          </p:nvSpPr>
          <p:spPr>
            <a:xfrm>
              <a:off x="11745" y="3658"/>
              <a:ext cx="2080" cy="843"/>
            </a:xfrm>
            <a:prstGeom prst="rect">
              <a:avLst/>
            </a:prstGeom>
            <a:noFill/>
            <a:ln w="9525">
              <a:noFill/>
            </a:ln>
          </p:spPr>
          <p:txBody>
            <a:bodyPr wrap="square" anchor="t">
              <a:spAutoFit/>
            </a:bodyPr>
            <a:p>
              <a:pPr algn="ctr">
                <a:lnSpc>
                  <a:spcPct val="120000"/>
                </a:lnSpc>
              </a:pPr>
              <a:r>
                <a:rPr lang="zh-CN" altLang="en-US" sz="1200" dirty="0">
                  <a:latin typeface="思源黑体" panose="020B0400000000000000" pitchFamily="34" charset="-122"/>
                  <a:ea typeface="思源黑体" panose="020B0400000000000000" pitchFamily="34" charset="-122"/>
                </a:rPr>
                <a:t>光源</a:t>
              </a:r>
              <a:endParaRPr lang="zh-CN" altLang="en-US" sz="1200" dirty="0">
                <a:latin typeface="思源黑体" panose="020B0400000000000000" pitchFamily="34" charset="-122"/>
                <a:ea typeface="思源黑体" panose="020B0400000000000000" pitchFamily="34" charset="-122"/>
              </a:endParaRPr>
            </a:p>
            <a:p>
              <a:pPr algn="ctr">
                <a:lnSpc>
                  <a:spcPct val="120000"/>
                </a:lnSpc>
              </a:pPr>
              <a:r>
                <a:rPr lang="zh-CN" altLang="en-US" sz="1200" dirty="0">
                  <a:latin typeface="思源黑体" panose="020B0400000000000000" pitchFamily="34" charset="-122"/>
                  <a:ea typeface="思源黑体" panose="020B0400000000000000" pitchFamily="34" charset="-122"/>
                </a:rPr>
                <a:t>（红外、可见光）</a:t>
              </a:r>
              <a:endParaRPr lang="zh-CN" altLang="en-US" sz="1200" dirty="0">
                <a:latin typeface="思源黑体" panose="020B0400000000000000" pitchFamily="34" charset="-122"/>
                <a:ea typeface="思源黑体" panose="020B0400000000000000" pitchFamily="34" charset="-122"/>
              </a:endParaRPr>
            </a:p>
          </p:txBody>
        </p:sp>
        <p:sp>
          <p:nvSpPr>
            <p:cNvPr id="18464" name="文本框 31"/>
            <p:cNvSpPr txBox="1"/>
            <p:nvPr>
              <p:custDataLst>
                <p:tags r:id="rId34"/>
              </p:custDataLst>
            </p:nvPr>
          </p:nvSpPr>
          <p:spPr>
            <a:xfrm>
              <a:off x="13866" y="3620"/>
              <a:ext cx="1620" cy="843"/>
            </a:xfrm>
            <a:prstGeom prst="rect">
              <a:avLst/>
            </a:prstGeom>
            <a:noFill/>
            <a:ln w="9525">
              <a:noFill/>
            </a:ln>
          </p:spPr>
          <p:txBody>
            <a:bodyPr wrap="square" anchor="t">
              <a:spAutoFit/>
            </a:bodyPr>
            <a:p>
              <a:pPr algn="ctr">
                <a:lnSpc>
                  <a:spcPct val="120000"/>
                </a:lnSpc>
              </a:pPr>
              <a:r>
                <a:rPr lang="zh-CN" altLang="en-US" sz="1200" dirty="0">
                  <a:latin typeface="思源黑体" panose="020B0400000000000000" pitchFamily="34" charset="-122"/>
                  <a:ea typeface="思源黑体" panose="020B0400000000000000" pitchFamily="34" charset="-122"/>
                  <a:cs typeface="思源黑体" panose="020B0400000000000000" pitchFamily="34" charset="-122"/>
                </a:rPr>
                <a:t>磁性座</a:t>
              </a:r>
              <a:endParaRPr lang="zh-CN" altLang="en-US" sz="1200" dirty="0">
                <a:latin typeface="思源黑体" panose="020B0400000000000000" pitchFamily="34" charset="-122"/>
                <a:ea typeface="思源黑体" panose="020B0400000000000000" pitchFamily="34" charset="-122"/>
                <a:cs typeface="思源黑体" panose="020B0400000000000000" pitchFamily="34" charset="-122"/>
              </a:endParaRPr>
            </a:p>
            <a:p>
              <a:pPr algn="ctr">
                <a:lnSpc>
                  <a:spcPct val="120000"/>
                </a:lnSpc>
              </a:pPr>
              <a:r>
                <a:rPr lang="zh-CN" altLang="en-US" sz="1200" dirty="0">
                  <a:latin typeface="思源黑体" panose="020B0400000000000000" pitchFamily="34" charset="-122"/>
                  <a:ea typeface="思源黑体" panose="020B0400000000000000" pitchFamily="34" charset="-122"/>
                  <a:cs typeface="思源黑体" panose="020B0400000000000000" pitchFamily="34" charset="-122"/>
                </a:rPr>
                <a:t>（100KG）</a:t>
              </a:r>
              <a:endParaRPr lang="zh-CN" altLang="en-US" sz="1200" dirty="0">
                <a:latin typeface="思源黑体" panose="020B0400000000000000" pitchFamily="34" charset="-122"/>
                <a:ea typeface="思源黑体" panose="020B0400000000000000" pitchFamily="34" charset="-122"/>
                <a:cs typeface="思源黑体" panose="020B0400000000000000" pitchFamily="34" charset="-122"/>
              </a:endParaRPr>
            </a:p>
          </p:txBody>
        </p:sp>
        <p:sp>
          <p:nvSpPr>
            <p:cNvPr id="18465" name="文本框 32"/>
            <p:cNvSpPr txBox="1"/>
            <p:nvPr>
              <p:custDataLst>
                <p:tags r:id="rId35"/>
              </p:custDataLst>
            </p:nvPr>
          </p:nvSpPr>
          <p:spPr>
            <a:xfrm>
              <a:off x="15486" y="2575"/>
              <a:ext cx="1996" cy="667"/>
            </a:xfrm>
            <a:prstGeom prst="rect">
              <a:avLst/>
            </a:prstGeom>
            <a:noFill/>
            <a:ln w="9525">
              <a:noFill/>
            </a:ln>
          </p:spPr>
          <p:txBody>
            <a:bodyPr anchor="t">
              <a:spAutoFit/>
            </a:bodyPr>
            <a:p>
              <a:pPr>
                <a:lnSpc>
                  <a:spcPct val="120000"/>
                </a:lnSpc>
              </a:pPr>
              <a:r>
                <a:rPr lang="zh-CN" altLang="en-US" b="1" dirty="0">
                  <a:latin typeface="思源黑体" panose="020B0400000000000000" pitchFamily="34" charset="-122"/>
                  <a:ea typeface="思源黑体" panose="020B0400000000000000" pitchFamily="34" charset="-122"/>
                </a:rPr>
                <a:t>设备型号</a:t>
              </a:r>
              <a:endParaRPr lang="zh-CN" altLang="en-US" b="1" dirty="0">
                <a:latin typeface="思源黑体" panose="020B0400000000000000" pitchFamily="34" charset="-122"/>
                <a:ea typeface="思源黑体" panose="020B0400000000000000" pitchFamily="34" charset="-122"/>
              </a:endParaRPr>
            </a:p>
          </p:txBody>
        </p:sp>
        <p:sp>
          <p:nvSpPr>
            <p:cNvPr id="18466" name="文本框 33"/>
            <p:cNvSpPr txBox="1"/>
            <p:nvPr>
              <p:custDataLst>
                <p:tags r:id="rId36"/>
              </p:custDataLst>
            </p:nvPr>
          </p:nvSpPr>
          <p:spPr>
            <a:xfrm>
              <a:off x="15637" y="3300"/>
              <a:ext cx="1691" cy="494"/>
            </a:xfrm>
            <a:prstGeom prst="rect">
              <a:avLst/>
            </a:prstGeom>
            <a:noFill/>
            <a:ln w="9525">
              <a:noFill/>
            </a:ln>
          </p:spPr>
          <p:txBody>
            <a:bodyPr anchor="t">
              <a:spAutoFit/>
            </a:bodyPr>
            <a:p>
              <a:pPr>
                <a:lnSpc>
                  <a:spcPct val="120000"/>
                </a:lnSpc>
              </a:pPr>
              <a:r>
                <a:rPr lang="zh-CN" altLang="en-US" sz="1200" dirty="0">
                  <a:latin typeface="思源黑体" panose="020B0400000000000000" pitchFamily="34" charset="-122"/>
                  <a:ea typeface="思源黑体" panose="020B0400000000000000" pitchFamily="34" charset="-122"/>
                </a:rPr>
                <a:t>BSY-600-</a:t>
              </a:r>
              <a:r>
                <a:rPr lang="en-US" altLang="zh-CN" sz="1200" dirty="0">
                  <a:latin typeface="思源黑体" panose="020B0400000000000000" pitchFamily="34" charset="-122"/>
                  <a:ea typeface="思源黑体" panose="020B0400000000000000" pitchFamily="34" charset="-122"/>
                </a:rPr>
                <a:t>4</a:t>
              </a:r>
              <a:endParaRPr lang="en-US" altLang="zh-CN" sz="1200" dirty="0">
                <a:latin typeface="思源黑体" panose="020B0400000000000000" pitchFamily="34" charset="-122"/>
                <a:ea typeface="思源黑体" panose="020B0400000000000000" pitchFamily="34" charset="-122"/>
              </a:endParaRPr>
            </a:p>
          </p:txBody>
        </p:sp>
        <p:sp>
          <p:nvSpPr>
            <p:cNvPr id="18467" name="文本框 34"/>
            <p:cNvSpPr txBox="1"/>
            <p:nvPr>
              <p:custDataLst>
                <p:tags r:id="rId37"/>
              </p:custDataLst>
            </p:nvPr>
          </p:nvSpPr>
          <p:spPr>
            <a:xfrm>
              <a:off x="15637" y="3850"/>
              <a:ext cx="1979" cy="494"/>
            </a:xfrm>
            <a:prstGeom prst="rect">
              <a:avLst/>
            </a:prstGeom>
            <a:noFill/>
            <a:ln w="9525">
              <a:noFill/>
            </a:ln>
          </p:spPr>
          <p:txBody>
            <a:bodyPr anchor="t">
              <a:spAutoFit/>
            </a:bodyPr>
            <a:p>
              <a:pPr>
                <a:lnSpc>
                  <a:spcPct val="120000"/>
                </a:lnSpc>
              </a:pPr>
              <a:r>
                <a:rPr lang="zh-CN" altLang="en-US" sz="1200" dirty="0">
                  <a:latin typeface="思源黑体" panose="020B0400000000000000" pitchFamily="34" charset="-122"/>
                  <a:ea typeface="思源黑体" panose="020B0400000000000000" pitchFamily="34" charset="-122"/>
                </a:rPr>
                <a:t>BSY-600-</a:t>
              </a:r>
              <a:r>
                <a:rPr lang="en-US" altLang="zh-CN" sz="1200" dirty="0">
                  <a:latin typeface="思源黑体" panose="020B0400000000000000" pitchFamily="34" charset="-122"/>
                  <a:ea typeface="思源黑体" panose="020B0400000000000000" pitchFamily="34" charset="-122"/>
                </a:rPr>
                <a:t>5H</a:t>
              </a:r>
              <a:endParaRPr lang="en-US" altLang="zh-CN" sz="1200" dirty="0">
                <a:latin typeface="思源黑体" panose="020B0400000000000000" pitchFamily="34" charset="-122"/>
                <a:ea typeface="思源黑体" panose="020B0400000000000000" pitchFamily="34" charset="-122"/>
              </a:endParaRPr>
            </a:p>
          </p:txBody>
        </p:sp>
        <p:sp>
          <p:nvSpPr>
            <p:cNvPr id="18468" name="文本框 35"/>
            <p:cNvSpPr txBox="1"/>
            <p:nvPr>
              <p:custDataLst>
                <p:tags r:id="rId38"/>
              </p:custDataLst>
            </p:nvPr>
          </p:nvSpPr>
          <p:spPr>
            <a:xfrm>
              <a:off x="15637" y="4400"/>
              <a:ext cx="1979" cy="494"/>
            </a:xfrm>
            <a:prstGeom prst="rect">
              <a:avLst/>
            </a:prstGeom>
            <a:noFill/>
            <a:ln w="9525">
              <a:noFill/>
            </a:ln>
          </p:spPr>
          <p:txBody>
            <a:bodyPr anchor="t">
              <a:spAutoFit/>
            </a:bodyPr>
            <a:p>
              <a:pPr>
                <a:lnSpc>
                  <a:spcPct val="120000"/>
                </a:lnSpc>
              </a:pPr>
              <a:r>
                <a:rPr lang="zh-CN" altLang="en-US" sz="1200" dirty="0">
                  <a:latin typeface="思源黑体" panose="020B0400000000000000" pitchFamily="34" charset="-122"/>
                  <a:ea typeface="思源黑体" panose="020B0400000000000000" pitchFamily="34" charset="-122"/>
                </a:rPr>
                <a:t>BSY-600-</a:t>
              </a:r>
              <a:r>
                <a:rPr lang="en-US" altLang="zh-CN" sz="1200" dirty="0">
                  <a:latin typeface="思源黑体" panose="020B0400000000000000" pitchFamily="34" charset="-122"/>
                  <a:ea typeface="思源黑体" panose="020B0400000000000000" pitchFamily="34" charset="-122"/>
                </a:rPr>
                <a:t>6H</a:t>
              </a:r>
              <a:endParaRPr lang="en-US" altLang="zh-CN" sz="1200" dirty="0">
                <a:latin typeface="思源黑体" panose="020B0400000000000000" pitchFamily="34" charset="-122"/>
                <a:ea typeface="思源黑体" panose="020B0400000000000000" pitchFamily="34" charset="-122"/>
              </a:endParaRPr>
            </a:p>
          </p:txBody>
        </p:sp>
      </p:grpSp>
      <p:pic>
        <p:nvPicPr>
          <p:cNvPr id="18472" name="图片 38" descr="C:\Users\Administrator\Desktop\苏州索目\GMS03952.jpgGMS03952"/>
          <p:cNvPicPr>
            <a:picLocks noChangeAspect="1"/>
          </p:cNvPicPr>
          <p:nvPr>
            <p:custDataLst>
              <p:tags r:id="rId39"/>
            </p:custDataLst>
          </p:nvPr>
        </p:nvPicPr>
        <p:blipFill>
          <a:blip r:embed="rId40"/>
          <a:srcRect/>
          <a:stretch>
            <a:fillRect/>
          </a:stretch>
        </p:blipFill>
        <p:spPr>
          <a:xfrm>
            <a:off x="8921433" y="4798695"/>
            <a:ext cx="2333625" cy="1555750"/>
          </a:xfrm>
          <a:prstGeom prst="rect">
            <a:avLst/>
          </a:prstGeom>
          <a:noFill/>
          <a:ln w="9525">
            <a:noFill/>
          </a:ln>
        </p:spPr>
      </p:pic>
      <p:pic>
        <p:nvPicPr>
          <p:cNvPr id="18473" name="图片 39" descr="GMS02477"/>
          <p:cNvPicPr>
            <a:picLocks noChangeAspect="1"/>
          </p:cNvPicPr>
          <p:nvPr>
            <p:custDataLst>
              <p:tags r:id="rId41"/>
            </p:custDataLst>
          </p:nvPr>
        </p:nvPicPr>
        <p:blipFill>
          <a:blip r:embed="rId42"/>
          <a:stretch>
            <a:fillRect/>
          </a:stretch>
        </p:blipFill>
        <p:spPr>
          <a:xfrm>
            <a:off x="6448108" y="4798695"/>
            <a:ext cx="2287587" cy="1524000"/>
          </a:xfrm>
          <a:prstGeom prst="rect">
            <a:avLst/>
          </a:prstGeom>
          <a:noFill/>
          <a:ln w="9525">
            <a:noFill/>
          </a:ln>
        </p:spPr>
      </p:pic>
      <p:pic>
        <p:nvPicPr>
          <p:cNvPr id="18474" name="图片 40" descr="G:\公司照片\公司空景和团队照\大图1\GMS02706.jpgGMS02706"/>
          <p:cNvPicPr>
            <a:picLocks noChangeAspect="1"/>
          </p:cNvPicPr>
          <p:nvPr>
            <p:custDataLst>
              <p:tags r:id="rId43"/>
            </p:custDataLst>
          </p:nvPr>
        </p:nvPicPr>
        <p:blipFill>
          <a:blip r:embed="rId44"/>
          <a:srcRect/>
          <a:stretch>
            <a:fillRect/>
          </a:stretch>
        </p:blipFill>
        <p:spPr>
          <a:xfrm>
            <a:off x="3949383" y="4799330"/>
            <a:ext cx="2289175" cy="1525905"/>
          </a:xfrm>
          <a:prstGeom prst="rect">
            <a:avLst/>
          </a:prstGeom>
          <a:noFill/>
          <a:ln w="9525">
            <a:noFill/>
          </a:ln>
        </p:spPr>
      </p:pic>
      <p:sp>
        <p:nvSpPr>
          <p:cNvPr id="18435" name="文本框 1"/>
          <p:cNvSpPr txBox="1"/>
          <p:nvPr>
            <p:custDataLst>
              <p:tags r:id="rId45"/>
            </p:custDataLst>
          </p:nvPr>
        </p:nvSpPr>
        <p:spPr>
          <a:xfrm>
            <a:off x="855345" y="771525"/>
            <a:ext cx="1511300" cy="460375"/>
          </a:xfrm>
          <a:prstGeom prst="rect">
            <a:avLst/>
          </a:prstGeom>
          <a:noFill/>
          <a:ln w="9525">
            <a:noFill/>
          </a:ln>
        </p:spPr>
        <p:txBody>
          <a:bodyPr wrap="square" anchor="t">
            <a:spAutoFit/>
          </a:bodyPr>
          <a:p>
            <a:pPr>
              <a:lnSpc>
                <a:spcPct val="120000"/>
              </a:lnSpc>
            </a:pPr>
            <a:r>
              <a:rPr lang="zh-CN" altLang="en-US" sz="2000" b="1" dirty="0">
                <a:solidFill>
                  <a:srgbClr val="404040"/>
                </a:solidFill>
                <a:latin typeface="阿里巴巴普惠体 Heavy" panose="00020600040101010101" charset="-122"/>
                <a:ea typeface="阿里巴巴普惠体 Heavy" panose="00020600040101010101" charset="-122"/>
              </a:rPr>
              <a:t>注塑监视器</a:t>
            </a:r>
            <a:endParaRPr lang="zh-CN" altLang="en-US" sz="2000" b="1" dirty="0">
              <a:solidFill>
                <a:srgbClr val="404040"/>
              </a:solidFill>
              <a:latin typeface="阿里巴巴普惠体 Heavy" panose="00020600040101010101" charset="-122"/>
              <a:ea typeface="阿里巴巴普惠体 Heavy" panose="00020600040101010101" charset="-122"/>
            </a:endParaRPr>
          </a:p>
        </p:txBody>
      </p:sp>
      <p:sp>
        <p:nvSpPr>
          <p:cNvPr id="18436" name="文本框 2"/>
          <p:cNvSpPr txBox="1"/>
          <p:nvPr>
            <p:custDataLst>
              <p:tags r:id="rId46"/>
            </p:custDataLst>
          </p:nvPr>
        </p:nvSpPr>
        <p:spPr>
          <a:xfrm>
            <a:off x="2416810" y="771525"/>
            <a:ext cx="1873885" cy="460375"/>
          </a:xfrm>
          <a:prstGeom prst="rect">
            <a:avLst/>
          </a:prstGeom>
          <a:noFill/>
          <a:ln w="9525">
            <a:noFill/>
          </a:ln>
        </p:spPr>
        <p:txBody>
          <a:bodyPr wrap="square" anchor="t">
            <a:spAutoFit/>
          </a:bodyPr>
          <a:p>
            <a:pPr>
              <a:lnSpc>
                <a:spcPct val="120000"/>
              </a:lnSpc>
            </a:pPr>
            <a:r>
              <a:rPr lang="en-US" altLang="zh-CN" sz="2000" b="1" dirty="0">
                <a:solidFill>
                  <a:srgbClr val="404040"/>
                </a:solidFill>
                <a:latin typeface="阿里巴巴普惠体 Heavy" panose="00020600040101010101" charset="-122"/>
                <a:ea typeface="阿里巴巴普惠体 Heavy" panose="00020600040101010101" charset="-122"/>
                <a:cs typeface="阿里巴巴普惠体 Heavy" panose="00020600040101010101" charset="-122"/>
              </a:rPr>
              <a:t>VR-700</a:t>
            </a:r>
            <a:r>
              <a:rPr lang="zh-CN" altLang="en-US" sz="2000" b="1" dirty="0">
                <a:solidFill>
                  <a:srgbClr val="404040"/>
                </a:solidFill>
                <a:latin typeface="阿里巴巴普惠体 Heavy" panose="00020600040101010101" charset="-122"/>
                <a:ea typeface="阿里巴巴普惠体 Heavy" panose="00020600040101010101" charset="-122"/>
                <a:cs typeface="阿里巴巴普惠体 Heavy" panose="00020600040101010101" charset="-122"/>
              </a:rPr>
              <a:t>系列</a:t>
            </a:r>
            <a:endParaRPr lang="zh-CN" altLang="en-US" sz="2000" b="1" dirty="0">
              <a:solidFill>
                <a:srgbClr val="404040"/>
              </a:solidFill>
              <a:latin typeface="阿里巴巴普惠体 Heavy" panose="00020600040101010101" charset="-122"/>
              <a:ea typeface="阿里巴巴普惠体 Heavy" panose="00020600040101010101" charset="-122"/>
              <a:cs typeface="阿里巴巴普惠体 Heavy" panose="00020600040101010101" charset="-122"/>
            </a:endParaRPr>
          </a:p>
        </p:txBody>
      </p:sp>
      <p:sp>
        <p:nvSpPr>
          <p:cNvPr id="3" name="文本框 2"/>
          <p:cNvSpPr txBox="1"/>
          <p:nvPr>
            <p:custDataLst>
              <p:tags r:id="rId47"/>
            </p:custDataLst>
          </p:nvPr>
        </p:nvSpPr>
        <p:spPr>
          <a:xfrm>
            <a:off x="591185" y="4859655"/>
            <a:ext cx="551815" cy="1463040"/>
          </a:xfrm>
          <a:prstGeom prst="rect">
            <a:avLst/>
          </a:prstGeom>
          <a:noFill/>
        </p:spPr>
        <p:txBody>
          <a:bodyPr vert="eaVert" wrap="square" rtlCol="0">
            <a:spAutoFit/>
          </a:bodyPr>
          <a:p>
            <a:pPr algn="l"/>
            <a:r>
              <a:rPr lang="zh-CN" altLang="en-US" sz="1200" dirty="0">
                <a:solidFill>
                  <a:schemeClr val="tx1"/>
                </a:solidFill>
                <a:latin typeface="思源黑体" panose="020B0400000000000000" pitchFamily="34" charset="-122"/>
                <a:ea typeface="思源黑体" panose="020B0400000000000000" pitchFamily="34" charset="-122"/>
                <a:cs typeface="思源黑体" panose="020B0400000000000000" pitchFamily="34" charset="-122"/>
                <a:sym typeface="+mn-ea"/>
              </a:rPr>
              <a:t>模内监视器生产车间</a:t>
            </a:r>
            <a:endParaRPr lang="zh-CN" altLang="en-US" sz="1200" dirty="0">
              <a:solidFill>
                <a:schemeClr val="tx1"/>
              </a:solidFill>
              <a:latin typeface="思源黑体" panose="020B0400000000000000" pitchFamily="34" charset="-122"/>
              <a:ea typeface="思源黑体" panose="020B0400000000000000" pitchFamily="34" charset="-122"/>
              <a:cs typeface="思源黑体" panose="020B0400000000000000" pitchFamily="34" charset="-122"/>
            </a:endParaRPr>
          </a:p>
          <a:p>
            <a:endParaRPr lang="zh-CN" altLang="en-US" sz="1200" dirty="0">
              <a:solidFill>
                <a:schemeClr val="tx1"/>
              </a:solidFill>
              <a:latin typeface="思源黑体" panose="020B0400000000000000" pitchFamily="34" charset="-122"/>
              <a:ea typeface="思源黑体" panose="020B0400000000000000" pitchFamily="34" charset="-122"/>
              <a:cs typeface="思源黑体" panose="020B0400000000000000" pitchFamily="34" charset="-122"/>
            </a:endParaRPr>
          </a:p>
        </p:txBody>
      </p:sp>
    </p:spTree>
    <p:custDataLst>
      <p:tags r:id="rId48"/>
    </p:custDataLst>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461" name="文本框 1"/>
          <p:cNvSpPr txBox="1"/>
          <p:nvPr>
            <p:custDataLst>
              <p:tags r:id="rId1"/>
            </p:custDataLst>
          </p:nvPr>
        </p:nvSpPr>
        <p:spPr>
          <a:xfrm>
            <a:off x="1216025" y="3458210"/>
            <a:ext cx="2540000" cy="385763"/>
          </a:xfrm>
          <a:prstGeom prst="rect">
            <a:avLst/>
          </a:prstGeom>
          <a:noFill/>
          <a:ln w="9525">
            <a:noFill/>
          </a:ln>
        </p:spPr>
        <p:txBody>
          <a:bodyPr anchor="t">
            <a:spAutoFit/>
          </a:bodyPr>
          <a:p>
            <a:pPr>
              <a:lnSpc>
                <a:spcPct val="120000"/>
              </a:lnSpc>
            </a:pPr>
            <a:endParaRPr lang="zh-CN" altLang="en-US" sz="1600" dirty="0">
              <a:latin typeface="思源黑体" panose="020B0400000000000000" pitchFamily="34" charset="-122"/>
              <a:ea typeface="思源黑体" panose="020B0400000000000000" pitchFamily="34" charset="-122"/>
            </a:endParaRPr>
          </a:p>
        </p:txBody>
      </p:sp>
      <p:sp>
        <p:nvSpPr>
          <p:cNvPr id="43" name="í$lïḑé"/>
          <p:cNvSpPr/>
          <p:nvPr>
            <p:custDataLst>
              <p:tags r:id="rId2"/>
            </p:custDataLst>
          </p:nvPr>
        </p:nvSpPr>
        <p:spPr bwMode="auto">
          <a:xfrm>
            <a:off x="812165" y="920115"/>
            <a:ext cx="10615295" cy="424180"/>
          </a:xfrm>
          <a:prstGeom prst="rect">
            <a:avLst/>
          </a:prstGeom>
          <a:gradFill>
            <a:gsLst>
              <a:gs pos="100000">
                <a:schemeClr val="bg1">
                  <a:lumMod val="99000"/>
                  <a:lumOff val="1000"/>
                  <a:alpha val="31000"/>
                </a:schemeClr>
              </a:gs>
              <a:gs pos="0">
                <a:srgbClr val="D6680F"/>
              </a:gs>
            </a:gsLst>
            <a:lin ang="0" scaled="0"/>
          </a:gradFill>
          <a:ln>
            <a:noFill/>
          </a:ln>
        </p:spPr>
        <p:txBody>
          <a:bodyPr lIns="90000" tIns="46800" rIns="90000" bIns="46800">
            <a:normAutofit fontScale="85000" lnSpcReduction="1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50000"/>
              </a:lnSpc>
              <a:spcBef>
                <a:spcPct val="0"/>
              </a:spcBef>
              <a:spcAft>
                <a:spcPct val="0"/>
              </a:spcAft>
              <a:buClrTx/>
              <a:buSzTx/>
              <a:buFontTx/>
              <a:buNone/>
              <a:defRPr/>
            </a:pPr>
            <a:endParaRPr kumimoji="0" lang="en-US" altLang="zh-CN" sz="1800" b="0" i="0" u="none" strike="noStrike" kern="1200" cap="none" spc="0" normalizeH="0" baseline="0" noProof="0" dirty="0">
              <a:ln>
                <a:noFill/>
              </a:ln>
              <a:solidFill>
                <a:schemeClr val="bg1"/>
              </a:solidFill>
              <a:effectLst/>
              <a:uLnTx/>
              <a:uFillTx/>
              <a:latin typeface="思源黑体" panose="020B0400000000000000" pitchFamily="34" charset="-122"/>
              <a:ea typeface="思源黑体" panose="020B0400000000000000" pitchFamily="34" charset="-122"/>
              <a:cs typeface="+mn-cs"/>
            </a:endParaRPr>
          </a:p>
        </p:txBody>
      </p:sp>
      <p:pic>
        <p:nvPicPr>
          <p:cNvPr id="19465" name="图片 7"/>
          <p:cNvPicPr>
            <a:picLocks noChangeAspect="1"/>
          </p:cNvPicPr>
          <p:nvPr>
            <p:custDataLst>
              <p:tags r:id="rId3"/>
            </p:custDataLst>
          </p:nvPr>
        </p:nvPicPr>
        <p:blipFill>
          <a:blip r:embed="rId4"/>
          <a:stretch>
            <a:fillRect/>
          </a:stretch>
        </p:blipFill>
        <p:spPr>
          <a:xfrm>
            <a:off x="807085" y="1447165"/>
            <a:ext cx="10620375" cy="1417320"/>
          </a:xfrm>
          <a:prstGeom prst="rect">
            <a:avLst/>
          </a:prstGeom>
          <a:noFill/>
          <a:ln w="9525">
            <a:noFill/>
          </a:ln>
        </p:spPr>
      </p:pic>
      <p:sp>
        <p:nvSpPr>
          <p:cNvPr id="19466" name="文本框 10"/>
          <p:cNvSpPr txBox="1"/>
          <p:nvPr>
            <p:custDataLst>
              <p:tags r:id="rId5"/>
            </p:custDataLst>
          </p:nvPr>
        </p:nvSpPr>
        <p:spPr>
          <a:xfrm>
            <a:off x="1608773" y="2143760"/>
            <a:ext cx="2540000" cy="533400"/>
          </a:xfrm>
          <a:prstGeom prst="rect">
            <a:avLst/>
          </a:prstGeom>
          <a:noFill/>
          <a:ln w="9525">
            <a:noFill/>
          </a:ln>
        </p:spPr>
        <p:txBody>
          <a:bodyPr wrap="square" anchor="t">
            <a:spAutoFit/>
          </a:bodyPr>
          <a:p>
            <a:pPr algn="ctr">
              <a:lnSpc>
                <a:spcPct val="120000"/>
              </a:lnSpc>
            </a:pPr>
            <a:r>
              <a:rPr lang="zh-CN" altLang="en-US" sz="1200" dirty="0">
                <a:latin typeface="思源黑体" panose="020B0400000000000000" pitchFamily="34" charset="-122"/>
                <a:ea typeface="思源黑体" panose="020B0400000000000000" pitchFamily="34" charset="-122"/>
                <a:cs typeface="思源黑体" panose="020B0400000000000000" pitchFamily="34" charset="-122"/>
              </a:rPr>
              <a:t>工业主机</a:t>
            </a:r>
            <a:endParaRPr lang="zh-CN" altLang="en-US" sz="1200" dirty="0">
              <a:latin typeface="思源黑体" panose="020B0400000000000000" pitchFamily="34" charset="-122"/>
              <a:ea typeface="思源黑体" panose="020B0400000000000000" pitchFamily="34" charset="-122"/>
              <a:cs typeface="思源黑体" panose="020B0400000000000000" pitchFamily="34" charset="-122"/>
            </a:endParaRPr>
          </a:p>
          <a:p>
            <a:pPr algn="ctr">
              <a:lnSpc>
                <a:spcPct val="120000"/>
              </a:lnSpc>
            </a:pPr>
            <a:r>
              <a:rPr lang="zh-CN" altLang="en-US" sz="1200" dirty="0">
                <a:latin typeface="思源黑体" panose="020B0400000000000000" pitchFamily="34" charset="-122"/>
                <a:ea typeface="思源黑体" panose="020B0400000000000000" pitchFamily="34" charset="-122"/>
                <a:cs typeface="思源黑体" panose="020B0400000000000000" pitchFamily="34" charset="-122"/>
              </a:rPr>
              <a:t>（4G/64G/</a:t>
            </a:r>
            <a:r>
              <a:rPr lang="en-US" sz="1200" dirty="0">
                <a:latin typeface="思源黑体" panose="020B0400000000000000" pitchFamily="34" charset="-122"/>
                <a:ea typeface="思源黑体" panose="020B0400000000000000" pitchFamily="34" charset="-122"/>
                <a:cs typeface="思源黑体" panose="020B0400000000000000" pitchFamily="34" charset="-122"/>
              </a:rPr>
              <a:t>386</a:t>
            </a:r>
            <a:r>
              <a:rPr lang="zh-CN" altLang="en-US" sz="1200" dirty="0">
                <a:latin typeface="思源黑体" panose="020B0400000000000000" pitchFamily="34" charset="-122"/>
                <a:ea typeface="思源黑体" panose="020B0400000000000000" pitchFamily="34" charset="-122"/>
                <a:cs typeface="思源黑体" panose="020B0400000000000000" pitchFamily="34" charset="-122"/>
              </a:rPr>
              <a:t>5U)</a:t>
            </a:r>
            <a:endParaRPr lang="zh-CN" altLang="en-US" sz="1200" dirty="0">
              <a:latin typeface="思源黑体" panose="020B0400000000000000" pitchFamily="34" charset="-122"/>
              <a:ea typeface="思源黑体" panose="020B0400000000000000" pitchFamily="34" charset="-122"/>
              <a:cs typeface="思源黑体" panose="020B0400000000000000" pitchFamily="34" charset="-122"/>
            </a:endParaRPr>
          </a:p>
        </p:txBody>
      </p:sp>
      <p:sp>
        <p:nvSpPr>
          <p:cNvPr id="19467" name="文本框 11"/>
          <p:cNvSpPr txBox="1"/>
          <p:nvPr>
            <p:custDataLst>
              <p:tags r:id="rId6"/>
            </p:custDataLst>
          </p:nvPr>
        </p:nvSpPr>
        <p:spPr>
          <a:xfrm>
            <a:off x="3834765" y="2021840"/>
            <a:ext cx="1711960" cy="755015"/>
          </a:xfrm>
          <a:prstGeom prst="rect">
            <a:avLst/>
          </a:prstGeom>
          <a:noFill/>
          <a:ln w="9525">
            <a:noFill/>
          </a:ln>
        </p:spPr>
        <p:txBody>
          <a:bodyPr wrap="square" anchor="t">
            <a:spAutoFit/>
          </a:bodyPr>
          <a:p>
            <a:pPr algn="ctr">
              <a:lnSpc>
                <a:spcPct val="120000"/>
              </a:lnSpc>
            </a:pPr>
            <a:r>
              <a:rPr lang="zh-CN" altLang="en-US" sz="1200" dirty="0">
                <a:latin typeface="思源黑体" panose="020B0400000000000000" pitchFamily="34" charset="-122"/>
                <a:ea typeface="思源黑体" panose="020B0400000000000000" pitchFamily="34" charset="-122"/>
                <a:cs typeface="思源黑体" panose="020B0400000000000000" pitchFamily="34" charset="-122"/>
              </a:rPr>
              <a:t>工业相机</a:t>
            </a:r>
            <a:endParaRPr lang="zh-CN" altLang="en-US" sz="1200" dirty="0">
              <a:latin typeface="思源黑体" panose="020B0400000000000000" pitchFamily="34" charset="-122"/>
              <a:ea typeface="思源黑体" panose="020B0400000000000000" pitchFamily="34" charset="-122"/>
              <a:cs typeface="思源黑体" panose="020B0400000000000000" pitchFamily="34" charset="-122"/>
            </a:endParaRPr>
          </a:p>
          <a:p>
            <a:pPr algn="ctr">
              <a:lnSpc>
                <a:spcPct val="120000"/>
              </a:lnSpc>
            </a:pPr>
            <a:r>
              <a:rPr lang="en-US" altLang="zh-CN" sz="1200" dirty="0">
                <a:latin typeface="思源黑体" panose="020B0400000000000000" pitchFamily="34" charset="-122"/>
                <a:ea typeface="思源黑体" panose="020B0400000000000000" pitchFamily="34" charset="-122"/>
                <a:cs typeface="思源黑体" panose="020B0400000000000000" pitchFamily="34" charset="-122"/>
              </a:rPr>
              <a:t>(200万像素、黑白</a:t>
            </a:r>
            <a:endParaRPr lang="en-US" altLang="zh-CN" sz="1200" dirty="0">
              <a:latin typeface="思源黑体" panose="020B0400000000000000" pitchFamily="34" charset="-122"/>
              <a:ea typeface="思源黑体" panose="020B0400000000000000" pitchFamily="34" charset="-122"/>
              <a:cs typeface="思源黑体" panose="020B0400000000000000" pitchFamily="34" charset="-122"/>
            </a:endParaRPr>
          </a:p>
          <a:p>
            <a:pPr algn="ctr">
              <a:lnSpc>
                <a:spcPct val="120000"/>
              </a:lnSpc>
            </a:pPr>
            <a:r>
              <a:rPr lang="en-US" altLang="zh-CN" sz="1200" dirty="0">
                <a:latin typeface="思源黑体" panose="020B0400000000000000" pitchFamily="34" charset="-122"/>
                <a:ea typeface="思源黑体" panose="020B0400000000000000" pitchFamily="34" charset="-122"/>
                <a:cs typeface="思源黑体" panose="020B0400000000000000" pitchFamily="34" charset="-122"/>
              </a:rPr>
              <a:t>/彩色可选)</a:t>
            </a:r>
            <a:endParaRPr lang="en-US" altLang="zh-CN" sz="1200" dirty="0">
              <a:latin typeface="思源黑体" panose="020B0400000000000000" pitchFamily="34" charset="-122"/>
              <a:ea typeface="思源黑体" panose="020B0400000000000000" pitchFamily="34" charset="-122"/>
              <a:cs typeface="思源黑体" panose="020B0400000000000000" pitchFamily="34" charset="-122"/>
            </a:endParaRPr>
          </a:p>
        </p:txBody>
      </p:sp>
      <p:sp>
        <p:nvSpPr>
          <p:cNvPr id="19468" name="文本框 12"/>
          <p:cNvSpPr txBox="1"/>
          <p:nvPr>
            <p:custDataLst>
              <p:tags r:id="rId7"/>
            </p:custDataLst>
          </p:nvPr>
        </p:nvSpPr>
        <p:spPr>
          <a:xfrm>
            <a:off x="5732780" y="2062480"/>
            <a:ext cx="2540000" cy="312420"/>
          </a:xfrm>
          <a:prstGeom prst="rect">
            <a:avLst/>
          </a:prstGeom>
          <a:noFill/>
          <a:ln w="9525">
            <a:noFill/>
          </a:ln>
        </p:spPr>
        <p:txBody>
          <a:bodyPr wrap="square" anchor="t">
            <a:spAutoFit/>
          </a:bodyPr>
          <a:p>
            <a:pPr>
              <a:lnSpc>
                <a:spcPct val="120000"/>
              </a:lnSpc>
            </a:pPr>
            <a:r>
              <a:rPr lang="en-US" altLang="zh-CN" sz="1200" dirty="0">
                <a:latin typeface="思源黑体" panose="020B0400000000000000" pitchFamily="34" charset="-122"/>
                <a:ea typeface="思源黑体" panose="020B0400000000000000" pitchFamily="34" charset="-122"/>
                <a:cs typeface="思源黑体" panose="020B0400000000000000" pitchFamily="34" charset="-122"/>
              </a:rPr>
              <a:t>1</a:t>
            </a:r>
            <a:r>
              <a:rPr lang="zh-CN" altLang="en-US" sz="1200" dirty="0">
                <a:latin typeface="思源黑体" panose="020B0400000000000000" pitchFamily="34" charset="-122"/>
                <a:ea typeface="思源黑体" panose="020B0400000000000000" pitchFamily="34" charset="-122"/>
                <a:cs typeface="思源黑体" panose="020B0400000000000000" pitchFamily="34" charset="-122"/>
              </a:rPr>
              <a:t>个相机</a:t>
            </a:r>
            <a:endParaRPr lang="zh-CN" altLang="en-US" sz="1200" dirty="0">
              <a:latin typeface="思源黑体" panose="020B0400000000000000" pitchFamily="34" charset="-122"/>
              <a:ea typeface="思源黑体" panose="020B0400000000000000" pitchFamily="34" charset="-122"/>
              <a:cs typeface="思源黑体" panose="020B0400000000000000" pitchFamily="34" charset="-122"/>
            </a:endParaRPr>
          </a:p>
        </p:txBody>
      </p:sp>
      <p:sp>
        <p:nvSpPr>
          <p:cNvPr id="19469" name="文本框 13"/>
          <p:cNvSpPr txBox="1"/>
          <p:nvPr>
            <p:custDataLst>
              <p:tags r:id="rId8"/>
            </p:custDataLst>
          </p:nvPr>
        </p:nvSpPr>
        <p:spPr>
          <a:xfrm>
            <a:off x="5692775" y="2488565"/>
            <a:ext cx="829945" cy="312420"/>
          </a:xfrm>
          <a:prstGeom prst="rect">
            <a:avLst/>
          </a:prstGeom>
          <a:noFill/>
          <a:ln w="9525">
            <a:noFill/>
          </a:ln>
        </p:spPr>
        <p:txBody>
          <a:bodyPr wrap="square" anchor="t">
            <a:spAutoFit/>
          </a:bodyPr>
          <a:p>
            <a:pPr>
              <a:lnSpc>
                <a:spcPct val="120000"/>
              </a:lnSpc>
            </a:pPr>
            <a:r>
              <a:rPr lang="en-US" altLang="zh-CN" sz="1200" dirty="0">
                <a:latin typeface="思源黑体" panose="020B0400000000000000" pitchFamily="34" charset="-122"/>
                <a:ea typeface="思源黑体" panose="020B0400000000000000" pitchFamily="34" charset="-122"/>
                <a:cs typeface="思源黑体" panose="020B0400000000000000" pitchFamily="34" charset="-122"/>
              </a:rPr>
              <a:t>2</a:t>
            </a:r>
            <a:r>
              <a:rPr lang="zh-CN" altLang="en-US" sz="1200" dirty="0">
                <a:latin typeface="思源黑体" panose="020B0400000000000000" pitchFamily="34" charset="-122"/>
                <a:ea typeface="思源黑体" panose="020B0400000000000000" pitchFamily="34" charset="-122"/>
                <a:cs typeface="思源黑体" panose="020B0400000000000000" pitchFamily="34" charset="-122"/>
              </a:rPr>
              <a:t>个相机</a:t>
            </a:r>
            <a:endParaRPr lang="zh-CN" altLang="en-US" sz="1200" dirty="0">
              <a:latin typeface="思源黑体" panose="020B0400000000000000" pitchFamily="34" charset="-122"/>
              <a:ea typeface="思源黑体" panose="020B0400000000000000" pitchFamily="34" charset="-122"/>
              <a:cs typeface="思源黑体" panose="020B0400000000000000" pitchFamily="34" charset="-122"/>
            </a:endParaRPr>
          </a:p>
        </p:txBody>
      </p:sp>
      <p:sp>
        <p:nvSpPr>
          <p:cNvPr id="19470" name="文本框 14"/>
          <p:cNvSpPr txBox="1"/>
          <p:nvPr>
            <p:custDataLst>
              <p:tags r:id="rId9"/>
            </p:custDataLst>
          </p:nvPr>
        </p:nvSpPr>
        <p:spPr>
          <a:xfrm>
            <a:off x="6502400" y="2042160"/>
            <a:ext cx="1409065" cy="755015"/>
          </a:xfrm>
          <a:prstGeom prst="rect">
            <a:avLst/>
          </a:prstGeom>
          <a:noFill/>
          <a:ln w="9525">
            <a:noFill/>
          </a:ln>
        </p:spPr>
        <p:txBody>
          <a:bodyPr wrap="square" anchor="t">
            <a:spAutoFit/>
          </a:bodyPr>
          <a:p>
            <a:pPr algn="ctr">
              <a:lnSpc>
                <a:spcPct val="120000"/>
              </a:lnSpc>
            </a:pPr>
            <a:r>
              <a:rPr lang="zh-CN" altLang="en-US" sz="1200" dirty="0">
                <a:latin typeface="思源黑体" panose="020B0400000000000000" pitchFamily="34" charset="-122"/>
                <a:ea typeface="思源黑体" panose="020B0400000000000000" pitchFamily="34" charset="-122"/>
                <a:cs typeface="思源黑体" panose="020B0400000000000000" pitchFamily="34" charset="-122"/>
              </a:rPr>
              <a:t>工业镜头</a:t>
            </a:r>
            <a:endParaRPr lang="zh-CN" altLang="en-US" sz="1200" dirty="0">
              <a:latin typeface="思源黑体" panose="020B0400000000000000" pitchFamily="34" charset="-122"/>
              <a:ea typeface="思源黑体" panose="020B0400000000000000" pitchFamily="34" charset="-122"/>
              <a:cs typeface="思源黑体" panose="020B0400000000000000" pitchFamily="34" charset="-122"/>
            </a:endParaRPr>
          </a:p>
          <a:p>
            <a:pPr algn="ctr">
              <a:lnSpc>
                <a:spcPct val="120000"/>
              </a:lnSpc>
            </a:pPr>
            <a:r>
              <a:rPr lang="en-US" altLang="zh-CN" sz="1200" dirty="0">
                <a:latin typeface="思源黑体" panose="020B0400000000000000" pitchFamily="34" charset="-122"/>
                <a:ea typeface="思源黑体" panose="020B0400000000000000" pitchFamily="34" charset="-122"/>
                <a:cs typeface="思源黑体" panose="020B0400000000000000" pitchFamily="34" charset="-122"/>
              </a:rPr>
              <a:t>(</a:t>
            </a:r>
            <a:r>
              <a:rPr lang="zh-CN" altLang="en-US" sz="1200" dirty="0">
                <a:latin typeface="思源黑体" panose="020B0400000000000000" pitchFamily="34" charset="-122"/>
                <a:ea typeface="思源黑体" panose="020B0400000000000000" pitchFamily="34" charset="-122"/>
                <a:cs typeface="思源黑体" panose="020B0400000000000000" pitchFamily="34" charset="-122"/>
              </a:rPr>
              <a:t>变焦/定焦、</a:t>
            </a:r>
            <a:endParaRPr lang="zh-CN" altLang="en-US" sz="1200" dirty="0">
              <a:latin typeface="思源黑体" panose="020B0400000000000000" pitchFamily="34" charset="-122"/>
              <a:ea typeface="思源黑体" panose="020B0400000000000000" pitchFamily="34" charset="-122"/>
              <a:cs typeface="思源黑体" panose="020B0400000000000000" pitchFamily="34" charset="-122"/>
            </a:endParaRPr>
          </a:p>
          <a:p>
            <a:pPr algn="ctr">
              <a:lnSpc>
                <a:spcPct val="120000"/>
              </a:lnSpc>
            </a:pPr>
            <a:r>
              <a:rPr lang="en-US" altLang="zh-CN" sz="1200" dirty="0">
                <a:latin typeface="思源黑体" panose="020B0400000000000000" pitchFamily="34" charset="-122"/>
                <a:ea typeface="思源黑体" panose="020B0400000000000000" pitchFamily="34" charset="-122"/>
                <a:cs typeface="思源黑体" panose="020B0400000000000000" pitchFamily="34" charset="-122"/>
              </a:rPr>
              <a:t>2</a:t>
            </a:r>
            <a:r>
              <a:rPr lang="zh-CN" altLang="en-US" sz="1200" dirty="0">
                <a:latin typeface="思源黑体" panose="020B0400000000000000" pitchFamily="34" charset="-122"/>
                <a:ea typeface="思源黑体" panose="020B0400000000000000" pitchFamily="34" charset="-122"/>
                <a:cs typeface="思源黑体" panose="020B0400000000000000" pitchFamily="34" charset="-122"/>
              </a:rPr>
              <a:t>00万像素）</a:t>
            </a:r>
            <a:endParaRPr lang="zh-CN" altLang="en-US" sz="1200" dirty="0">
              <a:latin typeface="思源黑体" panose="020B0400000000000000" pitchFamily="34" charset="-122"/>
              <a:ea typeface="思源黑体" panose="020B0400000000000000" pitchFamily="34" charset="-122"/>
              <a:cs typeface="思源黑体" panose="020B0400000000000000" pitchFamily="34" charset="-122"/>
            </a:endParaRPr>
          </a:p>
        </p:txBody>
      </p:sp>
      <p:sp>
        <p:nvSpPr>
          <p:cNvPr id="19471" name="文本框 15"/>
          <p:cNvSpPr txBox="1"/>
          <p:nvPr>
            <p:custDataLst>
              <p:tags r:id="rId10"/>
            </p:custDataLst>
          </p:nvPr>
        </p:nvSpPr>
        <p:spPr>
          <a:xfrm>
            <a:off x="7729855" y="2170430"/>
            <a:ext cx="1677670" cy="533400"/>
          </a:xfrm>
          <a:prstGeom prst="rect">
            <a:avLst/>
          </a:prstGeom>
          <a:noFill/>
          <a:ln w="9525">
            <a:noFill/>
          </a:ln>
        </p:spPr>
        <p:txBody>
          <a:bodyPr wrap="square" anchor="t">
            <a:spAutoFit/>
          </a:bodyPr>
          <a:p>
            <a:pPr algn="ctr">
              <a:lnSpc>
                <a:spcPct val="120000"/>
              </a:lnSpc>
            </a:pPr>
            <a:r>
              <a:rPr lang="zh-CN" altLang="en-US" sz="1200" dirty="0">
                <a:latin typeface="思源黑体" panose="020B0400000000000000" pitchFamily="34" charset="-122"/>
                <a:ea typeface="思源黑体" panose="020B0400000000000000" pitchFamily="34" charset="-122"/>
              </a:rPr>
              <a:t>光源</a:t>
            </a:r>
            <a:endParaRPr lang="zh-CN" altLang="en-US" sz="1200" dirty="0">
              <a:latin typeface="思源黑体" panose="020B0400000000000000" pitchFamily="34" charset="-122"/>
              <a:ea typeface="思源黑体" panose="020B0400000000000000" pitchFamily="34" charset="-122"/>
            </a:endParaRPr>
          </a:p>
          <a:p>
            <a:pPr algn="ctr">
              <a:lnSpc>
                <a:spcPct val="120000"/>
              </a:lnSpc>
            </a:pPr>
            <a:r>
              <a:rPr lang="zh-CN" altLang="en-US" sz="1200" dirty="0">
                <a:latin typeface="思源黑体" panose="020B0400000000000000" pitchFamily="34" charset="-122"/>
                <a:ea typeface="思源黑体" panose="020B0400000000000000" pitchFamily="34" charset="-122"/>
              </a:rPr>
              <a:t>（红外、可见光）</a:t>
            </a:r>
            <a:endParaRPr lang="zh-CN" altLang="en-US" sz="1200" dirty="0">
              <a:latin typeface="思源黑体" panose="020B0400000000000000" pitchFamily="34" charset="-122"/>
              <a:ea typeface="思源黑体" panose="020B0400000000000000" pitchFamily="34" charset="-122"/>
            </a:endParaRPr>
          </a:p>
        </p:txBody>
      </p:sp>
      <p:sp>
        <p:nvSpPr>
          <p:cNvPr id="19472" name="文本框 16"/>
          <p:cNvSpPr txBox="1"/>
          <p:nvPr>
            <p:custDataLst>
              <p:tags r:id="rId11"/>
            </p:custDataLst>
          </p:nvPr>
        </p:nvSpPr>
        <p:spPr>
          <a:xfrm>
            <a:off x="8959850" y="2148840"/>
            <a:ext cx="1611313" cy="533400"/>
          </a:xfrm>
          <a:prstGeom prst="rect">
            <a:avLst/>
          </a:prstGeom>
          <a:noFill/>
          <a:ln w="9525">
            <a:noFill/>
          </a:ln>
        </p:spPr>
        <p:txBody>
          <a:bodyPr wrap="square" anchor="t">
            <a:spAutoFit/>
          </a:bodyPr>
          <a:p>
            <a:pPr algn="ctr">
              <a:lnSpc>
                <a:spcPct val="120000"/>
              </a:lnSpc>
            </a:pPr>
            <a:r>
              <a:rPr lang="zh-CN" altLang="en-US" sz="1200" dirty="0">
                <a:latin typeface="思源黑体" panose="020B0400000000000000" pitchFamily="34" charset="-122"/>
                <a:ea typeface="思源黑体" panose="020B0400000000000000" pitchFamily="34" charset="-122"/>
                <a:cs typeface="思源黑体" panose="020B0400000000000000" pitchFamily="34" charset="-122"/>
              </a:rPr>
              <a:t>磁性座</a:t>
            </a:r>
            <a:endParaRPr lang="zh-CN" altLang="en-US" sz="1200" dirty="0">
              <a:latin typeface="思源黑体" panose="020B0400000000000000" pitchFamily="34" charset="-122"/>
              <a:ea typeface="思源黑体" panose="020B0400000000000000" pitchFamily="34" charset="-122"/>
              <a:cs typeface="思源黑体" panose="020B0400000000000000" pitchFamily="34" charset="-122"/>
            </a:endParaRPr>
          </a:p>
          <a:p>
            <a:pPr algn="ctr">
              <a:lnSpc>
                <a:spcPct val="120000"/>
              </a:lnSpc>
            </a:pPr>
            <a:r>
              <a:rPr lang="zh-CN" altLang="en-US" sz="1200" dirty="0">
                <a:latin typeface="思源黑体" panose="020B0400000000000000" pitchFamily="34" charset="-122"/>
                <a:ea typeface="思源黑体" panose="020B0400000000000000" pitchFamily="34" charset="-122"/>
                <a:cs typeface="思源黑体" panose="020B0400000000000000" pitchFamily="34" charset="-122"/>
              </a:rPr>
              <a:t>（100KG）</a:t>
            </a:r>
            <a:endParaRPr lang="zh-CN" altLang="en-US" sz="1200" dirty="0">
              <a:latin typeface="思源黑体" panose="020B0400000000000000" pitchFamily="34" charset="-122"/>
              <a:ea typeface="思源黑体" panose="020B0400000000000000" pitchFamily="34" charset="-122"/>
              <a:cs typeface="思源黑体" panose="020B0400000000000000" pitchFamily="34" charset="-122"/>
            </a:endParaRPr>
          </a:p>
        </p:txBody>
      </p:sp>
      <p:sp>
        <p:nvSpPr>
          <p:cNvPr id="19473" name="文本框 17"/>
          <p:cNvSpPr txBox="1"/>
          <p:nvPr>
            <p:custDataLst>
              <p:tags r:id="rId12"/>
            </p:custDataLst>
          </p:nvPr>
        </p:nvSpPr>
        <p:spPr>
          <a:xfrm>
            <a:off x="10446385" y="2033270"/>
            <a:ext cx="1073150" cy="312420"/>
          </a:xfrm>
          <a:prstGeom prst="rect">
            <a:avLst/>
          </a:prstGeom>
          <a:noFill/>
          <a:ln w="9525">
            <a:noFill/>
          </a:ln>
        </p:spPr>
        <p:txBody>
          <a:bodyPr wrap="square" anchor="t">
            <a:spAutoFit/>
          </a:bodyPr>
          <a:p>
            <a:pPr>
              <a:lnSpc>
                <a:spcPct val="120000"/>
              </a:lnSpc>
            </a:pPr>
            <a:r>
              <a:rPr lang="zh-CN" altLang="en-US" sz="1200" dirty="0">
                <a:latin typeface="思源黑体" panose="020B0400000000000000" pitchFamily="34" charset="-122"/>
                <a:ea typeface="思源黑体" panose="020B0400000000000000" pitchFamily="34" charset="-122"/>
              </a:rPr>
              <a:t>BSY-</a:t>
            </a:r>
            <a:r>
              <a:rPr lang="en-US" altLang="zh-CN" sz="1200" dirty="0">
                <a:latin typeface="思源黑体" panose="020B0400000000000000" pitchFamily="34" charset="-122"/>
                <a:ea typeface="思源黑体" panose="020B0400000000000000" pitchFamily="34" charset="-122"/>
              </a:rPr>
              <a:t>7</a:t>
            </a:r>
            <a:r>
              <a:rPr lang="zh-CN" altLang="en-US" sz="1200" dirty="0">
                <a:latin typeface="思源黑体" panose="020B0400000000000000" pitchFamily="34" charset="-122"/>
                <a:ea typeface="思源黑体" panose="020B0400000000000000" pitchFamily="34" charset="-122"/>
              </a:rPr>
              <a:t>00-1</a:t>
            </a:r>
            <a:endParaRPr lang="zh-CN" altLang="en-US" sz="1200" dirty="0">
              <a:latin typeface="思源黑体" panose="020B0400000000000000" pitchFamily="34" charset="-122"/>
              <a:ea typeface="思源黑体" panose="020B0400000000000000" pitchFamily="34" charset="-122"/>
            </a:endParaRPr>
          </a:p>
        </p:txBody>
      </p:sp>
      <p:sp>
        <p:nvSpPr>
          <p:cNvPr id="19474" name="文本框 18"/>
          <p:cNvSpPr txBox="1"/>
          <p:nvPr>
            <p:custDataLst>
              <p:tags r:id="rId13"/>
            </p:custDataLst>
          </p:nvPr>
        </p:nvSpPr>
        <p:spPr>
          <a:xfrm>
            <a:off x="10446385" y="2473960"/>
            <a:ext cx="1073150" cy="312420"/>
          </a:xfrm>
          <a:prstGeom prst="rect">
            <a:avLst/>
          </a:prstGeom>
          <a:noFill/>
          <a:ln w="9525">
            <a:noFill/>
          </a:ln>
        </p:spPr>
        <p:txBody>
          <a:bodyPr wrap="square" anchor="t">
            <a:spAutoFit/>
          </a:bodyPr>
          <a:p>
            <a:pPr>
              <a:lnSpc>
                <a:spcPct val="120000"/>
              </a:lnSpc>
            </a:pPr>
            <a:r>
              <a:rPr lang="zh-CN" altLang="en-US" sz="1200" dirty="0">
                <a:latin typeface="思源黑体" panose="020B0400000000000000" pitchFamily="34" charset="-122"/>
                <a:ea typeface="思源黑体" panose="020B0400000000000000" pitchFamily="34" charset="-122"/>
              </a:rPr>
              <a:t>BSY-</a:t>
            </a:r>
            <a:r>
              <a:rPr lang="en-US" altLang="zh-CN" sz="1200" dirty="0">
                <a:latin typeface="思源黑体" panose="020B0400000000000000" pitchFamily="34" charset="-122"/>
                <a:ea typeface="思源黑体" panose="020B0400000000000000" pitchFamily="34" charset="-122"/>
              </a:rPr>
              <a:t>7</a:t>
            </a:r>
            <a:r>
              <a:rPr lang="zh-CN" altLang="en-US" sz="1200" dirty="0">
                <a:latin typeface="思源黑体" panose="020B0400000000000000" pitchFamily="34" charset="-122"/>
                <a:ea typeface="思源黑体" panose="020B0400000000000000" pitchFamily="34" charset="-122"/>
              </a:rPr>
              <a:t>00-</a:t>
            </a:r>
            <a:r>
              <a:rPr lang="en-US" altLang="zh-CN" sz="1200" dirty="0">
                <a:latin typeface="思源黑体" panose="020B0400000000000000" pitchFamily="34" charset="-122"/>
                <a:ea typeface="思源黑体" panose="020B0400000000000000" pitchFamily="34" charset="-122"/>
              </a:rPr>
              <a:t>2</a:t>
            </a:r>
            <a:endParaRPr lang="en-US" altLang="zh-CN" sz="1200" dirty="0">
              <a:latin typeface="思源黑体" panose="020B0400000000000000" pitchFamily="34" charset="-122"/>
              <a:ea typeface="思源黑体" panose="020B0400000000000000" pitchFamily="34" charset="-122"/>
            </a:endParaRPr>
          </a:p>
        </p:txBody>
      </p:sp>
      <p:sp>
        <p:nvSpPr>
          <p:cNvPr id="19475" name="文本框 19"/>
          <p:cNvSpPr txBox="1"/>
          <p:nvPr>
            <p:custDataLst>
              <p:tags r:id="rId14"/>
            </p:custDataLst>
          </p:nvPr>
        </p:nvSpPr>
        <p:spPr>
          <a:xfrm>
            <a:off x="1110615" y="1639570"/>
            <a:ext cx="892175" cy="681355"/>
          </a:xfrm>
          <a:prstGeom prst="rect">
            <a:avLst/>
          </a:prstGeom>
          <a:noFill/>
          <a:ln w="9525">
            <a:noFill/>
          </a:ln>
        </p:spPr>
        <p:txBody>
          <a:bodyPr wrap="square" anchor="t">
            <a:spAutoFit/>
          </a:bodyPr>
          <a:p>
            <a:pPr>
              <a:lnSpc>
                <a:spcPct val="120000"/>
              </a:lnSpc>
            </a:pPr>
            <a:r>
              <a:rPr lang="zh-CN" altLang="en-US" sz="1600" b="1" dirty="0">
                <a:latin typeface="阿里巴巴普惠体 Heavy" panose="00020600040101010101" charset="-122"/>
                <a:ea typeface="阿里巴巴普惠体 Heavy" panose="00020600040101010101" charset="-122"/>
              </a:rPr>
              <a:t>标准</a:t>
            </a:r>
            <a:endParaRPr lang="zh-CN" altLang="en-US" sz="1600" b="1" dirty="0">
              <a:latin typeface="阿里巴巴普惠体 Heavy" panose="00020600040101010101" charset="-122"/>
              <a:ea typeface="阿里巴巴普惠体 Heavy" panose="00020600040101010101" charset="-122"/>
            </a:endParaRPr>
          </a:p>
          <a:p>
            <a:pPr>
              <a:lnSpc>
                <a:spcPct val="120000"/>
              </a:lnSpc>
            </a:pPr>
            <a:r>
              <a:rPr lang="zh-CN" altLang="en-US" sz="1600" b="1" dirty="0">
                <a:latin typeface="阿里巴巴普惠体 Heavy" panose="00020600040101010101" charset="-122"/>
                <a:ea typeface="阿里巴巴普惠体 Heavy" panose="00020600040101010101" charset="-122"/>
              </a:rPr>
              <a:t>配置</a:t>
            </a:r>
            <a:endParaRPr lang="zh-CN" altLang="en-US" sz="1600" b="1" dirty="0">
              <a:latin typeface="阿里巴巴普惠体 Heavy" panose="00020600040101010101" charset="-122"/>
              <a:ea typeface="阿里巴巴普惠体 Heavy" panose="00020600040101010101" charset="-122"/>
            </a:endParaRPr>
          </a:p>
        </p:txBody>
      </p:sp>
      <p:sp>
        <p:nvSpPr>
          <p:cNvPr id="19476" name="文本框 20"/>
          <p:cNvSpPr txBox="1"/>
          <p:nvPr>
            <p:custDataLst>
              <p:tags r:id="rId15"/>
            </p:custDataLst>
          </p:nvPr>
        </p:nvSpPr>
        <p:spPr>
          <a:xfrm>
            <a:off x="5179060" y="1508125"/>
            <a:ext cx="2540000" cy="386080"/>
          </a:xfrm>
          <a:prstGeom prst="rect">
            <a:avLst/>
          </a:prstGeom>
          <a:noFill/>
          <a:ln w="9525">
            <a:noFill/>
          </a:ln>
        </p:spPr>
        <p:txBody>
          <a:bodyPr wrap="square" anchor="t">
            <a:spAutoFit/>
          </a:bodyPr>
          <a:p>
            <a:pPr>
              <a:lnSpc>
                <a:spcPct val="120000"/>
              </a:lnSpc>
            </a:pPr>
            <a:r>
              <a:rPr lang="zh-CN" altLang="en-US" sz="1600" b="1" dirty="0">
                <a:latin typeface="思源黑体" panose="020B0400000000000000" pitchFamily="34" charset="-122"/>
                <a:ea typeface="思源黑体" panose="020B0400000000000000" pitchFamily="34" charset="-122"/>
              </a:rPr>
              <a:t>主要配置名称及参数</a:t>
            </a:r>
            <a:endParaRPr lang="zh-CN" altLang="en-US" sz="1600" b="1" dirty="0">
              <a:latin typeface="思源黑体" panose="020B0400000000000000" pitchFamily="34" charset="-122"/>
              <a:ea typeface="思源黑体" panose="020B0400000000000000" pitchFamily="34" charset="-122"/>
            </a:endParaRPr>
          </a:p>
        </p:txBody>
      </p:sp>
      <p:sp>
        <p:nvSpPr>
          <p:cNvPr id="19477" name="文本框 21"/>
          <p:cNvSpPr txBox="1"/>
          <p:nvPr>
            <p:custDataLst>
              <p:tags r:id="rId16"/>
            </p:custDataLst>
          </p:nvPr>
        </p:nvSpPr>
        <p:spPr>
          <a:xfrm>
            <a:off x="10282873" y="1469390"/>
            <a:ext cx="1266825" cy="386080"/>
          </a:xfrm>
          <a:prstGeom prst="rect">
            <a:avLst/>
          </a:prstGeom>
          <a:noFill/>
          <a:ln w="9525">
            <a:noFill/>
          </a:ln>
        </p:spPr>
        <p:txBody>
          <a:bodyPr wrap="square" anchor="t">
            <a:spAutoFit/>
          </a:bodyPr>
          <a:p>
            <a:pPr>
              <a:lnSpc>
                <a:spcPct val="120000"/>
              </a:lnSpc>
            </a:pPr>
            <a:r>
              <a:rPr lang="zh-CN" altLang="en-US" sz="1600" b="1" dirty="0">
                <a:latin typeface="思源黑体" panose="020B0400000000000000" pitchFamily="34" charset="-122"/>
                <a:ea typeface="思源黑体" panose="020B0400000000000000" pitchFamily="34" charset="-122"/>
              </a:rPr>
              <a:t>设备型号</a:t>
            </a:r>
            <a:endParaRPr lang="zh-CN" altLang="en-US" sz="1600" b="1" dirty="0">
              <a:latin typeface="思源黑体" panose="020B0400000000000000" pitchFamily="34" charset="-122"/>
              <a:ea typeface="思源黑体" panose="020B0400000000000000" pitchFamily="34" charset="-122"/>
            </a:endParaRPr>
          </a:p>
        </p:txBody>
      </p:sp>
      <p:pic>
        <p:nvPicPr>
          <p:cNvPr id="19478" name="图片 23"/>
          <p:cNvPicPr>
            <a:picLocks noChangeAspect="1"/>
          </p:cNvPicPr>
          <p:nvPr>
            <p:custDataLst>
              <p:tags r:id="rId17"/>
            </p:custDataLst>
          </p:nvPr>
        </p:nvPicPr>
        <p:blipFill>
          <a:blip r:embed="rId18"/>
          <a:stretch>
            <a:fillRect/>
          </a:stretch>
        </p:blipFill>
        <p:spPr>
          <a:xfrm>
            <a:off x="795020" y="4013200"/>
            <a:ext cx="10622280" cy="2148205"/>
          </a:xfrm>
          <a:prstGeom prst="rect">
            <a:avLst/>
          </a:prstGeom>
          <a:noFill/>
          <a:ln w="9525">
            <a:noFill/>
          </a:ln>
        </p:spPr>
      </p:pic>
      <p:sp>
        <p:nvSpPr>
          <p:cNvPr id="19479" name="文本框 24"/>
          <p:cNvSpPr txBox="1"/>
          <p:nvPr>
            <p:custDataLst>
              <p:tags r:id="rId19"/>
            </p:custDataLst>
          </p:nvPr>
        </p:nvSpPr>
        <p:spPr>
          <a:xfrm>
            <a:off x="1112520" y="4598670"/>
            <a:ext cx="768985" cy="681355"/>
          </a:xfrm>
          <a:prstGeom prst="rect">
            <a:avLst/>
          </a:prstGeom>
          <a:noFill/>
          <a:ln w="9525">
            <a:noFill/>
          </a:ln>
        </p:spPr>
        <p:txBody>
          <a:bodyPr wrap="square" anchor="t">
            <a:spAutoFit/>
          </a:bodyPr>
          <a:p>
            <a:pPr>
              <a:lnSpc>
                <a:spcPct val="120000"/>
              </a:lnSpc>
            </a:pPr>
            <a:r>
              <a:rPr lang="zh-CN" altLang="en-US" sz="1600" b="1" dirty="0">
                <a:latin typeface="阿里巴巴普惠体 Heavy" panose="00020600040101010101" charset="-122"/>
                <a:ea typeface="阿里巴巴普惠体 Heavy" panose="00020600040101010101" charset="-122"/>
              </a:rPr>
              <a:t>标准</a:t>
            </a:r>
            <a:endParaRPr lang="zh-CN" altLang="en-US" sz="1600" b="1" dirty="0">
              <a:latin typeface="阿里巴巴普惠体 Heavy" panose="00020600040101010101" charset="-122"/>
              <a:ea typeface="阿里巴巴普惠体 Heavy" panose="00020600040101010101" charset="-122"/>
            </a:endParaRPr>
          </a:p>
          <a:p>
            <a:pPr>
              <a:lnSpc>
                <a:spcPct val="120000"/>
              </a:lnSpc>
            </a:pPr>
            <a:r>
              <a:rPr lang="zh-CN" altLang="en-US" sz="1600" b="1" dirty="0">
                <a:latin typeface="阿里巴巴普惠体 Heavy" panose="00020600040101010101" charset="-122"/>
                <a:ea typeface="阿里巴巴普惠体 Heavy" panose="00020600040101010101" charset="-122"/>
              </a:rPr>
              <a:t>配置</a:t>
            </a:r>
            <a:endParaRPr lang="zh-CN" altLang="en-US" sz="1600" b="1" dirty="0">
              <a:latin typeface="阿里巴巴普惠体 Heavy" panose="00020600040101010101" charset="-122"/>
              <a:ea typeface="阿里巴巴普惠体 Heavy" panose="00020600040101010101" charset="-122"/>
            </a:endParaRPr>
          </a:p>
        </p:txBody>
      </p:sp>
      <p:sp>
        <p:nvSpPr>
          <p:cNvPr id="19480" name="文本框 25"/>
          <p:cNvSpPr txBox="1"/>
          <p:nvPr>
            <p:custDataLst>
              <p:tags r:id="rId20"/>
            </p:custDataLst>
          </p:nvPr>
        </p:nvSpPr>
        <p:spPr>
          <a:xfrm>
            <a:off x="5154295" y="4023995"/>
            <a:ext cx="2540000" cy="386080"/>
          </a:xfrm>
          <a:prstGeom prst="rect">
            <a:avLst/>
          </a:prstGeom>
          <a:noFill/>
          <a:ln w="9525">
            <a:noFill/>
          </a:ln>
        </p:spPr>
        <p:txBody>
          <a:bodyPr wrap="square" anchor="t">
            <a:spAutoFit/>
          </a:bodyPr>
          <a:p>
            <a:pPr>
              <a:lnSpc>
                <a:spcPct val="120000"/>
              </a:lnSpc>
            </a:pPr>
            <a:r>
              <a:rPr lang="zh-CN" altLang="en-US" sz="1600" b="1" dirty="0">
                <a:latin typeface="思源黑体" panose="020B0400000000000000" pitchFamily="34" charset="-122"/>
                <a:ea typeface="思源黑体" panose="020B0400000000000000" pitchFamily="34" charset="-122"/>
              </a:rPr>
              <a:t>主要配置名称及参数</a:t>
            </a:r>
            <a:endParaRPr lang="zh-CN" altLang="en-US" sz="1600" b="1" dirty="0">
              <a:latin typeface="思源黑体" panose="020B0400000000000000" pitchFamily="34" charset="-122"/>
              <a:ea typeface="思源黑体" panose="020B0400000000000000" pitchFamily="34" charset="-122"/>
            </a:endParaRPr>
          </a:p>
        </p:txBody>
      </p:sp>
      <p:sp>
        <p:nvSpPr>
          <p:cNvPr id="19481" name="文本框 26"/>
          <p:cNvSpPr txBox="1"/>
          <p:nvPr>
            <p:custDataLst>
              <p:tags r:id="rId21"/>
            </p:custDataLst>
          </p:nvPr>
        </p:nvSpPr>
        <p:spPr>
          <a:xfrm>
            <a:off x="10277158" y="4074795"/>
            <a:ext cx="1266825" cy="386080"/>
          </a:xfrm>
          <a:prstGeom prst="rect">
            <a:avLst/>
          </a:prstGeom>
          <a:noFill/>
          <a:ln w="9525">
            <a:noFill/>
          </a:ln>
        </p:spPr>
        <p:txBody>
          <a:bodyPr wrap="square" anchor="t">
            <a:spAutoFit/>
          </a:bodyPr>
          <a:p>
            <a:pPr>
              <a:lnSpc>
                <a:spcPct val="120000"/>
              </a:lnSpc>
            </a:pPr>
            <a:r>
              <a:rPr lang="zh-CN" altLang="en-US" sz="1600" b="1" dirty="0">
                <a:latin typeface="思源黑体" panose="020B0400000000000000" pitchFamily="34" charset="-122"/>
                <a:ea typeface="思源黑体" panose="020B0400000000000000" pitchFamily="34" charset="-122"/>
              </a:rPr>
              <a:t>设备型号</a:t>
            </a:r>
            <a:endParaRPr lang="zh-CN" altLang="en-US" sz="1600" b="1" dirty="0">
              <a:latin typeface="思源黑体" panose="020B0400000000000000" pitchFamily="34" charset="-122"/>
              <a:ea typeface="思源黑体" panose="020B0400000000000000" pitchFamily="34" charset="-122"/>
            </a:endParaRPr>
          </a:p>
        </p:txBody>
      </p:sp>
      <p:sp>
        <p:nvSpPr>
          <p:cNvPr id="19482" name="文本框 27"/>
          <p:cNvSpPr txBox="1"/>
          <p:nvPr>
            <p:custDataLst>
              <p:tags r:id="rId22"/>
            </p:custDataLst>
          </p:nvPr>
        </p:nvSpPr>
        <p:spPr>
          <a:xfrm>
            <a:off x="1591945" y="5089843"/>
            <a:ext cx="2540000" cy="533400"/>
          </a:xfrm>
          <a:prstGeom prst="rect">
            <a:avLst/>
          </a:prstGeom>
          <a:noFill/>
          <a:ln w="9525">
            <a:noFill/>
          </a:ln>
        </p:spPr>
        <p:txBody>
          <a:bodyPr wrap="square" anchor="t">
            <a:spAutoFit/>
          </a:bodyPr>
          <a:p>
            <a:pPr algn="ctr">
              <a:lnSpc>
                <a:spcPct val="120000"/>
              </a:lnSpc>
            </a:pPr>
            <a:r>
              <a:rPr lang="zh-CN" altLang="en-US" sz="1200" dirty="0">
                <a:latin typeface="思源黑体" panose="020B0400000000000000" pitchFamily="34" charset="-122"/>
                <a:ea typeface="思源黑体" panose="020B0400000000000000" pitchFamily="34" charset="-122"/>
                <a:cs typeface="思源黑体" panose="020B0400000000000000" pitchFamily="34" charset="-122"/>
              </a:rPr>
              <a:t>工业主机</a:t>
            </a:r>
            <a:endParaRPr lang="zh-CN" altLang="en-US" sz="1200" dirty="0">
              <a:latin typeface="思源黑体" panose="020B0400000000000000" pitchFamily="34" charset="-122"/>
              <a:ea typeface="思源黑体" panose="020B0400000000000000" pitchFamily="34" charset="-122"/>
              <a:cs typeface="思源黑体" panose="020B0400000000000000" pitchFamily="34" charset="-122"/>
            </a:endParaRPr>
          </a:p>
          <a:p>
            <a:pPr algn="ctr">
              <a:lnSpc>
                <a:spcPct val="120000"/>
              </a:lnSpc>
            </a:pPr>
            <a:r>
              <a:rPr lang="zh-CN" altLang="en-US" sz="1200" dirty="0">
                <a:latin typeface="思源黑体" panose="020B0400000000000000" pitchFamily="34" charset="-122"/>
                <a:ea typeface="思源黑体" panose="020B0400000000000000" pitchFamily="34" charset="-122"/>
                <a:cs typeface="思源黑体" panose="020B0400000000000000" pitchFamily="34" charset="-122"/>
              </a:rPr>
              <a:t>（4G/64G/</a:t>
            </a:r>
            <a:r>
              <a:rPr lang="en-US" sz="1200" dirty="0">
                <a:latin typeface="思源黑体" panose="020B0400000000000000" pitchFamily="34" charset="-122"/>
                <a:ea typeface="思源黑体" panose="020B0400000000000000" pitchFamily="34" charset="-122"/>
                <a:cs typeface="思源黑体" panose="020B0400000000000000" pitchFamily="34" charset="-122"/>
              </a:rPr>
              <a:t>7100U</a:t>
            </a:r>
            <a:r>
              <a:rPr lang="zh-CN" altLang="en-US" sz="1200" dirty="0">
                <a:latin typeface="思源黑体" panose="020B0400000000000000" pitchFamily="34" charset="-122"/>
                <a:ea typeface="思源黑体" panose="020B0400000000000000" pitchFamily="34" charset="-122"/>
                <a:cs typeface="思源黑体" panose="020B0400000000000000" pitchFamily="34" charset="-122"/>
              </a:rPr>
              <a:t>)</a:t>
            </a:r>
            <a:endParaRPr lang="zh-CN" altLang="en-US" sz="1200" dirty="0">
              <a:latin typeface="思源黑体" panose="020B0400000000000000" pitchFamily="34" charset="-122"/>
              <a:ea typeface="思源黑体" panose="020B0400000000000000" pitchFamily="34" charset="-122"/>
              <a:cs typeface="思源黑体" panose="020B0400000000000000" pitchFamily="34" charset="-122"/>
            </a:endParaRPr>
          </a:p>
        </p:txBody>
      </p:sp>
      <p:sp>
        <p:nvSpPr>
          <p:cNvPr id="19483" name="文本框 28"/>
          <p:cNvSpPr txBox="1"/>
          <p:nvPr>
            <p:custDataLst>
              <p:tags r:id="rId23"/>
            </p:custDataLst>
          </p:nvPr>
        </p:nvSpPr>
        <p:spPr>
          <a:xfrm>
            <a:off x="3994150" y="4992370"/>
            <a:ext cx="1444625" cy="755015"/>
          </a:xfrm>
          <a:prstGeom prst="rect">
            <a:avLst/>
          </a:prstGeom>
          <a:noFill/>
          <a:ln w="9525">
            <a:noFill/>
          </a:ln>
        </p:spPr>
        <p:txBody>
          <a:bodyPr wrap="square" anchor="t">
            <a:spAutoFit/>
          </a:bodyPr>
          <a:p>
            <a:pPr algn="ctr">
              <a:lnSpc>
                <a:spcPct val="120000"/>
              </a:lnSpc>
            </a:pPr>
            <a:r>
              <a:rPr lang="zh-CN" altLang="en-US" sz="1200" dirty="0">
                <a:latin typeface="思源黑体" panose="020B0400000000000000" pitchFamily="34" charset="-122"/>
                <a:ea typeface="思源黑体" panose="020B0400000000000000" pitchFamily="34" charset="-122"/>
                <a:cs typeface="思源黑体" panose="020B0400000000000000" pitchFamily="34" charset="-122"/>
              </a:rPr>
              <a:t>工业相机</a:t>
            </a:r>
            <a:endParaRPr lang="zh-CN" altLang="en-US" sz="1200" dirty="0">
              <a:latin typeface="思源黑体" panose="020B0400000000000000" pitchFamily="34" charset="-122"/>
              <a:ea typeface="思源黑体" panose="020B0400000000000000" pitchFamily="34" charset="-122"/>
              <a:cs typeface="思源黑体" panose="020B0400000000000000" pitchFamily="34" charset="-122"/>
            </a:endParaRPr>
          </a:p>
          <a:p>
            <a:pPr algn="ctr">
              <a:lnSpc>
                <a:spcPct val="120000"/>
              </a:lnSpc>
            </a:pPr>
            <a:r>
              <a:rPr lang="en-US" altLang="zh-CN" sz="1200" dirty="0">
                <a:latin typeface="思源黑体" panose="020B0400000000000000" pitchFamily="34" charset="-122"/>
                <a:ea typeface="思源黑体" panose="020B0400000000000000" pitchFamily="34" charset="-122"/>
                <a:cs typeface="思源黑体" panose="020B0400000000000000" pitchFamily="34" charset="-122"/>
              </a:rPr>
              <a:t>(200万像素、黑白</a:t>
            </a:r>
            <a:endParaRPr lang="en-US" altLang="zh-CN" sz="1200" dirty="0">
              <a:latin typeface="思源黑体" panose="020B0400000000000000" pitchFamily="34" charset="-122"/>
              <a:ea typeface="思源黑体" panose="020B0400000000000000" pitchFamily="34" charset="-122"/>
              <a:cs typeface="思源黑体" panose="020B0400000000000000" pitchFamily="34" charset="-122"/>
            </a:endParaRPr>
          </a:p>
          <a:p>
            <a:pPr algn="ctr">
              <a:lnSpc>
                <a:spcPct val="120000"/>
              </a:lnSpc>
            </a:pPr>
            <a:r>
              <a:rPr lang="en-US" altLang="zh-CN" sz="1200" dirty="0">
                <a:latin typeface="思源黑体" panose="020B0400000000000000" pitchFamily="34" charset="-122"/>
                <a:ea typeface="思源黑体" panose="020B0400000000000000" pitchFamily="34" charset="-122"/>
                <a:cs typeface="思源黑体" panose="020B0400000000000000" pitchFamily="34" charset="-122"/>
              </a:rPr>
              <a:t>/彩色可选)                           </a:t>
            </a:r>
            <a:endParaRPr lang="en-US" altLang="zh-CN" sz="1200" dirty="0">
              <a:latin typeface="思源黑体" panose="020B0400000000000000" pitchFamily="34" charset="-122"/>
              <a:ea typeface="思源黑体" panose="020B0400000000000000" pitchFamily="34" charset="-122"/>
              <a:cs typeface="思源黑体" panose="020B0400000000000000" pitchFamily="34" charset="-122"/>
            </a:endParaRPr>
          </a:p>
        </p:txBody>
      </p:sp>
      <p:sp>
        <p:nvSpPr>
          <p:cNvPr id="19484" name="文本框 29"/>
          <p:cNvSpPr txBox="1"/>
          <p:nvPr>
            <p:custDataLst>
              <p:tags r:id="rId24"/>
            </p:custDataLst>
          </p:nvPr>
        </p:nvSpPr>
        <p:spPr>
          <a:xfrm>
            <a:off x="5699125" y="4536440"/>
            <a:ext cx="904875" cy="312420"/>
          </a:xfrm>
          <a:prstGeom prst="rect">
            <a:avLst/>
          </a:prstGeom>
          <a:noFill/>
          <a:ln w="9525">
            <a:noFill/>
          </a:ln>
        </p:spPr>
        <p:txBody>
          <a:bodyPr wrap="square" anchor="t">
            <a:spAutoFit/>
          </a:bodyPr>
          <a:p>
            <a:pPr>
              <a:lnSpc>
                <a:spcPct val="120000"/>
              </a:lnSpc>
            </a:pPr>
            <a:r>
              <a:rPr lang="en-US" altLang="zh-CN" sz="1200" dirty="0">
                <a:latin typeface="思源黑体" panose="020B0400000000000000" pitchFamily="34" charset="-122"/>
                <a:ea typeface="思源黑体" panose="020B0400000000000000" pitchFamily="34" charset="-122"/>
                <a:cs typeface="思源黑体" panose="020B0400000000000000" pitchFamily="34" charset="-122"/>
              </a:rPr>
              <a:t>1</a:t>
            </a:r>
            <a:r>
              <a:rPr lang="zh-CN" altLang="en-US" sz="1200" dirty="0">
                <a:latin typeface="思源黑体" panose="020B0400000000000000" pitchFamily="34" charset="-122"/>
                <a:ea typeface="思源黑体" panose="020B0400000000000000" pitchFamily="34" charset="-122"/>
                <a:cs typeface="思源黑体" panose="020B0400000000000000" pitchFamily="34" charset="-122"/>
              </a:rPr>
              <a:t>个相机</a:t>
            </a:r>
            <a:endParaRPr lang="zh-CN" altLang="en-US" sz="1200" dirty="0">
              <a:latin typeface="思源黑体" panose="020B0400000000000000" pitchFamily="34" charset="-122"/>
              <a:ea typeface="思源黑体" panose="020B0400000000000000" pitchFamily="34" charset="-122"/>
              <a:cs typeface="思源黑体" panose="020B0400000000000000" pitchFamily="34" charset="-122"/>
            </a:endParaRPr>
          </a:p>
        </p:txBody>
      </p:sp>
      <p:sp>
        <p:nvSpPr>
          <p:cNvPr id="19485" name="文本框 30"/>
          <p:cNvSpPr txBox="1"/>
          <p:nvPr>
            <p:custDataLst>
              <p:tags r:id="rId25"/>
            </p:custDataLst>
          </p:nvPr>
        </p:nvSpPr>
        <p:spPr>
          <a:xfrm>
            <a:off x="5689600" y="4944110"/>
            <a:ext cx="913765" cy="312420"/>
          </a:xfrm>
          <a:prstGeom prst="rect">
            <a:avLst/>
          </a:prstGeom>
          <a:noFill/>
          <a:ln w="9525">
            <a:noFill/>
          </a:ln>
        </p:spPr>
        <p:txBody>
          <a:bodyPr wrap="square" anchor="t">
            <a:spAutoFit/>
          </a:bodyPr>
          <a:p>
            <a:pPr>
              <a:lnSpc>
                <a:spcPct val="120000"/>
              </a:lnSpc>
            </a:pPr>
            <a:r>
              <a:rPr lang="en-US" altLang="zh-CN" sz="1200" dirty="0">
                <a:latin typeface="思源黑体" panose="020B0400000000000000" pitchFamily="34" charset="-122"/>
                <a:ea typeface="思源黑体" panose="020B0400000000000000" pitchFamily="34" charset="-122"/>
                <a:cs typeface="思源黑体" panose="020B0400000000000000" pitchFamily="34" charset="-122"/>
              </a:rPr>
              <a:t>2</a:t>
            </a:r>
            <a:r>
              <a:rPr lang="zh-CN" altLang="en-US" sz="1200" dirty="0">
                <a:latin typeface="思源黑体" panose="020B0400000000000000" pitchFamily="34" charset="-122"/>
                <a:ea typeface="思源黑体" panose="020B0400000000000000" pitchFamily="34" charset="-122"/>
                <a:cs typeface="思源黑体" panose="020B0400000000000000" pitchFamily="34" charset="-122"/>
              </a:rPr>
              <a:t>个相机</a:t>
            </a:r>
            <a:endParaRPr lang="zh-CN" altLang="en-US" sz="1200" dirty="0">
              <a:latin typeface="思源黑体" panose="020B0400000000000000" pitchFamily="34" charset="-122"/>
              <a:ea typeface="思源黑体" panose="020B0400000000000000" pitchFamily="34" charset="-122"/>
              <a:cs typeface="思源黑体" panose="020B0400000000000000" pitchFamily="34" charset="-122"/>
            </a:endParaRPr>
          </a:p>
        </p:txBody>
      </p:sp>
      <p:sp>
        <p:nvSpPr>
          <p:cNvPr id="19486" name="文本框 31"/>
          <p:cNvSpPr txBox="1"/>
          <p:nvPr>
            <p:custDataLst>
              <p:tags r:id="rId26"/>
            </p:custDataLst>
          </p:nvPr>
        </p:nvSpPr>
        <p:spPr>
          <a:xfrm>
            <a:off x="7672070" y="5114608"/>
            <a:ext cx="1809750" cy="533400"/>
          </a:xfrm>
          <a:prstGeom prst="rect">
            <a:avLst/>
          </a:prstGeom>
          <a:noFill/>
          <a:ln w="9525">
            <a:noFill/>
          </a:ln>
        </p:spPr>
        <p:txBody>
          <a:bodyPr wrap="square" anchor="t">
            <a:spAutoFit/>
          </a:bodyPr>
          <a:p>
            <a:pPr algn="ctr">
              <a:lnSpc>
                <a:spcPct val="120000"/>
              </a:lnSpc>
            </a:pPr>
            <a:r>
              <a:rPr lang="zh-CN" altLang="en-US" sz="1200" dirty="0">
                <a:latin typeface="思源黑体" panose="020B0400000000000000" pitchFamily="34" charset="-122"/>
                <a:ea typeface="思源黑体" panose="020B0400000000000000" pitchFamily="34" charset="-122"/>
              </a:rPr>
              <a:t>光源</a:t>
            </a:r>
            <a:endParaRPr lang="zh-CN" altLang="en-US" sz="1200" dirty="0">
              <a:latin typeface="思源黑体" panose="020B0400000000000000" pitchFamily="34" charset="-122"/>
              <a:ea typeface="思源黑体" panose="020B0400000000000000" pitchFamily="34" charset="-122"/>
            </a:endParaRPr>
          </a:p>
          <a:p>
            <a:pPr algn="ctr">
              <a:lnSpc>
                <a:spcPct val="120000"/>
              </a:lnSpc>
            </a:pPr>
            <a:r>
              <a:rPr lang="zh-CN" altLang="en-US" sz="1200" dirty="0">
                <a:latin typeface="思源黑体" panose="020B0400000000000000" pitchFamily="34" charset="-122"/>
                <a:ea typeface="思源黑体" panose="020B0400000000000000" pitchFamily="34" charset="-122"/>
              </a:rPr>
              <a:t>（红外、可见光）</a:t>
            </a:r>
            <a:endParaRPr lang="zh-CN" altLang="en-US" sz="1200" dirty="0">
              <a:latin typeface="思源黑体" panose="020B0400000000000000" pitchFamily="34" charset="-122"/>
              <a:ea typeface="思源黑体" panose="020B0400000000000000" pitchFamily="34" charset="-122"/>
            </a:endParaRPr>
          </a:p>
        </p:txBody>
      </p:sp>
      <p:sp>
        <p:nvSpPr>
          <p:cNvPr id="19487" name="文本框 32"/>
          <p:cNvSpPr txBox="1"/>
          <p:nvPr>
            <p:custDataLst>
              <p:tags r:id="rId27"/>
            </p:custDataLst>
          </p:nvPr>
        </p:nvSpPr>
        <p:spPr>
          <a:xfrm>
            <a:off x="8970645" y="5082540"/>
            <a:ext cx="1611313" cy="533400"/>
          </a:xfrm>
          <a:prstGeom prst="rect">
            <a:avLst/>
          </a:prstGeom>
          <a:noFill/>
          <a:ln w="9525">
            <a:noFill/>
          </a:ln>
        </p:spPr>
        <p:txBody>
          <a:bodyPr wrap="square" anchor="t">
            <a:spAutoFit/>
          </a:bodyPr>
          <a:p>
            <a:pPr algn="ctr">
              <a:lnSpc>
                <a:spcPct val="120000"/>
              </a:lnSpc>
            </a:pPr>
            <a:r>
              <a:rPr lang="zh-CN" altLang="en-US" sz="1200" dirty="0">
                <a:latin typeface="思源黑体" panose="020B0400000000000000" pitchFamily="34" charset="-122"/>
                <a:ea typeface="思源黑体" panose="020B0400000000000000" pitchFamily="34" charset="-122"/>
                <a:cs typeface="思源黑体" panose="020B0400000000000000" pitchFamily="34" charset="-122"/>
              </a:rPr>
              <a:t>磁性座</a:t>
            </a:r>
            <a:endParaRPr lang="zh-CN" altLang="en-US" sz="1200" dirty="0">
              <a:latin typeface="思源黑体" panose="020B0400000000000000" pitchFamily="34" charset="-122"/>
              <a:ea typeface="思源黑体" panose="020B0400000000000000" pitchFamily="34" charset="-122"/>
              <a:cs typeface="思源黑体" panose="020B0400000000000000" pitchFamily="34" charset="-122"/>
            </a:endParaRPr>
          </a:p>
          <a:p>
            <a:pPr algn="ctr">
              <a:lnSpc>
                <a:spcPct val="120000"/>
              </a:lnSpc>
            </a:pPr>
            <a:r>
              <a:rPr lang="zh-CN" altLang="en-US" sz="1200" dirty="0">
                <a:latin typeface="思源黑体" panose="020B0400000000000000" pitchFamily="34" charset="-122"/>
                <a:ea typeface="思源黑体" panose="020B0400000000000000" pitchFamily="34" charset="-122"/>
                <a:cs typeface="思源黑体" panose="020B0400000000000000" pitchFamily="34" charset="-122"/>
              </a:rPr>
              <a:t>（100KG）</a:t>
            </a:r>
            <a:endParaRPr lang="zh-CN" altLang="en-US" sz="1200" dirty="0">
              <a:latin typeface="思源黑体" panose="020B0400000000000000" pitchFamily="34" charset="-122"/>
              <a:ea typeface="思源黑体" panose="020B0400000000000000" pitchFamily="34" charset="-122"/>
              <a:cs typeface="思源黑体" panose="020B0400000000000000" pitchFamily="34" charset="-122"/>
            </a:endParaRPr>
          </a:p>
        </p:txBody>
      </p:sp>
      <p:sp>
        <p:nvSpPr>
          <p:cNvPr id="19488" name="文本框 33"/>
          <p:cNvSpPr txBox="1"/>
          <p:nvPr>
            <p:custDataLst>
              <p:tags r:id="rId28"/>
            </p:custDataLst>
          </p:nvPr>
        </p:nvSpPr>
        <p:spPr>
          <a:xfrm>
            <a:off x="10423843" y="4569143"/>
            <a:ext cx="1073150" cy="312420"/>
          </a:xfrm>
          <a:prstGeom prst="rect">
            <a:avLst/>
          </a:prstGeom>
          <a:noFill/>
          <a:ln w="9525">
            <a:noFill/>
          </a:ln>
        </p:spPr>
        <p:txBody>
          <a:bodyPr wrap="square" anchor="t">
            <a:spAutoFit/>
          </a:bodyPr>
          <a:p>
            <a:pPr>
              <a:lnSpc>
                <a:spcPct val="120000"/>
              </a:lnSpc>
            </a:pPr>
            <a:r>
              <a:rPr lang="zh-CN" altLang="en-US" sz="1200" dirty="0">
                <a:latin typeface="思源黑体" panose="020B0400000000000000" pitchFamily="34" charset="-122"/>
                <a:ea typeface="思源黑体" panose="020B0400000000000000" pitchFamily="34" charset="-122"/>
              </a:rPr>
              <a:t>BSY-</a:t>
            </a:r>
            <a:r>
              <a:rPr lang="en-US" altLang="zh-CN" sz="1200" dirty="0">
                <a:latin typeface="思源黑体" panose="020B0400000000000000" pitchFamily="34" charset="-122"/>
                <a:ea typeface="思源黑体" panose="020B0400000000000000" pitchFamily="34" charset="-122"/>
              </a:rPr>
              <a:t>8</a:t>
            </a:r>
            <a:r>
              <a:rPr lang="zh-CN" altLang="en-US" sz="1200" dirty="0">
                <a:latin typeface="思源黑体" panose="020B0400000000000000" pitchFamily="34" charset="-122"/>
                <a:ea typeface="思源黑体" panose="020B0400000000000000" pitchFamily="34" charset="-122"/>
              </a:rPr>
              <a:t>00-1</a:t>
            </a:r>
            <a:endParaRPr lang="zh-CN" altLang="en-US" sz="1200" dirty="0">
              <a:latin typeface="思源黑体" panose="020B0400000000000000" pitchFamily="34" charset="-122"/>
              <a:ea typeface="思源黑体" panose="020B0400000000000000" pitchFamily="34" charset="-122"/>
            </a:endParaRPr>
          </a:p>
        </p:txBody>
      </p:sp>
      <p:sp>
        <p:nvSpPr>
          <p:cNvPr id="19489" name="文本框 34"/>
          <p:cNvSpPr txBox="1"/>
          <p:nvPr>
            <p:custDataLst>
              <p:tags r:id="rId29"/>
            </p:custDataLst>
          </p:nvPr>
        </p:nvSpPr>
        <p:spPr>
          <a:xfrm>
            <a:off x="10423843" y="4999673"/>
            <a:ext cx="1073150" cy="312420"/>
          </a:xfrm>
          <a:prstGeom prst="rect">
            <a:avLst/>
          </a:prstGeom>
          <a:noFill/>
          <a:ln w="9525">
            <a:noFill/>
          </a:ln>
        </p:spPr>
        <p:txBody>
          <a:bodyPr wrap="square" anchor="t">
            <a:spAutoFit/>
          </a:bodyPr>
          <a:p>
            <a:pPr>
              <a:lnSpc>
                <a:spcPct val="120000"/>
              </a:lnSpc>
            </a:pPr>
            <a:r>
              <a:rPr lang="zh-CN" altLang="en-US" sz="1200" dirty="0">
                <a:latin typeface="思源黑体" panose="020B0400000000000000" pitchFamily="34" charset="-122"/>
                <a:ea typeface="思源黑体" panose="020B0400000000000000" pitchFamily="34" charset="-122"/>
              </a:rPr>
              <a:t>BSY-</a:t>
            </a:r>
            <a:r>
              <a:rPr lang="en-US" altLang="zh-CN" sz="1200" dirty="0">
                <a:latin typeface="思源黑体" panose="020B0400000000000000" pitchFamily="34" charset="-122"/>
                <a:ea typeface="思源黑体" panose="020B0400000000000000" pitchFamily="34" charset="-122"/>
              </a:rPr>
              <a:t>8</a:t>
            </a:r>
            <a:r>
              <a:rPr lang="zh-CN" altLang="en-US" sz="1200" dirty="0">
                <a:latin typeface="思源黑体" panose="020B0400000000000000" pitchFamily="34" charset="-122"/>
                <a:ea typeface="思源黑体" panose="020B0400000000000000" pitchFamily="34" charset="-122"/>
              </a:rPr>
              <a:t>00-</a:t>
            </a:r>
            <a:r>
              <a:rPr lang="en-US" altLang="zh-CN" sz="1200" dirty="0">
                <a:latin typeface="思源黑体" panose="020B0400000000000000" pitchFamily="34" charset="-122"/>
                <a:ea typeface="思源黑体" panose="020B0400000000000000" pitchFamily="34" charset="-122"/>
              </a:rPr>
              <a:t>2</a:t>
            </a:r>
            <a:endParaRPr lang="en-US" altLang="zh-CN" sz="1200" dirty="0">
              <a:latin typeface="思源黑体" panose="020B0400000000000000" pitchFamily="34" charset="-122"/>
              <a:ea typeface="思源黑体" panose="020B0400000000000000" pitchFamily="34" charset="-122"/>
            </a:endParaRPr>
          </a:p>
        </p:txBody>
      </p:sp>
      <p:sp>
        <p:nvSpPr>
          <p:cNvPr id="19490" name="文本框 35"/>
          <p:cNvSpPr txBox="1"/>
          <p:nvPr>
            <p:custDataLst>
              <p:tags r:id="rId30"/>
            </p:custDataLst>
          </p:nvPr>
        </p:nvSpPr>
        <p:spPr>
          <a:xfrm>
            <a:off x="6759258" y="4955223"/>
            <a:ext cx="1285875" cy="755015"/>
          </a:xfrm>
          <a:prstGeom prst="rect">
            <a:avLst/>
          </a:prstGeom>
          <a:noFill/>
          <a:ln w="9525">
            <a:noFill/>
          </a:ln>
        </p:spPr>
        <p:txBody>
          <a:bodyPr wrap="square" anchor="t">
            <a:spAutoFit/>
          </a:bodyPr>
          <a:p>
            <a:pPr>
              <a:lnSpc>
                <a:spcPct val="120000"/>
              </a:lnSpc>
            </a:pPr>
            <a:r>
              <a:rPr lang="zh-CN" altLang="en-US" sz="1200" dirty="0">
                <a:latin typeface="思源黑体" panose="020B0400000000000000" pitchFamily="34" charset="-122"/>
                <a:ea typeface="思源黑体" panose="020B0400000000000000" pitchFamily="34" charset="-122"/>
                <a:cs typeface="思源黑体" panose="020B0400000000000000" pitchFamily="34" charset="-122"/>
              </a:rPr>
              <a:t>工业镜头</a:t>
            </a:r>
            <a:endParaRPr lang="zh-CN" altLang="en-US" sz="1200" dirty="0">
              <a:latin typeface="思源黑体" panose="020B0400000000000000" pitchFamily="34" charset="-122"/>
              <a:ea typeface="思源黑体" panose="020B0400000000000000" pitchFamily="34" charset="-122"/>
              <a:cs typeface="思源黑体" panose="020B0400000000000000" pitchFamily="34" charset="-122"/>
            </a:endParaRPr>
          </a:p>
          <a:p>
            <a:pPr>
              <a:lnSpc>
                <a:spcPct val="120000"/>
              </a:lnSpc>
            </a:pPr>
            <a:r>
              <a:rPr lang="en-US" altLang="zh-CN" sz="1200" dirty="0">
                <a:latin typeface="思源黑体" panose="020B0400000000000000" pitchFamily="34" charset="-122"/>
                <a:ea typeface="思源黑体" panose="020B0400000000000000" pitchFamily="34" charset="-122"/>
                <a:cs typeface="思源黑体" panose="020B0400000000000000" pitchFamily="34" charset="-122"/>
              </a:rPr>
              <a:t>(</a:t>
            </a:r>
            <a:r>
              <a:rPr lang="zh-CN" altLang="en-US" sz="1200" dirty="0">
                <a:latin typeface="思源黑体" panose="020B0400000000000000" pitchFamily="34" charset="-122"/>
                <a:ea typeface="思源黑体" panose="020B0400000000000000" pitchFamily="34" charset="-122"/>
                <a:cs typeface="思源黑体" panose="020B0400000000000000" pitchFamily="34" charset="-122"/>
              </a:rPr>
              <a:t>变焦/定焦、</a:t>
            </a:r>
            <a:endParaRPr lang="zh-CN" altLang="en-US" sz="1200" dirty="0">
              <a:latin typeface="思源黑体" panose="020B0400000000000000" pitchFamily="34" charset="-122"/>
              <a:ea typeface="思源黑体" panose="020B0400000000000000" pitchFamily="34" charset="-122"/>
              <a:cs typeface="思源黑体" panose="020B0400000000000000" pitchFamily="34" charset="-122"/>
            </a:endParaRPr>
          </a:p>
          <a:p>
            <a:pPr>
              <a:lnSpc>
                <a:spcPct val="120000"/>
              </a:lnSpc>
            </a:pPr>
            <a:r>
              <a:rPr lang="en-US" altLang="zh-CN" sz="1200" dirty="0">
                <a:latin typeface="思源黑体" panose="020B0400000000000000" pitchFamily="34" charset="-122"/>
                <a:ea typeface="思源黑体" panose="020B0400000000000000" pitchFamily="34" charset="-122"/>
                <a:cs typeface="思源黑体" panose="020B0400000000000000" pitchFamily="34" charset="-122"/>
              </a:rPr>
              <a:t>3</a:t>
            </a:r>
            <a:r>
              <a:rPr lang="zh-CN" altLang="en-US" sz="1200" dirty="0">
                <a:latin typeface="思源黑体" panose="020B0400000000000000" pitchFamily="34" charset="-122"/>
                <a:ea typeface="思源黑体" panose="020B0400000000000000" pitchFamily="34" charset="-122"/>
                <a:cs typeface="思源黑体" panose="020B0400000000000000" pitchFamily="34" charset="-122"/>
              </a:rPr>
              <a:t>00万像素）</a:t>
            </a:r>
            <a:endParaRPr lang="zh-CN" altLang="en-US" sz="1200" dirty="0">
              <a:latin typeface="思源黑体" panose="020B0400000000000000" pitchFamily="34" charset="-122"/>
              <a:ea typeface="思源黑体" panose="020B0400000000000000" pitchFamily="34" charset="-122"/>
              <a:cs typeface="思源黑体" panose="020B0400000000000000" pitchFamily="34" charset="-122"/>
            </a:endParaRPr>
          </a:p>
        </p:txBody>
      </p:sp>
      <p:sp>
        <p:nvSpPr>
          <p:cNvPr id="19491" name="文本框 37"/>
          <p:cNvSpPr txBox="1"/>
          <p:nvPr>
            <p:custDataLst>
              <p:tags r:id="rId31"/>
            </p:custDataLst>
          </p:nvPr>
        </p:nvSpPr>
        <p:spPr>
          <a:xfrm>
            <a:off x="10429558" y="5396865"/>
            <a:ext cx="1074737" cy="312420"/>
          </a:xfrm>
          <a:prstGeom prst="rect">
            <a:avLst/>
          </a:prstGeom>
          <a:noFill/>
          <a:ln w="9525">
            <a:noFill/>
          </a:ln>
        </p:spPr>
        <p:txBody>
          <a:bodyPr wrap="square" anchor="t">
            <a:spAutoFit/>
          </a:bodyPr>
          <a:p>
            <a:pPr>
              <a:lnSpc>
                <a:spcPct val="120000"/>
              </a:lnSpc>
            </a:pPr>
            <a:r>
              <a:rPr lang="zh-CN" altLang="en-US" sz="1200" dirty="0">
                <a:latin typeface="思源黑体" panose="020B0400000000000000" pitchFamily="34" charset="-122"/>
                <a:ea typeface="思源黑体" panose="020B0400000000000000" pitchFamily="34" charset="-122"/>
              </a:rPr>
              <a:t>BSY-</a:t>
            </a:r>
            <a:r>
              <a:rPr lang="en-US" altLang="zh-CN" sz="1200" dirty="0">
                <a:latin typeface="思源黑体" panose="020B0400000000000000" pitchFamily="34" charset="-122"/>
                <a:ea typeface="思源黑体" panose="020B0400000000000000" pitchFamily="34" charset="-122"/>
              </a:rPr>
              <a:t>8</a:t>
            </a:r>
            <a:r>
              <a:rPr lang="zh-CN" altLang="en-US" sz="1200" dirty="0">
                <a:latin typeface="思源黑体" panose="020B0400000000000000" pitchFamily="34" charset="-122"/>
                <a:ea typeface="思源黑体" panose="020B0400000000000000" pitchFamily="34" charset="-122"/>
              </a:rPr>
              <a:t>00-</a:t>
            </a:r>
            <a:r>
              <a:rPr lang="en-US" altLang="zh-CN" sz="1200" dirty="0">
                <a:latin typeface="思源黑体" panose="020B0400000000000000" pitchFamily="34" charset="-122"/>
                <a:ea typeface="思源黑体" panose="020B0400000000000000" pitchFamily="34" charset="-122"/>
              </a:rPr>
              <a:t>3</a:t>
            </a:r>
            <a:endParaRPr lang="en-US" altLang="zh-CN" sz="1200" dirty="0">
              <a:latin typeface="思源黑体" panose="020B0400000000000000" pitchFamily="34" charset="-122"/>
              <a:ea typeface="思源黑体" panose="020B0400000000000000" pitchFamily="34" charset="-122"/>
            </a:endParaRPr>
          </a:p>
        </p:txBody>
      </p:sp>
      <p:sp>
        <p:nvSpPr>
          <p:cNvPr id="19492" name="文本框 38"/>
          <p:cNvSpPr txBox="1"/>
          <p:nvPr>
            <p:custDataLst>
              <p:tags r:id="rId32"/>
            </p:custDataLst>
          </p:nvPr>
        </p:nvSpPr>
        <p:spPr>
          <a:xfrm>
            <a:off x="10429558" y="5786755"/>
            <a:ext cx="1074737" cy="312420"/>
          </a:xfrm>
          <a:prstGeom prst="rect">
            <a:avLst/>
          </a:prstGeom>
          <a:noFill/>
          <a:ln w="9525">
            <a:noFill/>
          </a:ln>
        </p:spPr>
        <p:txBody>
          <a:bodyPr wrap="square" anchor="t">
            <a:spAutoFit/>
          </a:bodyPr>
          <a:p>
            <a:pPr>
              <a:lnSpc>
                <a:spcPct val="120000"/>
              </a:lnSpc>
            </a:pPr>
            <a:r>
              <a:rPr lang="zh-CN" altLang="en-US" sz="1200" dirty="0">
                <a:latin typeface="思源黑体" panose="020B0400000000000000" pitchFamily="34" charset="-122"/>
                <a:ea typeface="思源黑体" panose="020B0400000000000000" pitchFamily="34" charset="-122"/>
              </a:rPr>
              <a:t>BSY-</a:t>
            </a:r>
            <a:r>
              <a:rPr lang="en-US" altLang="zh-CN" sz="1200" dirty="0">
                <a:latin typeface="思源黑体" panose="020B0400000000000000" pitchFamily="34" charset="-122"/>
                <a:ea typeface="思源黑体" panose="020B0400000000000000" pitchFamily="34" charset="-122"/>
              </a:rPr>
              <a:t>8</a:t>
            </a:r>
            <a:r>
              <a:rPr lang="zh-CN" altLang="en-US" sz="1200" dirty="0">
                <a:latin typeface="思源黑体" panose="020B0400000000000000" pitchFamily="34" charset="-122"/>
                <a:ea typeface="思源黑体" panose="020B0400000000000000" pitchFamily="34" charset="-122"/>
              </a:rPr>
              <a:t>00-</a:t>
            </a:r>
            <a:r>
              <a:rPr lang="en-US" altLang="zh-CN" sz="1200" dirty="0">
                <a:latin typeface="思源黑体" panose="020B0400000000000000" pitchFamily="34" charset="-122"/>
                <a:ea typeface="思源黑体" panose="020B0400000000000000" pitchFamily="34" charset="-122"/>
              </a:rPr>
              <a:t>4</a:t>
            </a:r>
            <a:endParaRPr lang="en-US" altLang="zh-CN" sz="1200" dirty="0">
              <a:latin typeface="思源黑体" panose="020B0400000000000000" pitchFamily="34" charset="-122"/>
              <a:ea typeface="思源黑体" panose="020B0400000000000000" pitchFamily="34" charset="-122"/>
            </a:endParaRPr>
          </a:p>
        </p:txBody>
      </p:sp>
      <p:sp>
        <p:nvSpPr>
          <p:cNvPr id="19493" name="文本框 39"/>
          <p:cNvSpPr txBox="1"/>
          <p:nvPr>
            <p:custDataLst>
              <p:tags r:id="rId33"/>
            </p:custDataLst>
          </p:nvPr>
        </p:nvSpPr>
        <p:spPr>
          <a:xfrm>
            <a:off x="5699125" y="5361940"/>
            <a:ext cx="904875" cy="312420"/>
          </a:xfrm>
          <a:prstGeom prst="rect">
            <a:avLst/>
          </a:prstGeom>
          <a:noFill/>
          <a:ln w="9525">
            <a:noFill/>
          </a:ln>
        </p:spPr>
        <p:txBody>
          <a:bodyPr wrap="square" anchor="t">
            <a:spAutoFit/>
          </a:bodyPr>
          <a:p>
            <a:pPr>
              <a:lnSpc>
                <a:spcPct val="120000"/>
              </a:lnSpc>
            </a:pPr>
            <a:r>
              <a:rPr lang="en-US" altLang="zh-CN" sz="1200" dirty="0">
                <a:latin typeface="思源黑体" panose="020B0400000000000000" pitchFamily="34" charset="-122"/>
                <a:ea typeface="思源黑体" panose="020B0400000000000000" pitchFamily="34" charset="-122"/>
                <a:cs typeface="思源黑体" panose="020B0400000000000000" pitchFamily="34" charset="-122"/>
              </a:rPr>
              <a:t>3</a:t>
            </a:r>
            <a:r>
              <a:rPr lang="zh-CN" altLang="en-US" sz="1200" dirty="0">
                <a:latin typeface="思源黑体" panose="020B0400000000000000" pitchFamily="34" charset="-122"/>
                <a:ea typeface="思源黑体" panose="020B0400000000000000" pitchFamily="34" charset="-122"/>
                <a:cs typeface="思源黑体" panose="020B0400000000000000" pitchFamily="34" charset="-122"/>
              </a:rPr>
              <a:t>个相机</a:t>
            </a:r>
            <a:endParaRPr lang="zh-CN" altLang="en-US" sz="1200" dirty="0">
              <a:latin typeface="思源黑体" panose="020B0400000000000000" pitchFamily="34" charset="-122"/>
              <a:ea typeface="思源黑体" panose="020B0400000000000000" pitchFamily="34" charset="-122"/>
              <a:cs typeface="思源黑体" panose="020B0400000000000000" pitchFamily="34" charset="-122"/>
            </a:endParaRPr>
          </a:p>
        </p:txBody>
      </p:sp>
      <p:sp>
        <p:nvSpPr>
          <p:cNvPr id="19494" name="文本框 40"/>
          <p:cNvSpPr txBox="1"/>
          <p:nvPr>
            <p:custDataLst>
              <p:tags r:id="rId34"/>
            </p:custDataLst>
          </p:nvPr>
        </p:nvSpPr>
        <p:spPr>
          <a:xfrm>
            <a:off x="5689600" y="5758815"/>
            <a:ext cx="894080" cy="312420"/>
          </a:xfrm>
          <a:prstGeom prst="rect">
            <a:avLst/>
          </a:prstGeom>
          <a:noFill/>
          <a:ln w="9525">
            <a:noFill/>
          </a:ln>
        </p:spPr>
        <p:txBody>
          <a:bodyPr wrap="square" anchor="t">
            <a:spAutoFit/>
          </a:bodyPr>
          <a:p>
            <a:pPr>
              <a:lnSpc>
                <a:spcPct val="120000"/>
              </a:lnSpc>
            </a:pPr>
            <a:r>
              <a:rPr lang="en-US" altLang="zh-CN" sz="1200" dirty="0">
                <a:latin typeface="思源黑体" panose="020B0400000000000000" pitchFamily="34" charset="-122"/>
                <a:ea typeface="思源黑体" panose="020B0400000000000000" pitchFamily="34" charset="-122"/>
                <a:cs typeface="思源黑体" panose="020B0400000000000000" pitchFamily="34" charset="-122"/>
              </a:rPr>
              <a:t>4</a:t>
            </a:r>
            <a:r>
              <a:rPr lang="zh-CN" altLang="en-US" sz="1200" dirty="0">
                <a:latin typeface="思源黑体" panose="020B0400000000000000" pitchFamily="34" charset="-122"/>
                <a:ea typeface="思源黑体" panose="020B0400000000000000" pitchFamily="34" charset="-122"/>
                <a:cs typeface="思源黑体" panose="020B0400000000000000" pitchFamily="34" charset="-122"/>
              </a:rPr>
              <a:t>个相机</a:t>
            </a:r>
            <a:endParaRPr lang="zh-CN" altLang="en-US" sz="1200" dirty="0">
              <a:latin typeface="思源黑体" panose="020B0400000000000000" pitchFamily="34" charset="-122"/>
              <a:ea typeface="思源黑体" panose="020B0400000000000000" pitchFamily="34" charset="-122"/>
              <a:cs typeface="思源黑体" panose="020B0400000000000000" pitchFamily="34" charset="-122"/>
            </a:endParaRPr>
          </a:p>
        </p:txBody>
      </p:sp>
      <p:sp>
        <p:nvSpPr>
          <p:cNvPr id="42" name="í$lïḑé"/>
          <p:cNvSpPr/>
          <p:nvPr>
            <p:custDataLst>
              <p:tags r:id="rId35"/>
            </p:custDataLst>
          </p:nvPr>
        </p:nvSpPr>
        <p:spPr bwMode="auto">
          <a:xfrm>
            <a:off x="806450" y="3402330"/>
            <a:ext cx="10621010" cy="448310"/>
          </a:xfrm>
          <a:prstGeom prst="rect">
            <a:avLst/>
          </a:prstGeom>
          <a:gradFill>
            <a:gsLst>
              <a:gs pos="100000">
                <a:schemeClr val="bg1">
                  <a:lumMod val="99000"/>
                  <a:lumOff val="1000"/>
                  <a:alpha val="31000"/>
                </a:schemeClr>
              </a:gs>
              <a:gs pos="0">
                <a:srgbClr val="D6680F"/>
              </a:gs>
            </a:gsLst>
            <a:lin ang="0" scaled="0"/>
          </a:gradFill>
          <a:ln>
            <a:noFill/>
          </a:ln>
        </p:spPr>
        <p:txBody>
          <a:bodyPr lIns="90000" tIns="46800" rIns="90000" bIns="46800">
            <a:normAutofit fontScale="85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50000"/>
              </a:lnSpc>
              <a:spcBef>
                <a:spcPct val="0"/>
              </a:spcBef>
              <a:spcAft>
                <a:spcPct val="0"/>
              </a:spcAft>
              <a:buClrTx/>
              <a:buSzTx/>
              <a:buFontTx/>
              <a:buNone/>
              <a:defRPr/>
            </a:pPr>
            <a:endParaRPr kumimoji="0" lang="en-US" altLang="zh-CN" sz="1800" b="0" i="0" u="none" strike="noStrike" kern="1200" cap="none" spc="0" normalizeH="0" baseline="0" noProof="0" dirty="0">
              <a:ln>
                <a:noFill/>
              </a:ln>
              <a:solidFill>
                <a:schemeClr val="bg1"/>
              </a:solidFill>
              <a:effectLst/>
              <a:uLnTx/>
              <a:uFillTx/>
              <a:latin typeface="思源黑体" panose="020B0400000000000000" pitchFamily="34" charset="-122"/>
              <a:ea typeface="思源黑体" panose="020B0400000000000000" pitchFamily="34" charset="-122"/>
              <a:cs typeface="+mn-cs"/>
            </a:endParaRPr>
          </a:p>
        </p:txBody>
      </p:sp>
      <p:sp>
        <p:nvSpPr>
          <p:cNvPr id="19496" name="文本框 43"/>
          <p:cNvSpPr txBox="1"/>
          <p:nvPr>
            <p:custDataLst>
              <p:tags r:id="rId36"/>
            </p:custDataLst>
          </p:nvPr>
        </p:nvSpPr>
        <p:spPr>
          <a:xfrm>
            <a:off x="967105" y="3402965"/>
            <a:ext cx="1559560" cy="460375"/>
          </a:xfrm>
          <a:prstGeom prst="rect">
            <a:avLst/>
          </a:prstGeom>
          <a:noFill/>
          <a:ln w="9525">
            <a:noFill/>
          </a:ln>
        </p:spPr>
        <p:txBody>
          <a:bodyPr wrap="square" anchor="t">
            <a:spAutoFit/>
          </a:bodyPr>
          <a:p>
            <a:pPr>
              <a:lnSpc>
                <a:spcPct val="120000"/>
              </a:lnSpc>
            </a:pPr>
            <a:r>
              <a:rPr lang="zh-CN" altLang="en-US" sz="2000" b="1" dirty="0">
                <a:solidFill>
                  <a:srgbClr val="404040"/>
                </a:solidFill>
                <a:latin typeface="阿里巴巴普惠体 Heavy" panose="00020600040101010101" charset="-122"/>
                <a:ea typeface="阿里巴巴普惠体 Heavy" panose="00020600040101010101" charset="-122"/>
                <a:sym typeface="阿里巴巴普惠体 R" pitchFamily="18" charset="-122"/>
              </a:rPr>
              <a:t>冲压监视器</a:t>
            </a:r>
            <a:endParaRPr lang="zh-CN" altLang="en-US" sz="2000" b="1" dirty="0">
              <a:solidFill>
                <a:srgbClr val="404040"/>
              </a:solidFill>
              <a:latin typeface="阿里巴巴普惠体 Heavy" panose="00020600040101010101" charset="-122"/>
              <a:ea typeface="阿里巴巴普惠体 Heavy" panose="00020600040101010101" charset="-122"/>
              <a:sym typeface="阿里巴巴普惠体 R" pitchFamily="18" charset="-122"/>
            </a:endParaRPr>
          </a:p>
        </p:txBody>
      </p:sp>
      <p:sp>
        <p:nvSpPr>
          <p:cNvPr id="19497" name="文本框 44"/>
          <p:cNvSpPr txBox="1"/>
          <p:nvPr>
            <p:custDataLst>
              <p:tags r:id="rId37"/>
            </p:custDataLst>
          </p:nvPr>
        </p:nvSpPr>
        <p:spPr>
          <a:xfrm>
            <a:off x="2413000" y="3383915"/>
            <a:ext cx="1986280" cy="460375"/>
          </a:xfrm>
          <a:prstGeom prst="rect">
            <a:avLst/>
          </a:prstGeom>
          <a:noFill/>
          <a:ln w="9525">
            <a:noFill/>
          </a:ln>
        </p:spPr>
        <p:txBody>
          <a:bodyPr wrap="square" anchor="t">
            <a:spAutoFit/>
          </a:bodyPr>
          <a:p>
            <a:pPr>
              <a:lnSpc>
                <a:spcPct val="120000"/>
              </a:lnSpc>
            </a:pPr>
            <a:r>
              <a:rPr lang="en-US" sz="2000" b="1" dirty="0">
                <a:solidFill>
                  <a:srgbClr val="404040"/>
                </a:solidFill>
                <a:latin typeface="阿里巴巴普惠体 Heavy" panose="00020600040101010101" charset="-122"/>
                <a:ea typeface="阿里巴巴普惠体 Heavy" panose="00020600040101010101" charset="-122"/>
                <a:cs typeface="阿里巴巴普惠体 Heavy" panose="00020600040101010101" charset="-122"/>
                <a:sym typeface="阿里巴巴普惠体 R" pitchFamily="18" charset="-122"/>
              </a:rPr>
              <a:t>VR-900</a:t>
            </a:r>
            <a:r>
              <a:rPr lang="zh-CN" altLang="en-US" sz="2000" b="1" dirty="0">
                <a:solidFill>
                  <a:srgbClr val="404040"/>
                </a:solidFill>
                <a:latin typeface="阿里巴巴普惠体 Heavy" panose="00020600040101010101" charset="-122"/>
                <a:ea typeface="阿里巴巴普惠体 Heavy" panose="00020600040101010101" charset="-122"/>
                <a:cs typeface="阿里巴巴普惠体 Heavy" panose="00020600040101010101" charset="-122"/>
                <a:sym typeface="阿里巴巴普惠体 R" pitchFamily="18" charset="-122"/>
              </a:rPr>
              <a:t>系列</a:t>
            </a:r>
            <a:endParaRPr lang="zh-CN" altLang="en-US" sz="2000" b="1" dirty="0">
              <a:solidFill>
                <a:srgbClr val="404040"/>
              </a:solidFill>
              <a:latin typeface="阿里巴巴普惠体 Heavy" panose="00020600040101010101" charset="-122"/>
              <a:ea typeface="阿里巴巴普惠体 Heavy" panose="00020600040101010101" charset="-122"/>
              <a:cs typeface="阿里巴巴普惠体 Heavy" panose="00020600040101010101" charset="-122"/>
              <a:sym typeface="阿里巴巴普惠体 R" pitchFamily="18" charset="-122"/>
            </a:endParaRPr>
          </a:p>
        </p:txBody>
      </p:sp>
      <p:sp>
        <p:nvSpPr>
          <p:cNvPr id="10" name="矩形 9"/>
          <p:cNvSpPr/>
          <p:nvPr>
            <p:custDataLst>
              <p:tags r:id="rId38"/>
            </p:custDataLst>
          </p:nvPr>
        </p:nvSpPr>
        <p:spPr>
          <a:xfrm flipH="1">
            <a:off x="-2540" y="263275"/>
            <a:ext cx="219891" cy="467519"/>
          </a:xfrm>
          <a:prstGeom prst="rect">
            <a:avLst/>
          </a:prstGeom>
          <a:solidFill>
            <a:srgbClr val="D668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思源黑体" panose="020B0400000000000000" pitchFamily="34" charset="-122"/>
              <a:ea typeface="思源黑体" panose="020B0400000000000000" pitchFamily="34" charset="-122"/>
              <a:sym typeface="思源黑体" panose="020B0400000000000000" pitchFamily="34" charset="-122"/>
            </a:endParaRPr>
          </a:p>
        </p:txBody>
      </p:sp>
      <p:cxnSp>
        <p:nvCxnSpPr>
          <p:cNvPr id="11" name="直接连接符 10"/>
          <p:cNvCxnSpPr/>
          <p:nvPr>
            <p:custDataLst>
              <p:tags r:id="rId39"/>
            </p:custDataLst>
          </p:nvPr>
        </p:nvCxnSpPr>
        <p:spPr>
          <a:xfrm>
            <a:off x="2672715" y="528320"/>
            <a:ext cx="9509760" cy="254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2" name="文本框 11"/>
          <p:cNvSpPr txBox="1"/>
          <p:nvPr>
            <p:custDataLst>
              <p:tags r:id="rId40"/>
            </p:custDataLst>
          </p:nvPr>
        </p:nvSpPr>
        <p:spPr>
          <a:xfrm>
            <a:off x="217170" y="88900"/>
            <a:ext cx="2928620" cy="739775"/>
          </a:xfrm>
          <a:prstGeom prst="rect">
            <a:avLst/>
          </a:prstGeom>
          <a:noFill/>
        </p:spPr>
        <p:txBody>
          <a:bodyPr wrap="square" lIns="46990" tIns="46990" rIns="46990" bIns="46990" rtlCol="0">
            <a:spAutoFit/>
          </a:bodyPr>
          <a:p>
            <a:pPr algn="l">
              <a:lnSpc>
                <a:spcPct val="150000"/>
              </a:lnSpc>
            </a:pPr>
            <a:r>
              <a:rPr lang="en-US" altLang="zh-CN" sz="2800" b="1" dirty="0">
                <a:solidFill>
                  <a:schemeClr val="tx1">
                    <a:lumMod val="75000"/>
                    <a:lumOff val="25000"/>
                  </a:schemeClr>
                </a:solidFill>
                <a:latin typeface="思源黑体" panose="020B0400000000000000" pitchFamily="34" charset="-122"/>
                <a:ea typeface="思源黑体" panose="020B0400000000000000" pitchFamily="34" charset="-122"/>
                <a:cs typeface="思源黑体" panose="020B0400000000000000" pitchFamily="34" charset="-122"/>
                <a:sym typeface="思源黑体" panose="020B0400000000000000" pitchFamily="34" charset="-122"/>
              </a:rPr>
              <a:t>2.2</a:t>
            </a:r>
            <a:r>
              <a:rPr lang="zh-CN" altLang="en-US" sz="2800" b="1" dirty="0">
                <a:solidFill>
                  <a:schemeClr val="tx1">
                    <a:lumMod val="75000"/>
                    <a:lumOff val="25000"/>
                  </a:schemeClr>
                </a:solidFill>
                <a:latin typeface="思源黑体" panose="020B0400000000000000" pitchFamily="34" charset="-122"/>
                <a:ea typeface="思源黑体" panose="020B0400000000000000" pitchFamily="34" charset="-122"/>
                <a:cs typeface="思源黑体" panose="020B0400000000000000" pitchFamily="34" charset="-122"/>
                <a:sym typeface="思源黑体" panose="020B0400000000000000" pitchFamily="34" charset="-122"/>
              </a:rPr>
              <a:t>模具监视器</a:t>
            </a:r>
            <a:endParaRPr lang="zh-CN" altLang="en-US" sz="2800" b="1" dirty="0">
              <a:solidFill>
                <a:schemeClr val="tx1">
                  <a:lumMod val="75000"/>
                  <a:lumOff val="25000"/>
                </a:schemeClr>
              </a:solidFill>
              <a:latin typeface="思源黑体" panose="020B0400000000000000" pitchFamily="34" charset="-122"/>
              <a:ea typeface="思源黑体" panose="020B0400000000000000" pitchFamily="34" charset="-122"/>
              <a:cs typeface="思源黑体" panose="020B0400000000000000" pitchFamily="34" charset="-122"/>
              <a:sym typeface="思源黑体" panose="020B0400000000000000" pitchFamily="34" charset="-122"/>
            </a:endParaRPr>
          </a:p>
        </p:txBody>
      </p:sp>
      <p:sp>
        <p:nvSpPr>
          <p:cNvPr id="19463" name="文本框 3"/>
          <p:cNvSpPr txBox="1"/>
          <p:nvPr>
            <p:custDataLst>
              <p:tags r:id="rId41"/>
            </p:custDataLst>
          </p:nvPr>
        </p:nvSpPr>
        <p:spPr>
          <a:xfrm>
            <a:off x="926465" y="906145"/>
            <a:ext cx="1511300" cy="460375"/>
          </a:xfrm>
          <a:prstGeom prst="rect">
            <a:avLst/>
          </a:prstGeom>
          <a:noFill/>
          <a:ln w="9525">
            <a:noFill/>
          </a:ln>
        </p:spPr>
        <p:txBody>
          <a:bodyPr wrap="square" anchor="t">
            <a:spAutoFit/>
          </a:bodyPr>
          <a:p>
            <a:pPr>
              <a:lnSpc>
                <a:spcPct val="120000"/>
              </a:lnSpc>
            </a:pPr>
            <a:r>
              <a:rPr lang="zh-CN" altLang="en-US" sz="2000" b="1" dirty="0">
                <a:solidFill>
                  <a:srgbClr val="404040"/>
                </a:solidFill>
                <a:latin typeface="阿里巴巴普惠体 Heavy" panose="00020600040101010101" charset="-122"/>
                <a:ea typeface="阿里巴巴普惠体 Heavy" panose="00020600040101010101" charset="-122"/>
              </a:rPr>
              <a:t>压铸监视器</a:t>
            </a:r>
            <a:endParaRPr lang="zh-CN" altLang="en-US" sz="2000" b="1" dirty="0">
              <a:solidFill>
                <a:srgbClr val="404040"/>
              </a:solidFill>
              <a:latin typeface="阿里巴巴普惠体 Heavy" panose="00020600040101010101" charset="-122"/>
              <a:ea typeface="阿里巴巴普惠体 Heavy" panose="00020600040101010101" charset="-122"/>
            </a:endParaRPr>
          </a:p>
        </p:txBody>
      </p:sp>
      <p:sp>
        <p:nvSpPr>
          <p:cNvPr id="19464" name="文本框 4"/>
          <p:cNvSpPr txBox="1"/>
          <p:nvPr>
            <p:custDataLst>
              <p:tags r:id="rId42"/>
            </p:custDataLst>
          </p:nvPr>
        </p:nvSpPr>
        <p:spPr>
          <a:xfrm>
            <a:off x="2419985" y="906145"/>
            <a:ext cx="1830070" cy="460375"/>
          </a:xfrm>
          <a:prstGeom prst="rect">
            <a:avLst/>
          </a:prstGeom>
          <a:noFill/>
          <a:ln w="9525">
            <a:noFill/>
          </a:ln>
        </p:spPr>
        <p:txBody>
          <a:bodyPr wrap="square" anchor="t">
            <a:spAutoFit/>
          </a:bodyPr>
          <a:p>
            <a:pPr>
              <a:lnSpc>
                <a:spcPct val="120000"/>
              </a:lnSpc>
            </a:pPr>
            <a:r>
              <a:rPr lang="en-US" altLang="zh-CN" sz="2000" b="1" dirty="0">
                <a:solidFill>
                  <a:srgbClr val="404040"/>
                </a:solidFill>
                <a:latin typeface="阿里巴巴普惠体 Heavy" panose="00020600040101010101" charset="-122"/>
                <a:ea typeface="阿里巴巴普惠体 Heavy" panose="00020600040101010101" charset="-122"/>
                <a:cs typeface="阿里巴巴普惠体 Heavy" panose="00020600040101010101" charset="-122"/>
              </a:rPr>
              <a:t>VR-800</a:t>
            </a:r>
            <a:r>
              <a:rPr lang="zh-CN" altLang="en-US" sz="2000" b="1" dirty="0">
                <a:solidFill>
                  <a:srgbClr val="404040"/>
                </a:solidFill>
                <a:latin typeface="阿里巴巴普惠体 Heavy" panose="00020600040101010101" charset="-122"/>
                <a:ea typeface="阿里巴巴普惠体 Heavy" panose="00020600040101010101" charset="-122"/>
                <a:cs typeface="阿里巴巴普惠体 Heavy" panose="00020600040101010101" charset="-122"/>
              </a:rPr>
              <a:t>系列</a:t>
            </a:r>
            <a:endParaRPr lang="zh-CN" altLang="en-US" sz="2000" b="1" dirty="0">
              <a:solidFill>
                <a:srgbClr val="404040"/>
              </a:solidFill>
              <a:latin typeface="阿里巴巴普惠体 Heavy" panose="00020600040101010101" charset="-122"/>
              <a:ea typeface="阿里巴巴普惠体 Heavy" panose="00020600040101010101" charset="-122"/>
              <a:cs typeface="阿里巴巴普惠体 Heavy" panose="00020600040101010101" charset="-122"/>
            </a:endParaRPr>
          </a:p>
        </p:txBody>
      </p:sp>
    </p:spTree>
    <p:custDataLst>
      <p:tags r:id="rId43"/>
    </p:custDataLst>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51" name="直接连接符 50"/>
          <p:cNvCxnSpPr>
            <a:stCxn id="20490" idx="0"/>
          </p:cNvCxnSpPr>
          <p:nvPr>
            <p:custDataLst>
              <p:tags r:id="rId1"/>
            </p:custDataLst>
          </p:nvPr>
        </p:nvCxnSpPr>
        <p:spPr>
          <a:xfrm flipV="1">
            <a:off x="5843905" y="1868170"/>
            <a:ext cx="2540" cy="462280"/>
          </a:xfrm>
          <a:prstGeom prst="line">
            <a:avLst/>
          </a:prstGeom>
          <a:ln>
            <a:solidFill>
              <a:srgbClr val="D6680F"/>
            </a:solidFill>
          </a:ln>
        </p:spPr>
        <p:style>
          <a:lnRef idx="1">
            <a:schemeClr val="accent1"/>
          </a:lnRef>
          <a:fillRef idx="0">
            <a:schemeClr val="accent1"/>
          </a:fillRef>
          <a:effectRef idx="0">
            <a:schemeClr val="accent1"/>
          </a:effectRef>
          <a:fontRef idx="minor">
            <a:schemeClr val="tx1"/>
          </a:fontRef>
        </p:style>
      </p:cxnSp>
      <p:pic>
        <p:nvPicPr>
          <p:cNvPr id="20489" name="图形 2"/>
          <p:cNvPicPr>
            <a:picLocks noChangeAspect="1"/>
          </p:cNvPicPr>
          <p:nvPr>
            <p:custDataLst>
              <p:tags r:id="rId2"/>
            </p:custDataLst>
          </p:nvPr>
        </p:nvPicPr>
        <p:blipFill>
          <a:blip r:embed="rId3"/>
          <a:stretch>
            <a:fillRect/>
          </a:stretch>
        </p:blipFill>
        <p:spPr>
          <a:xfrm>
            <a:off x="2387600" y="2365375"/>
            <a:ext cx="1209675" cy="952500"/>
          </a:xfrm>
          <a:prstGeom prst="roundRect">
            <a:avLst/>
          </a:prstGeom>
          <a:noFill/>
          <a:ln w="9525">
            <a:noFill/>
          </a:ln>
        </p:spPr>
      </p:pic>
      <p:pic>
        <p:nvPicPr>
          <p:cNvPr id="20490" name="图形 3"/>
          <p:cNvPicPr>
            <a:picLocks noChangeAspect="1"/>
          </p:cNvPicPr>
          <p:nvPr>
            <p:custDataLst>
              <p:tags r:id="rId4"/>
            </p:custDataLst>
          </p:nvPr>
        </p:nvPicPr>
        <p:blipFill>
          <a:blip r:embed="rId5"/>
          <a:stretch>
            <a:fillRect/>
          </a:stretch>
        </p:blipFill>
        <p:spPr>
          <a:xfrm>
            <a:off x="5238750" y="2330450"/>
            <a:ext cx="1209675" cy="952500"/>
          </a:xfrm>
          <a:prstGeom prst="roundRect">
            <a:avLst/>
          </a:prstGeom>
          <a:noFill/>
          <a:ln w="9525">
            <a:noFill/>
          </a:ln>
        </p:spPr>
      </p:pic>
      <p:pic>
        <p:nvPicPr>
          <p:cNvPr id="20491" name="图形 4"/>
          <p:cNvPicPr>
            <a:picLocks noChangeAspect="1"/>
          </p:cNvPicPr>
          <p:nvPr>
            <p:custDataLst>
              <p:tags r:id="rId6"/>
            </p:custDataLst>
          </p:nvPr>
        </p:nvPicPr>
        <p:blipFill>
          <a:blip r:embed="rId7"/>
          <a:stretch>
            <a:fillRect/>
          </a:stretch>
        </p:blipFill>
        <p:spPr>
          <a:xfrm>
            <a:off x="8283575" y="2355850"/>
            <a:ext cx="1209675" cy="952500"/>
          </a:xfrm>
          <a:prstGeom prst="roundRect">
            <a:avLst/>
          </a:prstGeom>
          <a:noFill/>
          <a:ln w="9525">
            <a:noFill/>
          </a:ln>
        </p:spPr>
      </p:pic>
      <p:pic>
        <p:nvPicPr>
          <p:cNvPr id="20492" name="图形 5"/>
          <p:cNvPicPr>
            <a:picLocks noChangeAspect="1"/>
          </p:cNvPicPr>
          <p:nvPr>
            <p:custDataLst>
              <p:tags r:id="rId8"/>
            </p:custDataLst>
          </p:nvPr>
        </p:nvPicPr>
        <p:blipFill>
          <a:blip r:embed="rId9"/>
          <a:stretch>
            <a:fillRect/>
          </a:stretch>
        </p:blipFill>
        <p:spPr>
          <a:xfrm>
            <a:off x="1560513" y="4799013"/>
            <a:ext cx="1209675" cy="942975"/>
          </a:xfrm>
          <a:prstGeom prst="roundRect">
            <a:avLst/>
          </a:prstGeom>
          <a:noFill/>
          <a:ln w="9525">
            <a:noFill/>
          </a:ln>
        </p:spPr>
      </p:pic>
      <p:pic>
        <p:nvPicPr>
          <p:cNvPr id="20493" name="图形 6"/>
          <p:cNvPicPr>
            <a:picLocks noChangeAspect="1"/>
          </p:cNvPicPr>
          <p:nvPr>
            <p:custDataLst>
              <p:tags r:id="rId10"/>
            </p:custDataLst>
          </p:nvPr>
        </p:nvPicPr>
        <p:blipFill>
          <a:blip r:embed="rId11"/>
          <a:stretch>
            <a:fillRect/>
          </a:stretch>
        </p:blipFill>
        <p:spPr>
          <a:xfrm>
            <a:off x="4014788" y="4799013"/>
            <a:ext cx="1209675" cy="942975"/>
          </a:xfrm>
          <a:prstGeom prst="roundRect">
            <a:avLst/>
          </a:prstGeom>
          <a:noFill/>
          <a:ln w="9525">
            <a:noFill/>
          </a:ln>
        </p:spPr>
      </p:pic>
      <p:pic>
        <p:nvPicPr>
          <p:cNvPr id="20494" name="图形 7"/>
          <p:cNvPicPr>
            <a:picLocks noChangeAspect="1"/>
          </p:cNvPicPr>
          <p:nvPr>
            <p:custDataLst>
              <p:tags r:id="rId12"/>
            </p:custDataLst>
          </p:nvPr>
        </p:nvPicPr>
        <p:blipFill>
          <a:blip r:embed="rId13"/>
          <a:stretch>
            <a:fillRect/>
          </a:stretch>
        </p:blipFill>
        <p:spPr>
          <a:xfrm>
            <a:off x="6700838" y="4799013"/>
            <a:ext cx="1209675" cy="942975"/>
          </a:xfrm>
          <a:prstGeom prst="roundRect">
            <a:avLst/>
          </a:prstGeom>
          <a:noFill/>
          <a:ln w="9525">
            <a:noFill/>
          </a:ln>
        </p:spPr>
      </p:pic>
      <p:pic>
        <p:nvPicPr>
          <p:cNvPr id="20495" name="图形 8"/>
          <p:cNvPicPr>
            <a:picLocks noChangeAspect="1"/>
          </p:cNvPicPr>
          <p:nvPr>
            <p:custDataLst>
              <p:tags r:id="rId14"/>
            </p:custDataLst>
          </p:nvPr>
        </p:nvPicPr>
        <p:blipFill>
          <a:blip r:embed="rId15"/>
          <a:stretch>
            <a:fillRect/>
          </a:stretch>
        </p:blipFill>
        <p:spPr>
          <a:xfrm>
            <a:off x="9431338" y="4799013"/>
            <a:ext cx="1209675" cy="942975"/>
          </a:xfrm>
          <a:prstGeom prst="roundRect">
            <a:avLst/>
          </a:prstGeom>
          <a:noFill/>
          <a:ln w="9525">
            <a:noFill/>
          </a:ln>
        </p:spPr>
      </p:pic>
      <p:sp>
        <p:nvSpPr>
          <p:cNvPr id="20496" name="文本框 10"/>
          <p:cNvSpPr txBox="1"/>
          <p:nvPr>
            <p:custDataLst>
              <p:tags r:id="rId16"/>
            </p:custDataLst>
          </p:nvPr>
        </p:nvSpPr>
        <p:spPr>
          <a:xfrm>
            <a:off x="1988185" y="3408680"/>
            <a:ext cx="2026285" cy="553085"/>
          </a:xfrm>
          <a:prstGeom prst="rect">
            <a:avLst/>
          </a:prstGeom>
          <a:noFill/>
          <a:ln w="9525">
            <a:noFill/>
          </a:ln>
        </p:spPr>
        <p:txBody>
          <a:bodyPr wrap="square" anchor="t">
            <a:spAutoFit/>
          </a:bodyPr>
          <a:p>
            <a:pPr algn="just" eaLnBrk="0" hangingPunct="0"/>
            <a:r>
              <a:rPr lang="zh-CN" altLang="zh-CN" sz="1000" dirty="0">
                <a:solidFill>
                  <a:schemeClr val="tx1">
                    <a:lumMod val="50000"/>
                    <a:lumOff val="50000"/>
                  </a:schemeClr>
                </a:solidFill>
                <a:latin typeface="思源黑体" panose="020B0400000000000000" pitchFamily="34" charset="-122"/>
                <a:ea typeface="思源黑体" panose="020B0400000000000000" pitchFamily="34" charset="-122"/>
                <a:cs typeface="思源黑体" panose="020B0400000000000000" pitchFamily="34" charset="-122"/>
              </a:rPr>
              <a:t>自动生成检测区域、参数——提高调试准确度，</a:t>
            </a:r>
            <a:r>
              <a:rPr lang="zh-CN" altLang="zh-CN" sz="1000" dirty="0">
                <a:solidFill>
                  <a:schemeClr val="tx1">
                    <a:lumMod val="50000"/>
                    <a:lumOff val="50000"/>
                  </a:schemeClr>
                </a:solidFill>
                <a:latin typeface="思源黑体" panose="020B0400000000000000" pitchFamily="34" charset="-122"/>
                <a:ea typeface="思源黑体" panose="020B0400000000000000" pitchFamily="34" charset="-122"/>
                <a:cs typeface="思源黑体" panose="020B0400000000000000" pitchFamily="34" charset="-122"/>
              </a:rPr>
              <a:t>减少</a:t>
            </a:r>
            <a:r>
              <a:rPr lang="zh-CN" altLang="zh-CN" sz="1000" dirty="0">
                <a:solidFill>
                  <a:schemeClr val="tx1">
                    <a:lumMod val="50000"/>
                    <a:lumOff val="50000"/>
                  </a:schemeClr>
                </a:solidFill>
                <a:latin typeface="思源黑体" panose="020B0400000000000000" pitchFamily="34" charset="-122"/>
                <a:ea typeface="思源黑体" panose="020B0400000000000000" pitchFamily="34" charset="-122"/>
                <a:cs typeface="思源黑体" panose="020B0400000000000000" pitchFamily="34" charset="-122"/>
              </a:rPr>
              <a:t>使用人员的操作步骤，减少调试时间；</a:t>
            </a:r>
            <a:endParaRPr lang="zh-CN" altLang="zh-CN" sz="1000" dirty="0">
              <a:solidFill>
                <a:schemeClr val="tx1">
                  <a:lumMod val="50000"/>
                  <a:lumOff val="50000"/>
                </a:schemeClr>
              </a:solidFill>
              <a:latin typeface="思源黑体" panose="020B0400000000000000" pitchFamily="34" charset="-122"/>
              <a:ea typeface="思源黑体" panose="020B0400000000000000" pitchFamily="34" charset="-122"/>
              <a:cs typeface="思源黑体" panose="020B0400000000000000" pitchFamily="34" charset="-122"/>
            </a:endParaRPr>
          </a:p>
        </p:txBody>
      </p:sp>
      <p:sp>
        <p:nvSpPr>
          <p:cNvPr id="20497" name="文本框 12"/>
          <p:cNvSpPr txBox="1"/>
          <p:nvPr>
            <p:custDataLst>
              <p:tags r:id="rId17"/>
            </p:custDataLst>
          </p:nvPr>
        </p:nvSpPr>
        <p:spPr>
          <a:xfrm>
            <a:off x="4867275" y="3376930"/>
            <a:ext cx="1962785" cy="1014730"/>
          </a:xfrm>
          <a:prstGeom prst="rect">
            <a:avLst/>
          </a:prstGeom>
          <a:noFill/>
          <a:ln w="9525">
            <a:noFill/>
          </a:ln>
        </p:spPr>
        <p:txBody>
          <a:bodyPr wrap="square" anchor="t">
            <a:spAutoFit/>
          </a:bodyPr>
          <a:p>
            <a:pPr algn="just" eaLnBrk="0" hangingPunct="0">
              <a:buClrTx/>
              <a:buSzTx/>
              <a:buFontTx/>
            </a:pPr>
            <a:r>
              <a:rPr lang="zh-CN" altLang="zh-CN" sz="1000" dirty="0">
                <a:solidFill>
                  <a:schemeClr val="tx1">
                    <a:lumMod val="50000"/>
                    <a:lumOff val="50000"/>
                  </a:schemeClr>
                </a:solidFill>
                <a:latin typeface="思源黑体" panose="020B0400000000000000" pitchFamily="34" charset="-122"/>
                <a:ea typeface="思源黑体" panose="020B0400000000000000" pitchFamily="34" charset="-122"/>
                <a:cs typeface="思源黑体" panose="020B0400000000000000" pitchFamily="34" charset="-122"/>
              </a:rPr>
              <a:t>傻瓜式一键操作、新手操作指引——系统自带一键式教程，自动设定好相关程式，技术员只须按设定好步骤一步一步执行，无须人为培训，便可学会操作博视源监视器基本功能；</a:t>
            </a:r>
            <a:endParaRPr lang="zh-CN" altLang="zh-CN" sz="1000" dirty="0">
              <a:solidFill>
                <a:schemeClr val="tx1">
                  <a:lumMod val="50000"/>
                  <a:lumOff val="50000"/>
                </a:schemeClr>
              </a:solidFill>
              <a:latin typeface="思源黑体" panose="020B0400000000000000" pitchFamily="34" charset="-122"/>
              <a:ea typeface="思源黑体" panose="020B0400000000000000" pitchFamily="34" charset="-122"/>
              <a:cs typeface="思源黑体" panose="020B0400000000000000" pitchFamily="34" charset="-122"/>
            </a:endParaRPr>
          </a:p>
        </p:txBody>
      </p:sp>
      <p:sp>
        <p:nvSpPr>
          <p:cNvPr id="20498" name="文本框 14"/>
          <p:cNvSpPr txBox="1"/>
          <p:nvPr>
            <p:custDataLst>
              <p:tags r:id="rId18"/>
            </p:custDataLst>
          </p:nvPr>
        </p:nvSpPr>
        <p:spPr>
          <a:xfrm>
            <a:off x="7860665" y="3408680"/>
            <a:ext cx="2070735" cy="706755"/>
          </a:xfrm>
          <a:prstGeom prst="rect">
            <a:avLst/>
          </a:prstGeom>
          <a:noFill/>
          <a:ln w="9525">
            <a:noFill/>
          </a:ln>
        </p:spPr>
        <p:txBody>
          <a:bodyPr wrap="square" anchor="t">
            <a:spAutoFit/>
          </a:bodyPr>
          <a:p>
            <a:pPr algn="just" eaLnBrk="0" hangingPunct="0">
              <a:buClrTx/>
              <a:buSzTx/>
              <a:buFontTx/>
            </a:pPr>
            <a:r>
              <a:rPr lang="zh-CN" altLang="zh-CN" sz="1000" dirty="0">
                <a:solidFill>
                  <a:schemeClr val="tx1">
                    <a:lumMod val="50000"/>
                    <a:lumOff val="50000"/>
                  </a:schemeClr>
                </a:solidFill>
                <a:latin typeface="思源黑体" panose="020B0400000000000000" pitchFamily="34" charset="-122"/>
                <a:ea typeface="思源黑体" panose="020B0400000000000000" pitchFamily="34" charset="-122"/>
                <a:cs typeface="思源黑体" panose="020B0400000000000000" pitchFamily="34" charset="-122"/>
              </a:rPr>
              <a:t>开模行程位移偏差时自动纠正——自主研发的动模漂移纠正算法，经过实际验证可纠正10mm误差，老式油压机此功能最为明显；</a:t>
            </a:r>
            <a:endParaRPr lang="zh-CN" altLang="zh-CN" sz="1000" dirty="0">
              <a:solidFill>
                <a:schemeClr val="tx1">
                  <a:lumMod val="50000"/>
                  <a:lumOff val="50000"/>
                </a:schemeClr>
              </a:solidFill>
              <a:latin typeface="思源黑体" panose="020B0400000000000000" pitchFamily="34" charset="-122"/>
              <a:ea typeface="思源黑体" panose="020B0400000000000000" pitchFamily="34" charset="-122"/>
              <a:cs typeface="思源黑体" panose="020B0400000000000000" pitchFamily="34" charset="-122"/>
            </a:endParaRPr>
          </a:p>
        </p:txBody>
      </p:sp>
      <p:sp>
        <p:nvSpPr>
          <p:cNvPr id="20499" name="文本框 16"/>
          <p:cNvSpPr txBox="1"/>
          <p:nvPr>
            <p:custDataLst>
              <p:tags r:id="rId19"/>
            </p:custDataLst>
          </p:nvPr>
        </p:nvSpPr>
        <p:spPr>
          <a:xfrm>
            <a:off x="1085215" y="5845810"/>
            <a:ext cx="2090420" cy="860425"/>
          </a:xfrm>
          <a:prstGeom prst="rect">
            <a:avLst/>
          </a:prstGeom>
          <a:noFill/>
          <a:ln w="9525">
            <a:noFill/>
          </a:ln>
        </p:spPr>
        <p:txBody>
          <a:bodyPr wrap="square" anchor="t">
            <a:spAutoFit/>
          </a:bodyPr>
          <a:p>
            <a:pPr algn="just" eaLnBrk="0" hangingPunct="0">
              <a:buClrTx/>
              <a:buSzTx/>
              <a:buFontTx/>
            </a:pPr>
            <a:r>
              <a:rPr lang="zh-CN" altLang="zh-CN" sz="1000" dirty="0">
                <a:solidFill>
                  <a:schemeClr val="tx1">
                    <a:lumMod val="50000"/>
                    <a:lumOff val="50000"/>
                  </a:schemeClr>
                </a:solidFill>
                <a:latin typeface="思源黑体" panose="020B0400000000000000" pitchFamily="34" charset="-122"/>
                <a:ea typeface="思源黑体" panose="020B0400000000000000" pitchFamily="34" charset="-122"/>
                <a:cs typeface="思源黑体" panose="020B0400000000000000" pitchFamily="34" charset="-122"/>
              </a:rPr>
              <a:t>光线自动补偿和纠正——针对反光和过暗区域，自主研发的光线补偿算法可自动判别出相关区域，自动纠正，实现整体亮度均衡，此功能针对金属埋入效果特别明显；</a:t>
            </a:r>
            <a:endParaRPr lang="zh-CN" altLang="zh-CN" sz="1000" dirty="0">
              <a:solidFill>
                <a:schemeClr val="tx1">
                  <a:lumMod val="50000"/>
                  <a:lumOff val="50000"/>
                </a:schemeClr>
              </a:solidFill>
              <a:latin typeface="思源黑体" panose="020B0400000000000000" pitchFamily="34" charset="-122"/>
              <a:ea typeface="思源黑体" panose="020B0400000000000000" pitchFamily="34" charset="-122"/>
              <a:cs typeface="思源黑体" panose="020B0400000000000000" pitchFamily="34" charset="-122"/>
            </a:endParaRPr>
          </a:p>
        </p:txBody>
      </p:sp>
      <p:sp>
        <p:nvSpPr>
          <p:cNvPr id="20500" name="文本框 18"/>
          <p:cNvSpPr txBox="1"/>
          <p:nvPr>
            <p:custDataLst>
              <p:tags r:id="rId20"/>
            </p:custDataLst>
          </p:nvPr>
        </p:nvSpPr>
        <p:spPr>
          <a:xfrm>
            <a:off x="3662680" y="5847715"/>
            <a:ext cx="1968500" cy="553085"/>
          </a:xfrm>
          <a:prstGeom prst="rect">
            <a:avLst/>
          </a:prstGeom>
          <a:noFill/>
          <a:ln w="9525">
            <a:noFill/>
          </a:ln>
        </p:spPr>
        <p:txBody>
          <a:bodyPr wrap="square" anchor="t">
            <a:spAutoFit/>
          </a:bodyPr>
          <a:p>
            <a:pPr algn="just" eaLnBrk="0" hangingPunct="0">
              <a:buClrTx/>
              <a:buSzTx/>
              <a:buFontTx/>
            </a:pPr>
            <a:r>
              <a:rPr lang="zh-CN" altLang="zh-CN" sz="1000" dirty="0">
                <a:solidFill>
                  <a:schemeClr val="tx1">
                    <a:lumMod val="50000"/>
                    <a:lumOff val="50000"/>
                  </a:schemeClr>
                </a:solidFill>
                <a:latin typeface="思源黑体" panose="020B0400000000000000" pitchFamily="34" charset="-122"/>
                <a:ea typeface="思源黑体" panose="020B0400000000000000" pitchFamily="34" charset="-122"/>
                <a:cs typeface="思源黑体" panose="020B0400000000000000" pitchFamily="34" charset="-122"/>
              </a:rPr>
              <a:t>基于轮廓的最新模型匹配算法可以有效地解决埋件的错位问题和钢片，以及色差引起的误判；</a:t>
            </a:r>
            <a:endParaRPr lang="zh-CN" altLang="zh-CN" sz="1000" dirty="0">
              <a:solidFill>
                <a:schemeClr val="tx1">
                  <a:lumMod val="50000"/>
                  <a:lumOff val="50000"/>
                </a:schemeClr>
              </a:solidFill>
              <a:latin typeface="思源黑体" panose="020B0400000000000000" pitchFamily="34" charset="-122"/>
              <a:ea typeface="思源黑体" panose="020B0400000000000000" pitchFamily="34" charset="-122"/>
              <a:cs typeface="思源黑体" panose="020B0400000000000000" pitchFamily="34" charset="-122"/>
            </a:endParaRPr>
          </a:p>
        </p:txBody>
      </p:sp>
      <p:sp>
        <p:nvSpPr>
          <p:cNvPr id="20501" name="文本框 20"/>
          <p:cNvSpPr txBox="1"/>
          <p:nvPr>
            <p:custDataLst>
              <p:tags r:id="rId21"/>
            </p:custDataLst>
          </p:nvPr>
        </p:nvSpPr>
        <p:spPr>
          <a:xfrm>
            <a:off x="6250940" y="5788025"/>
            <a:ext cx="1997710" cy="860425"/>
          </a:xfrm>
          <a:prstGeom prst="rect">
            <a:avLst/>
          </a:prstGeom>
          <a:noFill/>
          <a:ln w="9525">
            <a:noFill/>
          </a:ln>
        </p:spPr>
        <p:txBody>
          <a:bodyPr wrap="square" anchor="t">
            <a:spAutoFit/>
          </a:bodyPr>
          <a:p>
            <a:pPr algn="just" eaLnBrk="0" hangingPunct="0">
              <a:buClrTx/>
              <a:buSzTx/>
              <a:buFontTx/>
            </a:pPr>
            <a:r>
              <a:rPr lang="zh-CN" altLang="zh-CN" sz="1000" dirty="0">
                <a:solidFill>
                  <a:schemeClr val="tx1">
                    <a:lumMod val="50000"/>
                    <a:lumOff val="50000"/>
                  </a:schemeClr>
                </a:solidFill>
                <a:latin typeface="思源黑体" panose="020B0400000000000000" pitchFamily="34" charset="-122"/>
                <a:ea typeface="思源黑体" panose="020B0400000000000000" pitchFamily="34" charset="-122"/>
                <a:cs typeface="思源黑体" panose="020B0400000000000000" pitchFamily="34" charset="-122"/>
              </a:rPr>
              <a:t>最新研发的一台模具监视器对应多台注塑机的模内监视系统,可应用在检测产品有无正常从模具拖落的比较简单的应用环境，大大节省客户的采购成本;</a:t>
            </a:r>
            <a:endParaRPr lang="zh-CN" altLang="zh-CN" sz="1000" dirty="0">
              <a:solidFill>
                <a:schemeClr val="tx1">
                  <a:lumMod val="50000"/>
                  <a:lumOff val="50000"/>
                </a:schemeClr>
              </a:solidFill>
              <a:latin typeface="思源黑体" panose="020B0400000000000000" pitchFamily="34" charset="-122"/>
              <a:ea typeface="思源黑体" panose="020B0400000000000000" pitchFamily="34" charset="-122"/>
              <a:cs typeface="思源黑体" panose="020B0400000000000000" pitchFamily="34" charset="-122"/>
            </a:endParaRPr>
          </a:p>
        </p:txBody>
      </p:sp>
      <p:sp>
        <p:nvSpPr>
          <p:cNvPr id="20502" name="文本框 22"/>
          <p:cNvSpPr txBox="1"/>
          <p:nvPr>
            <p:custDataLst>
              <p:tags r:id="rId22"/>
            </p:custDataLst>
          </p:nvPr>
        </p:nvSpPr>
        <p:spPr>
          <a:xfrm>
            <a:off x="9128125" y="5822315"/>
            <a:ext cx="1918970" cy="706755"/>
          </a:xfrm>
          <a:prstGeom prst="rect">
            <a:avLst/>
          </a:prstGeom>
          <a:noFill/>
          <a:ln w="9525">
            <a:noFill/>
          </a:ln>
        </p:spPr>
        <p:txBody>
          <a:bodyPr wrap="square" anchor="t">
            <a:spAutoFit/>
          </a:bodyPr>
          <a:p>
            <a:pPr algn="just" eaLnBrk="0" hangingPunct="0">
              <a:buClrTx/>
              <a:buSzTx/>
              <a:buFontTx/>
            </a:pPr>
            <a:r>
              <a:rPr lang="zh-CN" altLang="zh-CN" sz="1000" dirty="0">
                <a:solidFill>
                  <a:schemeClr val="tx1">
                    <a:lumMod val="50000"/>
                    <a:lumOff val="50000"/>
                  </a:schemeClr>
                </a:solidFill>
                <a:latin typeface="思源黑体" panose="020B0400000000000000" pitchFamily="34" charset="-122"/>
                <a:ea typeface="思源黑体" panose="020B0400000000000000" pitchFamily="34" charset="-122"/>
                <a:cs typeface="思源黑体" panose="020B0400000000000000" pitchFamily="34" charset="-122"/>
              </a:rPr>
              <a:t>选配功能：监视器异常报警可发送短信到指定的技术员手机上，保证高效实时处理异常警报；</a:t>
            </a:r>
            <a:endParaRPr lang="zh-CN" altLang="zh-CN" sz="1000" dirty="0">
              <a:solidFill>
                <a:schemeClr val="tx1">
                  <a:lumMod val="50000"/>
                  <a:lumOff val="50000"/>
                </a:schemeClr>
              </a:solidFill>
              <a:latin typeface="思源黑体" panose="020B0400000000000000" pitchFamily="34" charset="-122"/>
              <a:ea typeface="思源黑体" panose="020B0400000000000000" pitchFamily="34" charset="-122"/>
              <a:cs typeface="思源黑体" panose="020B0400000000000000" pitchFamily="34" charset="-122"/>
            </a:endParaRPr>
          </a:p>
        </p:txBody>
      </p:sp>
      <p:sp>
        <p:nvSpPr>
          <p:cNvPr id="10" name="矩形 9"/>
          <p:cNvSpPr/>
          <p:nvPr>
            <p:custDataLst>
              <p:tags r:id="rId23"/>
            </p:custDataLst>
          </p:nvPr>
        </p:nvSpPr>
        <p:spPr>
          <a:xfrm flipH="1">
            <a:off x="-2540" y="263275"/>
            <a:ext cx="219891" cy="467519"/>
          </a:xfrm>
          <a:prstGeom prst="rect">
            <a:avLst/>
          </a:prstGeom>
          <a:solidFill>
            <a:srgbClr val="D668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思源黑体" panose="020B0400000000000000" pitchFamily="34" charset="-122"/>
              <a:ea typeface="思源黑体" panose="020B0400000000000000" pitchFamily="34" charset="-122"/>
              <a:sym typeface="思源黑体" panose="020B0400000000000000" pitchFamily="34" charset="-122"/>
            </a:endParaRPr>
          </a:p>
        </p:txBody>
      </p:sp>
      <p:cxnSp>
        <p:nvCxnSpPr>
          <p:cNvPr id="11" name="直接连接符 10"/>
          <p:cNvCxnSpPr/>
          <p:nvPr>
            <p:custDataLst>
              <p:tags r:id="rId24"/>
            </p:custDataLst>
          </p:nvPr>
        </p:nvCxnSpPr>
        <p:spPr>
          <a:xfrm>
            <a:off x="2672715" y="528320"/>
            <a:ext cx="9509760" cy="254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 name="文本框 6"/>
          <p:cNvSpPr txBox="1"/>
          <p:nvPr>
            <p:custDataLst>
              <p:tags r:id="rId25"/>
            </p:custDataLst>
          </p:nvPr>
        </p:nvSpPr>
        <p:spPr>
          <a:xfrm>
            <a:off x="217170" y="88900"/>
            <a:ext cx="2928620" cy="739775"/>
          </a:xfrm>
          <a:prstGeom prst="rect">
            <a:avLst/>
          </a:prstGeom>
          <a:noFill/>
        </p:spPr>
        <p:txBody>
          <a:bodyPr wrap="square" lIns="46990" tIns="46990" rIns="46990" bIns="46990" rtlCol="0">
            <a:spAutoFit/>
          </a:bodyPr>
          <a:p>
            <a:pPr algn="l">
              <a:lnSpc>
                <a:spcPct val="150000"/>
              </a:lnSpc>
            </a:pPr>
            <a:r>
              <a:rPr lang="en-US" altLang="zh-CN" sz="2800" b="1" dirty="0">
                <a:solidFill>
                  <a:schemeClr val="tx1">
                    <a:lumMod val="75000"/>
                    <a:lumOff val="25000"/>
                  </a:schemeClr>
                </a:solidFill>
                <a:latin typeface="思源黑体" panose="020B0400000000000000" pitchFamily="34" charset="-122"/>
                <a:ea typeface="思源黑体" panose="020B0400000000000000" pitchFamily="34" charset="-122"/>
                <a:cs typeface="思源黑体" panose="020B0400000000000000" pitchFamily="34" charset="-122"/>
                <a:sym typeface="思源黑体" panose="020B0400000000000000" pitchFamily="34" charset="-122"/>
              </a:rPr>
              <a:t>2.2</a:t>
            </a:r>
            <a:r>
              <a:rPr lang="zh-CN" altLang="en-US" sz="2800" b="1" dirty="0">
                <a:solidFill>
                  <a:schemeClr val="tx1">
                    <a:lumMod val="75000"/>
                    <a:lumOff val="25000"/>
                  </a:schemeClr>
                </a:solidFill>
                <a:latin typeface="思源黑体" panose="020B0400000000000000" pitchFamily="34" charset="-122"/>
                <a:ea typeface="思源黑体" panose="020B0400000000000000" pitchFamily="34" charset="-122"/>
                <a:cs typeface="思源黑体" panose="020B0400000000000000" pitchFamily="34" charset="-122"/>
                <a:sym typeface="思源黑体" panose="020B0400000000000000" pitchFamily="34" charset="-122"/>
              </a:rPr>
              <a:t>模具监视器</a:t>
            </a:r>
            <a:endParaRPr lang="zh-CN" altLang="en-US" sz="2800" b="1" dirty="0">
              <a:solidFill>
                <a:schemeClr val="tx1">
                  <a:lumMod val="75000"/>
                  <a:lumOff val="25000"/>
                </a:schemeClr>
              </a:solidFill>
              <a:latin typeface="思源黑体" panose="020B0400000000000000" pitchFamily="34" charset="-122"/>
              <a:ea typeface="思源黑体" panose="020B0400000000000000" pitchFamily="34" charset="-122"/>
              <a:cs typeface="思源黑体" panose="020B0400000000000000" pitchFamily="34" charset="-122"/>
              <a:sym typeface="思源黑体" panose="020B0400000000000000" pitchFamily="34" charset="-122"/>
            </a:endParaRPr>
          </a:p>
        </p:txBody>
      </p:sp>
      <p:cxnSp>
        <p:nvCxnSpPr>
          <p:cNvPr id="33" name="肘形连接符 32"/>
          <p:cNvCxnSpPr>
            <a:endCxn id="20489" idx="3"/>
          </p:cNvCxnSpPr>
          <p:nvPr>
            <p:custDataLst>
              <p:tags r:id="rId26"/>
            </p:custDataLst>
          </p:nvPr>
        </p:nvCxnSpPr>
        <p:spPr>
          <a:xfrm rot="10800000" flipV="1">
            <a:off x="3597275" y="1692275"/>
            <a:ext cx="1497330" cy="1148715"/>
          </a:xfrm>
          <a:prstGeom prst="bentConnector3">
            <a:avLst>
              <a:gd name="adj1" fmla="val 50000"/>
            </a:avLst>
          </a:prstGeom>
          <a:ln>
            <a:solidFill>
              <a:srgbClr val="D6680F"/>
            </a:solidFill>
          </a:ln>
        </p:spPr>
        <p:style>
          <a:lnRef idx="1">
            <a:schemeClr val="accent1"/>
          </a:lnRef>
          <a:fillRef idx="0">
            <a:schemeClr val="accent1"/>
          </a:fillRef>
          <a:effectRef idx="0">
            <a:schemeClr val="accent1"/>
          </a:effectRef>
          <a:fontRef idx="minor">
            <a:schemeClr val="tx1"/>
          </a:fontRef>
        </p:style>
      </p:cxnSp>
      <p:cxnSp>
        <p:nvCxnSpPr>
          <p:cNvPr id="34" name="肘形连接符 33"/>
          <p:cNvCxnSpPr/>
          <p:nvPr>
            <p:custDataLst>
              <p:tags r:id="rId27"/>
            </p:custDataLst>
          </p:nvPr>
        </p:nvCxnSpPr>
        <p:spPr>
          <a:xfrm>
            <a:off x="6777355" y="1650365"/>
            <a:ext cx="1506220" cy="1176020"/>
          </a:xfrm>
          <a:prstGeom prst="bentConnector3">
            <a:avLst>
              <a:gd name="adj1" fmla="val 50042"/>
            </a:avLst>
          </a:prstGeom>
          <a:ln>
            <a:solidFill>
              <a:srgbClr val="D6680F"/>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custDataLst>
              <p:tags r:id="rId28"/>
            </p:custDataLst>
          </p:nvPr>
        </p:nvCxnSpPr>
        <p:spPr>
          <a:xfrm>
            <a:off x="4337050" y="2841625"/>
            <a:ext cx="901065" cy="0"/>
          </a:xfrm>
          <a:prstGeom prst="line">
            <a:avLst/>
          </a:prstGeom>
          <a:ln>
            <a:solidFill>
              <a:srgbClr val="D6680F"/>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custDataLst>
              <p:tags r:id="rId29"/>
            </p:custDataLst>
          </p:nvPr>
        </p:nvCxnSpPr>
        <p:spPr>
          <a:xfrm>
            <a:off x="6447155" y="2827020"/>
            <a:ext cx="1165225" cy="5080"/>
          </a:xfrm>
          <a:prstGeom prst="line">
            <a:avLst/>
          </a:prstGeom>
          <a:ln>
            <a:solidFill>
              <a:srgbClr val="D6680F"/>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custDataLst>
              <p:tags r:id="rId30"/>
            </p:custDataLst>
          </p:nvPr>
        </p:nvCxnSpPr>
        <p:spPr>
          <a:xfrm>
            <a:off x="2146300" y="4535170"/>
            <a:ext cx="7883525" cy="0"/>
          </a:xfrm>
          <a:prstGeom prst="line">
            <a:avLst/>
          </a:prstGeom>
          <a:ln>
            <a:solidFill>
              <a:srgbClr val="D6680F"/>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a:endCxn id="20492" idx="0"/>
          </p:cNvCxnSpPr>
          <p:nvPr>
            <p:custDataLst>
              <p:tags r:id="rId31"/>
            </p:custDataLst>
          </p:nvPr>
        </p:nvCxnSpPr>
        <p:spPr>
          <a:xfrm>
            <a:off x="2160905" y="4537710"/>
            <a:ext cx="4445" cy="261620"/>
          </a:xfrm>
          <a:prstGeom prst="line">
            <a:avLst/>
          </a:prstGeom>
          <a:ln>
            <a:solidFill>
              <a:srgbClr val="D6680F"/>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custDataLst>
              <p:tags r:id="rId32"/>
            </p:custDataLst>
          </p:nvPr>
        </p:nvCxnSpPr>
        <p:spPr>
          <a:xfrm>
            <a:off x="10025380" y="4537710"/>
            <a:ext cx="4445" cy="261620"/>
          </a:xfrm>
          <a:prstGeom prst="line">
            <a:avLst/>
          </a:prstGeom>
          <a:ln>
            <a:solidFill>
              <a:srgbClr val="D6680F"/>
            </a:solidFill>
          </a:ln>
        </p:spPr>
        <p:style>
          <a:lnRef idx="1">
            <a:schemeClr val="accent1"/>
          </a:lnRef>
          <a:fillRef idx="0">
            <a:schemeClr val="accent1"/>
          </a:fillRef>
          <a:effectRef idx="0">
            <a:schemeClr val="accent1"/>
          </a:effectRef>
          <a:fontRef idx="minor">
            <a:schemeClr val="tx1"/>
          </a:fontRef>
        </p:style>
      </p:cxnSp>
      <p:cxnSp>
        <p:nvCxnSpPr>
          <p:cNvPr id="47" name="肘形连接符 46"/>
          <p:cNvCxnSpPr/>
          <p:nvPr>
            <p:custDataLst>
              <p:tags r:id="rId33"/>
            </p:custDataLst>
          </p:nvPr>
        </p:nvCxnSpPr>
        <p:spPr>
          <a:xfrm rot="5400000" flipV="1">
            <a:off x="3512185" y="3684270"/>
            <a:ext cx="1953895" cy="275590"/>
          </a:xfrm>
          <a:prstGeom prst="bentConnector3">
            <a:avLst>
              <a:gd name="adj1" fmla="val 50000"/>
            </a:avLst>
          </a:prstGeom>
          <a:ln>
            <a:solidFill>
              <a:srgbClr val="D6680F"/>
            </a:solidFill>
          </a:ln>
        </p:spPr>
        <p:style>
          <a:lnRef idx="1">
            <a:schemeClr val="accent1"/>
          </a:lnRef>
          <a:fillRef idx="0">
            <a:schemeClr val="accent1"/>
          </a:fillRef>
          <a:effectRef idx="0">
            <a:schemeClr val="accent1"/>
          </a:effectRef>
          <a:fontRef idx="minor">
            <a:schemeClr val="tx1"/>
          </a:fontRef>
        </p:style>
      </p:cxnSp>
      <p:cxnSp>
        <p:nvCxnSpPr>
          <p:cNvPr id="48" name="肘形连接符 47"/>
          <p:cNvCxnSpPr>
            <a:endCxn id="20494" idx="0"/>
          </p:cNvCxnSpPr>
          <p:nvPr>
            <p:custDataLst>
              <p:tags r:id="rId34"/>
            </p:custDataLst>
          </p:nvPr>
        </p:nvCxnSpPr>
        <p:spPr>
          <a:xfrm rot="5400000">
            <a:off x="6417945" y="3685540"/>
            <a:ext cx="2000885" cy="225425"/>
          </a:xfrm>
          <a:prstGeom prst="bentConnector3">
            <a:avLst>
              <a:gd name="adj1" fmla="val 50016"/>
            </a:avLst>
          </a:prstGeom>
          <a:ln>
            <a:solidFill>
              <a:srgbClr val="D6680F"/>
            </a:solidFill>
          </a:ln>
        </p:spPr>
        <p:style>
          <a:lnRef idx="1">
            <a:schemeClr val="accent1"/>
          </a:lnRef>
          <a:fillRef idx="0">
            <a:schemeClr val="accent1"/>
          </a:fillRef>
          <a:effectRef idx="0">
            <a:schemeClr val="accent1"/>
          </a:effectRef>
          <a:fontRef idx="minor">
            <a:schemeClr val="tx1"/>
          </a:fontRef>
        </p:style>
      </p:cxnSp>
      <p:pic>
        <p:nvPicPr>
          <p:cNvPr id="20506" name="图形 33" descr="C:\Users\Administrator\Desktop\苏州索目\模具监视器PNG去底图1.png模具监视器PNG去底图1"/>
          <p:cNvPicPr>
            <a:picLocks noChangeAspect="1"/>
          </p:cNvPicPr>
          <p:nvPr>
            <p:custDataLst>
              <p:tags r:id="rId35"/>
            </p:custDataLst>
          </p:nvPr>
        </p:nvPicPr>
        <p:blipFill>
          <a:blip r:embed="rId36"/>
          <a:srcRect/>
          <a:stretch>
            <a:fillRect/>
          </a:stretch>
        </p:blipFill>
        <p:spPr>
          <a:xfrm>
            <a:off x="4568190" y="628015"/>
            <a:ext cx="2528570" cy="1702435"/>
          </a:xfrm>
          <a:prstGeom prst="rect">
            <a:avLst/>
          </a:prstGeom>
          <a:noFill/>
          <a:ln w="9525">
            <a:noFill/>
          </a:ln>
        </p:spPr>
      </p:pic>
      <p:sp>
        <p:nvSpPr>
          <p:cNvPr id="20510" name="文本框 1"/>
          <p:cNvSpPr txBox="1"/>
          <p:nvPr>
            <p:custDataLst>
              <p:tags r:id="rId37"/>
            </p:custDataLst>
          </p:nvPr>
        </p:nvSpPr>
        <p:spPr>
          <a:xfrm>
            <a:off x="5094605" y="1136650"/>
            <a:ext cx="1885315" cy="460375"/>
          </a:xfrm>
          <a:prstGeom prst="rect">
            <a:avLst/>
          </a:prstGeom>
          <a:noFill/>
          <a:ln w="9525">
            <a:noFill/>
          </a:ln>
        </p:spPr>
        <p:txBody>
          <a:bodyPr wrap="square" anchor="t">
            <a:spAutoFit/>
          </a:bodyPr>
          <a:p>
            <a:pPr>
              <a:lnSpc>
                <a:spcPct val="120000"/>
              </a:lnSpc>
            </a:pPr>
            <a:r>
              <a:rPr lang="zh-CN" altLang="en-US" sz="2000" b="1" dirty="0">
                <a:solidFill>
                  <a:schemeClr val="bg1"/>
                </a:solidFill>
                <a:latin typeface="微软雅黑" panose="020B0503020204020204" pitchFamily="34" charset="-122"/>
                <a:ea typeface="微软雅黑" panose="020B0503020204020204" pitchFamily="34" charset="-122"/>
              </a:rPr>
              <a:t>其他功能特色</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2" name="圆角矩形 1"/>
          <p:cNvSpPr/>
          <p:nvPr/>
        </p:nvSpPr>
        <p:spPr>
          <a:xfrm>
            <a:off x="3665220" y="1205865"/>
            <a:ext cx="4540250" cy="391160"/>
          </a:xfrm>
          <a:prstGeom prst="roundRect">
            <a:avLst/>
          </a:prstGeom>
          <a:solidFill>
            <a:srgbClr val="D6680F">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38"/>
    </p:custDataLst>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矩形 1"/>
          <p:cNvSpPr/>
          <p:nvPr>
            <p:custDataLst>
              <p:tags r:id="rId1"/>
            </p:custDataLst>
          </p:nvPr>
        </p:nvSpPr>
        <p:spPr>
          <a:xfrm flipH="1">
            <a:off x="0" y="955040"/>
            <a:ext cx="3341370" cy="467360"/>
          </a:xfrm>
          <a:prstGeom prst="rect">
            <a:avLst/>
          </a:prstGeom>
          <a:gradFill>
            <a:gsLst>
              <a:gs pos="0">
                <a:srgbClr val="D6680F">
                  <a:lumMod val="17000"/>
                  <a:lumOff val="83000"/>
                  <a:alpha val="12000"/>
                </a:srgbClr>
              </a:gs>
              <a:gs pos="100000">
                <a:srgbClr val="D6680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思源黑体" panose="020B0400000000000000" pitchFamily="34" charset="-122"/>
              <a:ea typeface="思源黑体" panose="020B0400000000000000" pitchFamily="34" charset="-122"/>
              <a:sym typeface="思源黑体" panose="020B0400000000000000" pitchFamily="34" charset="-122"/>
            </a:endParaRPr>
          </a:p>
        </p:txBody>
      </p:sp>
      <p:sp>
        <p:nvSpPr>
          <p:cNvPr id="5" name="矩形 4"/>
          <p:cNvSpPr/>
          <p:nvPr>
            <p:custDataLst>
              <p:tags r:id="rId2"/>
            </p:custDataLst>
          </p:nvPr>
        </p:nvSpPr>
        <p:spPr>
          <a:xfrm>
            <a:off x="1992630" y="5960745"/>
            <a:ext cx="672465" cy="222885"/>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思源黑体" panose="020B0400000000000000" pitchFamily="34" charset="-122"/>
              <a:ea typeface="思源黑体" panose="020B0400000000000000" pitchFamily="34" charset="-122"/>
            </a:endParaRPr>
          </a:p>
        </p:txBody>
      </p:sp>
      <p:pic>
        <p:nvPicPr>
          <p:cNvPr id="21505" name="图形 4" descr="C:\Users\Administrator\Desktop\苏州索目\图片1.png图片1"/>
          <p:cNvPicPr>
            <a:picLocks noChangeAspect="1"/>
          </p:cNvPicPr>
          <p:nvPr>
            <p:custDataLst>
              <p:tags r:id="rId3"/>
            </p:custDataLst>
          </p:nvPr>
        </p:nvPicPr>
        <p:blipFill>
          <a:blip r:embed="rId4"/>
          <a:srcRect/>
          <a:stretch>
            <a:fillRect/>
          </a:stretch>
        </p:blipFill>
        <p:spPr>
          <a:xfrm>
            <a:off x="97790" y="1519555"/>
            <a:ext cx="11391900" cy="4668838"/>
          </a:xfrm>
          <a:prstGeom prst="rect">
            <a:avLst/>
          </a:prstGeom>
          <a:noFill/>
          <a:ln w="9525">
            <a:noFill/>
          </a:ln>
        </p:spPr>
      </p:pic>
      <p:sp>
        <p:nvSpPr>
          <p:cNvPr id="16" name="ïšḷiḋè"/>
          <p:cNvSpPr/>
          <p:nvPr>
            <p:custDataLst>
              <p:tags r:id="rId5"/>
            </p:custDataLst>
          </p:nvPr>
        </p:nvSpPr>
        <p:spPr>
          <a:xfrm>
            <a:off x="339725" y="1519555"/>
            <a:ext cx="4368800" cy="1655445"/>
          </a:xfrm>
          <a:prstGeom prst="rect">
            <a:avLst/>
          </a:prstGeom>
          <a:gradFill>
            <a:gsLst>
              <a:gs pos="0">
                <a:schemeClr val="bg1">
                  <a:lumMod val="95000"/>
                </a:schemeClr>
              </a:gs>
              <a:gs pos="100000">
                <a:srgbClr val="D6680F"/>
              </a:gs>
            </a:gsLst>
            <a:lin ang="1086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sz="1800" b="0" i="0" u="none" strike="noStrike" kern="1200" cap="none" spc="0" normalizeH="0" baseline="0" noProof="0" dirty="0">
              <a:ln>
                <a:noFill/>
              </a:ln>
              <a:solidFill>
                <a:schemeClr val="bg1"/>
              </a:solidFill>
              <a:effectLst/>
              <a:uLnTx/>
              <a:uFillTx/>
              <a:latin typeface="思源黑体" panose="020B0400000000000000" pitchFamily="34" charset="-122"/>
              <a:ea typeface="思源黑体" panose="020B0400000000000000" pitchFamily="34" charset="-122"/>
              <a:cs typeface="+mn-cs"/>
            </a:endParaRPr>
          </a:p>
        </p:txBody>
      </p:sp>
      <p:pic>
        <p:nvPicPr>
          <p:cNvPr id="21510" name="图形 1"/>
          <p:cNvPicPr>
            <a:picLocks noChangeAspect="1"/>
          </p:cNvPicPr>
          <p:nvPr>
            <p:custDataLst>
              <p:tags r:id="rId6"/>
            </p:custDataLst>
          </p:nvPr>
        </p:nvPicPr>
        <p:blipFill>
          <a:blip r:embed="rId7"/>
          <a:stretch>
            <a:fillRect/>
          </a:stretch>
        </p:blipFill>
        <p:spPr>
          <a:xfrm>
            <a:off x="6442075" y="4367213"/>
            <a:ext cx="2854325" cy="392112"/>
          </a:xfrm>
          <a:prstGeom prst="rect">
            <a:avLst/>
          </a:prstGeom>
          <a:noFill/>
          <a:ln w="9525">
            <a:noFill/>
          </a:ln>
        </p:spPr>
      </p:pic>
      <p:pic>
        <p:nvPicPr>
          <p:cNvPr id="21511" name="图形 2"/>
          <p:cNvPicPr>
            <a:picLocks noChangeAspect="1"/>
          </p:cNvPicPr>
          <p:nvPr>
            <p:custDataLst>
              <p:tags r:id="rId8"/>
            </p:custDataLst>
          </p:nvPr>
        </p:nvPicPr>
        <p:blipFill>
          <a:blip r:embed="rId9"/>
          <a:stretch>
            <a:fillRect/>
          </a:stretch>
        </p:blipFill>
        <p:spPr>
          <a:xfrm>
            <a:off x="6442075" y="4884738"/>
            <a:ext cx="4572000" cy="1304925"/>
          </a:xfrm>
          <a:prstGeom prst="rect">
            <a:avLst/>
          </a:prstGeom>
          <a:noFill/>
          <a:ln w="9525">
            <a:noFill/>
          </a:ln>
        </p:spPr>
      </p:pic>
      <p:sp>
        <p:nvSpPr>
          <p:cNvPr id="21515" name="文本框 14"/>
          <p:cNvSpPr txBox="1"/>
          <p:nvPr>
            <p:custDataLst>
              <p:tags r:id="rId10"/>
            </p:custDataLst>
          </p:nvPr>
        </p:nvSpPr>
        <p:spPr>
          <a:xfrm>
            <a:off x="332740" y="1602740"/>
            <a:ext cx="4358640" cy="1753235"/>
          </a:xfrm>
          <a:prstGeom prst="rect">
            <a:avLst/>
          </a:prstGeom>
          <a:noFill/>
          <a:ln w="9525">
            <a:noFill/>
          </a:ln>
        </p:spPr>
        <p:txBody>
          <a:bodyPr wrap="square" anchor="t">
            <a:spAutoFit/>
          </a:bodyPr>
          <a:p>
            <a:pPr algn="just" eaLnBrk="0" hangingPunct="0"/>
            <a:r>
              <a:rPr lang="zh-CN" altLang="zh-CN" sz="1200" dirty="0">
                <a:latin typeface="阿里巴巴普惠体 Light" panose="00020600040101010101" charset="-122"/>
                <a:ea typeface="阿里巴巴普惠体 Light" panose="00020600040101010101" charset="-122"/>
                <a:cs typeface="阿里巴巴普惠体 Light" panose="00020600040101010101" charset="-122"/>
              </a:rPr>
              <a:t>随着工业自动化的不断发展，对生产设备管理要求不断的提高，监视器已经不再仅仅是用来监控模具那么简单，在当前物联网时代里，企业要不断提升竞争力，就需要从产品的源头和品质把控，那就需要对设备数据集中进行统计和分析管理。而我公司所研发的模具监视器在原有的基础上，整合了“网络管理、三合一（人、设备、监视器）、服务器及数据中心一体化的管理”，让管理人员寸步不离办公室就能对设备运行状态和产品质量进行管理。</a:t>
            </a:r>
            <a:endParaRPr lang="zh-CN" altLang="zh-CN" sz="1200" dirty="0">
              <a:latin typeface="阿里巴巴普惠体 Light" panose="00020600040101010101" charset="-122"/>
              <a:ea typeface="阿里巴巴普惠体 Light" panose="00020600040101010101" charset="-122"/>
              <a:cs typeface="阿里巴巴普惠体 Light" panose="00020600040101010101" charset="-122"/>
            </a:endParaRPr>
          </a:p>
          <a:p>
            <a:pPr algn="just" eaLnBrk="0" hangingPunct="0"/>
            <a:r>
              <a:rPr lang="en-US" altLang="zh-CN" sz="1200" dirty="0">
                <a:latin typeface="思源黑体" panose="020B0400000000000000" pitchFamily="34" charset="-122"/>
                <a:ea typeface="思源黑体" panose="020B0400000000000000" pitchFamily="34" charset="-122"/>
                <a:cs typeface="思源黑体" panose="020B0400000000000000" pitchFamily="34" charset="-122"/>
              </a:rPr>
              <a:t> </a:t>
            </a:r>
            <a:endParaRPr lang="zh-CN" altLang="zh-CN" sz="1200" dirty="0">
              <a:latin typeface="思源黑体" panose="020B0400000000000000" pitchFamily="34" charset="-122"/>
              <a:ea typeface="思源黑体" panose="020B0400000000000000" pitchFamily="34" charset="-122"/>
              <a:cs typeface="思源黑体" panose="020B0400000000000000" pitchFamily="34" charset="-122"/>
            </a:endParaRPr>
          </a:p>
        </p:txBody>
      </p:sp>
      <p:sp>
        <p:nvSpPr>
          <p:cNvPr id="21516" name="文本框 17"/>
          <p:cNvSpPr txBox="1"/>
          <p:nvPr>
            <p:custDataLst>
              <p:tags r:id="rId11"/>
            </p:custDataLst>
          </p:nvPr>
        </p:nvSpPr>
        <p:spPr>
          <a:xfrm>
            <a:off x="1871345" y="5934710"/>
            <a:ext cx="915670" cy="275590"/>
          </a:xfrm>
          <a:prstGeom prst="rect">
            <a:avLst/>
          </a:prstGeom>
          <a:noFill/>
          <a:ln w="9525">
            <a:noFill/>
          </a:ln>
        </p:spPr>
        <p:txBody>
          <a:bodyPr wrap="square" anchor="t">
            <a:spAutoFit/>
          </a:bodyPr>
          <a:p>
            <a:pPr algn="ctr" eaLnBrk="0" hangingPunct="0"/>
            <a:r>
              <a:rPr lang="zh-CN" altLang="zh-CN" sz="1200" dirty="0">
                <a:latin typeface="思源黑体" panose="020B0400000000000000" pitchFamily="34" charset="-122"/>
                <a:ea typeface="思源黑体" panose="020B0400000000000000" pitchFamily="34" charset="-122"/>
              </a:rPr>
              <a:t>设备端</a:t>
            </a:r>
            <a:endParaRPr lang="zh-CN" altLang="zh-CN" sz="1200" dirty="0">
              <a:latin typeface="思源黑体" panose="020B0400000000000000" pitchFamily="34" charset="-122"/>
              <a:ea typeface="思源黑体" panose="020B0400000000000000" pitchFamily="34" charset="-122"/>
            </a:endParaRPr>
          </a:p>
        </p:txBody>
      </p:sp>
      <p:sp>
        <p:nvSpPr>
          <p:cNvPr id="21517" name="文本框 19"/>
          <p:cNvSpPr txBox="1"/>
          <p:nvPr>
            <p:custDataLst>
              <p:tags r:id="rId12"/>
            </p:custDataLst>
          </p:nvPr>
        </p:nvSpPr>
        <p:spPr>
          <a:xfrm>
            <a:off x="7775893" y="1991360"/>
            <a:ext cx="942975" cy="275590"/>
          </a:xfrm>
          <a:prstGeom prst="rect">
            <a:avLst/>
          </a:prstGeom>
          <a:noFill/>
          <a:ln w="9525">
            <a:noFill/>
          </a:ln>
        </p:spPr>
        <p:txBody>
          <a:bodyPr anchor="t">
            <a:spAutoFit/>
          </a:bodyPr>
          <a:p>
            <a:pPr algn="just" eaLnBrk="0" hangingPunct="0"/>
            <a:r>
              <a:rPr lang="en-US" altLang="zh-CN" sz="1200" dirty="0">
                <a:latin typeface="思源黑体" panose="020B0400000000000000" pitchFamily="34" charset="-122"/>
                <a:ea typeface="思源黑体" panose="020B0400000000000000" pitchFamily="34" charset="-122"/>
                <a:cs typeface="思源黑体" panose="020B0400000000000000" pitchFamily="34" charset="-122"/>
              </a:rPr>
              <a:t>PC</a:t>
            </a:r>
            <a:r>
              <a:rPr lang="zh-CN" altLang="zh-CN" sz="1200" dirty="0">
                <a:latin typeface="思源黑体" panose="020B0400000000000000" pitchFamily="34" charset="-122"/>
                <a:ea typeface="思源黑体" panose="020B0400000000000000" pitchFamily="34" charset="-122"/>
                <a:cs typeface="思源黑体" panose="020B0400000000000000" pitchFamily="34" charset="-122"/>
              </a:rPr>
              <a:t>端口</a:t>
            </a:r>
            <a:endParaRPr lang="zh-CN" altLang="zh-CN" sz="1200" dirty="0">
              <a:latin typeface="思源黑体" panose="020B0400000000000000" pitchFamily="34" charset="-122"/>
              <a:ea typeface="思源黑体" panose="020B0400000000000000" pitchFamily="34" charset="-122"/>
              <a:cs typeface="思源黑体" panose="020B0400000000000000" pitchFamily="34" charset="-122"/>
            </a:endParaRPr>
          </a:p>
        </p:txBody>
      </p:sp>
      <p:sp>
        <p:nvSpPr>
          <p:cNvPr id="21518" name="文本框 21"/>
          <p:cNvSpPr txBox="1"/>
          <p:nvPr>
            <p:custDataLst>
              <p:tags r:id="rId13"/>
            </p:custDataLst>
          </p:nvPr>
        </p:nvSpPr>
        <p:spPr>
          <a:xfrm>
            <a:off x="9249728" y="1991360"/>
            <a:ext cx="1095375" cy="275590"/>
          </a:xfrm>
          <a:prstGeom prst="rect">
            <a:avLst/>
          </a:prstGeom>
          <a:noFill/>
          <a:ln w="9525">
            <a:noFill/>
          </a:ln>
        </p:spPr>
        <p:txBody>
          <a:bodyPr anchor="t">
            <a:spAutoFit/>
          </a:bodyPr>
          <a:p>
            <a:pPr algn="just" eaLnBrk="0" hangingPunct="0"/>
            <a:r>
              <a:rPr lang="en-US" altLang="zh-CN" sz="1200" dirty="0">
                <a:latin typeface="思源黑体" panose="020B0400000000000000" pitchFamily="34" charset="-122"/>
                <a:ea typeface="思源黑体" panose="020B0400000000000000" pitchFamily="34" charset="-122"/>
                <a:cs typeface="思源黑体" panose="020B0400000000000000" pitchFamily="34" charset="-122"/>
              </a:rPr>
              <a:t>APP</a:t>
            </a:r>
            <a:r>
              <a:rPr lang="zh-CN" altLang="zh-CN" sz="1200" dirty="0">
                <a:latin typeface="思源黑体" panose="020B0400000000000000" pitchFamily="34" charset="-122"/>
                <a:ea typeface="思源黑体" panose="020B0400000000000000" pitchFamily="34" charset="-122"/>
                <a:cs typeface="思源黑体" panose="020B0400000000000000" pitchFamily="34" charset="-122"/>
              </a:rPr>
              <a:t>端口</a:t>
            </a:r>
            <a:endParaRPr lang="zh-CN" altLang="zh-CN" sz="1200" dirty="0">
              <a:latin typeface="思源黑体" panose="020B0400000000000000" pitchFamily="34" charset="-122"/>
              <a:ea typeface="思源黑体" panose="020B0400000000000000" pitchFamily="34" charset="-122"/>
              <a:cs typeface="思源黑体" panose="020B0400000000000000" pitchFamily="34" charset="-122"/>
            </a:endParaRPr>
          </a:p>
        </p:txBody>
      </p:sp>
      <p:sp>
        <p:nvSpPr>
          <p:cNvPr id="21519" name="文本框 23"/>
          <p:cNvSpPr txBox="1"/>
          <p:nvPr>
            <p:custDataLst>
              <p:tags r:id="rId14"/>
            </p:custDataLst>
          </p:nvPr>
        </p:nvSpPr>
        <p:spPr>
          <a:xfrm>
            <a:off x="10684510" y="1991995"/>
            <a:ext cx="1095375" cy="275590"/>
          </a:xfrm>
          <a:prstGeom prst="rect">
            <a:avLst/>
          </a:prstGeom>
          <a:noFill/>
          <a:ln w="9525">
            <a:noFill/>
          </a:ln>
        </p:spPr>
        <p:txBody>
          <a:bodyPr anchor="t">
            <a:spAutoFit/>
          </a:bodyPr>
          <a:p>
            <a:pPr algn="just" eaLnBrk="0" hangingPunct="0"/>
            <a:r>
              <a:rPr lang="en-US" altLang="zh-CN" sz="1200" dirty="0">
                <a:latin typeface="思源黑体" panose="020B0400000000000000" pitchFamily="34" charset="-122"/>
                <a:ea typeface="思源黑体" panose="020B0400000000000000" pitchFamily="34" charset="-122"/>
                <a:cs typeface="思源黑体" panose="020B0400000000000000" pitchFamily="34" charset="-122"/>
              </a:rPr>
              <a:t>USB</a:t>
            </a:r>
            <a:r>
              <a:rPr lang="zh-CN" altLang="zh-CN" sz="1200" dirty="0">
                <a:latin typeface="思源黑体" panose="020B0400000000000000" pitchFamily="34" charset="-122"/>
                <a:ea typeface="思源黑体" panose="020B0400000000000000" pitchFamily="34" charset="-122"/>
                <a:cs typeface="思源黑体" panose="020B0400000000000000" pitchFamily="34" charset="-122"/>
              </a:rPr>
              <a:t>端口</a:t>
            </a:r>
            <a:endParaRPr lang="zh-CN" altLang="zh-CN" sz="1200" dirty="0">
              <a:latin typeface="思源黑体" panose="020B0400000000000000" pitchFamily="34" charset="-122"/>
              <a:ea typeface="思源黑体" panose="020B0400000000000000" pitchFamily="34" charset="-122"/>
              <a:cs typeface="思源黑体" panose="020B0400000000000000" pitchFamily="34" charset="-122"/>
            </a:endParaRPr>
          </a:p>
        </p:txBody>
      </p:sp>
      <p:sp>
        <p:nvSpPr>
          <p:cNvPr id="21513" name="文本框 9"/>
          <p:cNvSpPr txBox="1"/>
          <p:nvPr>
            <p:custDataLst>
              <p:tags r:id="rId15"/>
            </p:custDataLst>
          </p:nvPr>
        </p:nvSpPr>
        <p:spPr>
          <a:xfrm>
            <a:off x="338455" y="995680"/>
            <a:ext cx="3184525" cy="398780"/>
          </a:xfrm>
          <a:prstGeom prst="rect">
            <a:avLst/>
          </a:prstGeom>
          <a:noFill/>
          <a:ln w="9525">
            <a:noFill/>
          </a:ln>
        </p:spPr>
        <p:txBody>
          <a:bodyPr wrap="square" anchor="t">
            <a:spAutoFit/>
          </a:bodyPr>
          <a:p>
            <a:pPr algn="just" eaLnBrk="0" hangingPunct="0"/>
            <a:r>
              <a:rPr lang="zh-CN" altLang="zh-CN" sz="2000" b="1" dirty="0">
                <a:solidFill>
                  <a:srgbClr val="3C3C3C"/>
                </a:solidFill>
                <a:latin typeface="阿里巴巴普惠体 Heavy" panose="00020600040101010101" charset="-122"/>
                <a:ea typeface="阿里巴巴普惠体 Heavy" panose="00020600040101010101" charset="-122"/>
              </a:rPr>
              <a:t>联动数据，让检测更有效</a:t>
            </a:r>
            <a:endParaRPr lang="zh-CN" altLang="zh-CN" sz="2000" b="1" dirty="0">
              <a:solidFill>
                <a:srgbClr val="3C3C3C"/>
              </a:solidFill>
              <a:latin typeface="阿里巴巴普惠体 Heavy" panose="00020600040101010101" charset="-122"/>
              <a:ea typeface="阿里巴巴普惠体 Heavy" panose="00020600040101010101" charset="-122"/>
            </a:endParaRPr>
          </a:p>
        </p:txBody>
      </p:sp>
      <p:sp>
        <p:nvSpPr>
          <p:cNvPr id="10" name="矩形 9"/>
          <p:cNvSpPr/>
          <p:nvPr>
            <p:custDataLst>
              <p:tags r:id="rId16"/>
            </p:custDataLst>
          </p:nvPr>
        </p:nvSpPr>
        <p:spPr>
          <a:xfrm flipH="1">
            <a:off x="-2540" y="263275"/>
            <a:ext cx="219891" cy="467519"/>
          </a:xfrm>
          <a:prstGeom prst="rect">
            <a:avLst/>
          </a:prstGeom>
          <a:solidFill>
            <a:srgbClr val="D668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思源黑体" panose="020B0400000000000000" pitchFamily="34" charset="-122"/>
              <a:ea typeface="思源黑体" panose="020B0400000000000000" pitchFamily="34" charset="-122"/>
              <a:sym typeface="思源黑体" panose="020B0400000000000000" pitchFamily="34" charset="-122"/>
            </a:endParaRPr>
          </a:p>
        </p:txBody>
      </p:sp>
      <p:cxnSp>
        <p:nvCxnSpPr>
          <p:cNvPr id="3" name="直接连接符 2"/>
          <p:cNvCxnSpPr/>
          <p:nvPr>
            <p:custDataLst>
              <p:tags r:id="rId17"/>
            </p:custDataLst>
          </p:nvPr>
        </p:nvCxnSpPr>
        <p:spPr>
          <a:xfrm>
            <a:off x="2672715" y="528320"/>
            <a:ext cx="9509760" cy="254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 name="文本框 6"/>
          <p:cNvSpPr txBox="1"/>
          <p:nvPr>
            <p:custDataLst>
              <p:tags r:id="rId18"/>
            </p:custDataLst>
          </p:nvPr>
        </p:nvSpPr>
        <p:spPr>
          <a:xfrm>
            <a:off x="217170" y="88900"/>
            <a:ext cx="2928620" cy="739775"/>
          </a:xfrm>
          <a:prstGeom prst="rect">
            <a:avLst/>
          </a:prstGeom>
          <a:noFill/>
        </p:spPr>
        <p:txBody>
          <a:bodyPr wrap="square" lIns="46990" tIns="46990" rIns="46990" bIns="46990" rtlCol="0">
            <a:spAutoFit/>
          </a:bodyPr>
          <a:p>
            <a:pPr algn="l">
              <a:lnSpc>
                <a:spcPct val="150000"/>
              </a:lnSpc>
            </a:pPr>
            <a:r>
              <a:rPr lang="en-US" altLang="zh-CN" sz="2800" b="1" dirty="0">
                <a:solidFill>
                  <a:schemeClr val="tx1">
                    <a:lumMod val="75000"/>
                    <a:lumOff val="25000"/>
                  </a:schemeClr>
                </a:solidFill>
                <a:latin typeface="思源黑体" panose="020B0400000000000000" pitchFamily="34" charset="-122"/>
                <a:ea typeface="思源黑体" panose="020B0400000000000000" pitchFamily="34" charset="-122"/>
                <a:cs typeface="思源黑体" panose="020B0400000000000000" pitchFamily="34" charset="-122"/>
                <a:sym typeface="思源黑体" panose="020B0400000000000000" pitchFamily="34" charset="-122"/>
              </a:rPr>
              <a:t>2.2</a:t>
            </a:r>
            <a:r>
              <a:rPr lang="zh-CN" altLang="en-US" sz="2800" b="1" dirty="0">
                <a:solidFill>
                  <a:schemeClr val="tx1">
                    <a:lumMod val="75000"/>
                    <a:lumOff val="25000"/>
                  </a:schemeClr>
                </a:solidFill>
                <a:latin typeface="思源黑体" panose="020B0400000000000000" pitchFamily="34" charset="-122"/>
                <a:ea typeface="思源黑体" panose="020B0400000000000000" pitchFamily="34" charset="-122"/>
                <a:cs typeface="思源黑体" panose="020B0400000000000000" pitchFamily="34" charset="-122"/>
                <a:sym typeface="思源黑体" panose="020B0400000000000000" pitchFamily="34" charset="-122"/>
              </a:rPr>
              <a:t>模具监视器</a:t>
            </a:r>
            <a:endParaRPr lang="zh-CN" altLang="en-US" sz="2800" b="1" dirty="0">
              <a:solidFill>
                <a:schemeClr val="tx1">
                  <a:lumMod val="75000"/>
                  <a:lumOff val="25000"/>
                </a:schemeClr>
              </a:solidFill>
              <a:latin typeface="思源黑体" panose="020B0400000000000000" pitchFamily="34" charset="-122"/>
              <a:ea typeface="思源黑体" panose="020B0400000000000000" pitchFamily="34" charset="-122"/>
              <a:cs typeface="思源黑体" panose="020B0400000000000000" pitchFamily="34" charset="-122"/>
              <a:sym typeface="思源黑体" panose="020B0400000000000000" pitchFamily="34" charset="-122"/>
            </a:endParaRPr>
          </a:p>
        </p:txBody>
      </p:sp>
    </p:spTree>
    <p:custDataLst>
      <p:tags r:id="rId19"/>
    </p:custDataLst>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4818" name="图形 1"/>
          <p:cNvPicPr>
            <a:picLocks noChangeAspect="1"/>
          </p:cNvPicPr>
          <p:nvPr/>
        </p:nvPicPr>
        <p:blipFill>
          <a:blip r:embed="rId1"/>
          <a:stretch>
            <a:fillRect/>
          </a:stretch>
        </p:blipFill>
        <p:spPr>
          <a:xfrm>
            <a:off x="5873750" y="1498600"/>
            <a:ext cx="6318250" cy="5038725"/>
          </a:xfrm>
          <a:prstGeom prst="rect">
            <a:avLst/>
          </a:prstGeom>
          <a:noFill/>
          <a:ln w="9525">
            <a:noFill/>
          </a:ln>
        </p:spPr>
      </p:pic>
      <p:sp>
        <p:nvSpPr>
          <p:cNvPr id="6" name="矩形 14"/>
          <p:cNvSpPr>
            <a:spLocks noChangeArrowheads="1"/>
          </p:cNvSpPr>
          <p:nvPr/>
        </p:nvSpPr>
        <p:spPr bwMode="auto">
          <a:xfrm>
            <a:off x="231775" y="1109663"/>
            <a:ext cx="5132388" cy="663575"/>
          </a:xfrm>
          <a:prstGeom prst="rect">
            <a:avLst/>
          </a:prstGeom>
          <a:noFill/>
          <a:ln>
            <a:noFill/>
          </a:ln>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DINCond-Medium" charset="0"/>
                <a:ea typeface="阿里巴巴普惠体 R" pitchFamily="18" charset="-122"/>
              </a:defRPr>
            </a:lvl1pPr>
            <a:lvl2pPr marL="742950" indent="-285750">
              <a:lnSpc>
                <a:spcPct val="90000"/>
              </a:lnSpc>
              <a:spcBef>
                <a:spcPts val="500"/>
              </a:spcBef>
              <a:buFont typeface="Arial" panose="020B0604020202020204" pitchFamily="34" charset="0"/>
              <a:buChar char="•"/>
              <a:defRPr sz="2400">
                <a:solidFill>
                  <a:schemeClr val="tx1"/>
                </a:solidFill>
                <a:latin typeface="DINCond-Medium" charset="0"/>
                <a:ea typeface="阿里巴巴普惠体 R" pitchFamily="18"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DINCond-Medium" charset="0"/>
                <a:ea typeface="阿里巴巴普惠体 R" pitchFamily="18" charset="-122"/>
              </a:defRPr>
            </a:lvl3pPr>
            <a:lvl4pPr marL="1600200" indent="-228600">
              <a:lnSpc>
                <a:spcPct val="90000"/>
              </a:lnSpc>
              <a:spcBef>
                <a:spcPts val="500"/>
              </a:spcBef>
              <a:buFont typeface="Arial" panose="020B0604020202020204" pitchFamily="34" charset="0"/>
              <a:buChar char="•"/>
              <a:defRPr>
                <a:solidFill>
                  <a:schemeClr val="tx1"/>
                </a:solidFill>
                <a:latin typeface="DINCond-Medium" charset="0"/>
                <a:ea typeface="阿里巴巴普惠体 R" pitchFamily="18" charset="-122"/>
              </a:defRPr>
            </a:lvl4pPr>
            <a:lvl5pPr marL="2057400" indent="-228600">
              <a:lnSpc>
                <a:spcPct val="90000"/>
              </a:lnSpc>
              <a:spcBef>
                <a:spcPts val="500"/>
              </a:spcBef>
              <a:buFont typeface="Arial" panose="020B0604020202020204" pitchFamily="34" charset="0"/>
              <a:buChar char="•"/>
              <a:defRPr>
                <a:solidFill>
                  <a:schemeClr val="tx1"/>
                </a:solidFill>
                <a:latin typeface="DINCond-Medium" charset="0"/>
                <a:ea typeface="阿里巴巴普惠体 R" pitchFamily="18"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DINCond-Medium" charset="0"/>
                <a:ea typeface="阿里巴巴普惠体 R" pitchFamily="18"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DINCond-Medium" charset="0"/>
                <a:ea typeface="阿里巴巴普惠体 R" pitchFamily="18"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DINCond-Medium" charset="0"/>
                <a:ea typeface="阿里巴巴普惠体 R" pitchFamily="18"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DINCond-Medium" charset="0"/>
                <a:ea typeface="阿里巴巴普惠体 R" pitchFamily="18" charset="-122"/>
              </a:defRPr>
            </a:lvl9pPr>
          </a:lstStyle>
          <a:p>
            <a:pPr marL="0" marR="0" lvl="0" indent="0" algn="just" defTabSz="914400" rtl="0" eaLnBrk="0" fontAlgn="base" latinLnBrk="0" hangingPunct="0">
              <a:lnSpc>
                <a:spcPct val="90000"/>
              </a:lnSpc>
              <a:spcBef>
                <a:spcPts val="1000"/>
              </a:spcBef>
              <a:spcAft>
                <a:spcPct val="0"/>
              </a:spcAft>
              <a:buClrTx/>
              <a:buSzTx/>
              <a:buFont typeface="Arial" panose="020B0604020202020204" pitchFamily="34" charset="0"/>
              <a:buNone/>
              <a:defRPr/>
            </a:pPr>
            <a:r>
              <a:rPr kumimoji="0" lang="zh-CN" altLang="zh-CN" sz="1800" b="1" i="0" u="none" strike="noStrike" kern="100" cap="none" spc="0" normalizeH="0" baseline="0" noProof="0" dirty="0">
                <a:ln>
                  <a:noFill/>
                </a:ln>
                <a:solidFill>
                  <a:schemeClr val="tx1"/>
                </a:solidFill>
                <a:effectLst/>
                <a:uLnTx/>
                <a:uFillTx/>
                <a:latin typeface="思源黑体" panose="020B0400000000000000" pitchFamily="34" charset="-122"/>
                <a:ea typeface="思源黑体" panose="020B0400000000000000" pitchFamily="34" charset="-122"/>
                <a:cs typeface="思源黑体" panose="020B0400000000000000" pitchFamily="34" charset="-122"/>
              </a:rPr>
              <a:t>模具监视器在行业上的运用（汽车行业）</a:t>
            </a:r>
            <a:endParaRPr kumimoji="0" lang="zh-CN" altLang="zh-CN" sz="1800" b="1" i="0" u="none" strike="noStrike" kern="100" cap="none" spc="0" normalizeH="0" baseline="0" noProof="0" dirty="0">
              <a:ln>
                <a:noFill/>
              </a:ln>
              <a:solidFill>
                <a:schemeClr val="tx1"/>
              </a:solidFill>
              <a:effectLst/>
              <a:uLnTx/>
              <a:uFillTx/>
              <a:latin typeface="思源黑体" panose="020B0400000000000000" pitchFamily="34" charset="-122"/>
              <a:ea typeface="思源黑体" panose="020B0400000000000000" pitchFamily="34" charset="-122"/>
              <a:cs typeface="思源黑体" panose="020B0400000000000000" pitchFamily="34" charset="-122"/>
            </a:endParaRPr>
          </a:p>
          <a:p>
            <a:pPr marL="0" marR="0" lvl="0" indent="0" algn="just" defTabSz="914400" rtl="0" eaLnBrk="0" fontAlgn="base" latinLnBrk="0" hangingPunct="0">
              <a:lnSpc>
                <a:spcPct val="90000"/>
              </a:lnSpc>
              <a:spcBef>
                <a:spcPts val="1000"/>
              </a:spcBef>
              <a:spcAft>
                <a:spcPct val="0"/>
              </a:spcAft>
              <a:buClrTx/>
              <a:buSzTx/>
              <a:buFont typeface="Arial" panose="020B0604020202020204" pitchFamily="34" charset="0"/>
              <a:buNone/>
              <a:defRPr/>
            </a:pPr>
            <a:r>
              <a:rPr kumimoji="0" lang="en-US" altLang="zh-CN" sz="1400" b="0" i="0" u="none" strike="noStrike" kern="100" cap="none" spc="0" normalizeH="0" baseline="0" noProof="0" dirty="0">
                <a:ln>
                  <a:noFill/>
                </a:ln>
                <a:solidFill>
                  <a:schemeClr val="tx1"/>
                </a:solidFill>
                <a:effectLst/>
                <a:uLnTx/>
                <a:uFillTx/>
                <a:latin typeface="思源黑体" panose="020B0400000000000000" pitchFamily="34" charset="-122"/>
                <a:ea typeface="思源黑体" panose="020B0400000000000000" pitchFamily="34" charset="-122"/>
                <a:cs typeface="思源黑体" panose="020B0400000000000000" pitchFamily="34" charset="-122"/>
              </a:rPr>
              <a:t>The Application Of Mold-Protector In Industry(Auto Industry)</a:t>
            </a:r>
            <a:endParaRPr kumimoji="0" lang="zh-CN" altLang="zh-CN" sz="1400" b="0" i="0" u="none" strike="noStrike" kern="100" cap="none" spc="0" normalizeH="0" baseline="0" noProof="0" dirty="0">
              <a:ln>
                <a:noFill/>
              </a:ln>
              <a:solidFill>
                <a:schemeClr val="tx1"/>
              </a:solidFill>
              <a:effectLst/>
              <a:uLnTx/>
              <a:uFillTx/>
              <a:latin typeface="思源黑体" panose="020B0400000000000000" pitchFamily="34" charset="-122"/>
              <a:ea typeface="思源黑体" panose="020B0400000000000000" pitchFamily="34" charset="-122"/>
              <a:cs typeface="思源黑体" panose="020B0400000000000000" pitchFamily="34" charset="-122"/>
            </a:endParaRPr>
          </a:p>
        </p:txBody>
      </p:sp>
      <p:sp>
        <p:nvSpPr>
          <p:cNvPr id="34822" name="文本框 7"/>
          <p:cNvSpPr txBox="1"/>
          <p:nvPr/>
        </p:nvSpPr>
        <p:spPr>
          <a:xfrm>
            <a:off x="231775" y="1920875"/>
            <a:ext cx="5415915" cy="737235"/>
          </a:xfrm>
          <a:prstGeom prst="rect">
            <a:avLst/>
          </a:prstGeom>
          <a:noFill/>
          <a:ln w="9525">
            <a:noFill/>
          </a:ln>
        </p:spPr>
        <p:txBody>
          <a:bodyPr wrap="square" anchor="t">
            <a:spAutoFit/>
          </a:bodyPr>
          <a:p>
            <a:pPr algn="just" eaLnBrk="0" hangingPunct="0"/>
            <a:r>
              <a:rPr lang="zh-CN" altLang="zh-CN" sz="1400" dirty="0">
                <a:latin typeface="思源黑体" panose="020B0400000000000000" pitchFamily="34" charset="-122"/>
                <a:ea typeface="思源黑体" panose="020B0400000000000000" pitchFamily="34" charset="-122"/>
                <a:cs typeface="思源黑体" panose="020B0400000000000000" pitchFamily="34" charset="-122"/>
              </a:rPr>
              <a:t>应用领域</a:t>
            </a:r>
            <a:r>
              <a:rPr lang="en-US" altLang="zh-CN" sz="1400" dirty="0">
                <a:latin typeface="思源黑体" panose="020B0400000000000000" pitchFamily="34" charset="-122"/>
                <a:ea typeface="思源黑体" panose="020B0400000000000000" pitchFamily="34" charset="-122"/>
                <a:cs typeface="思源黑体" panose="020B0400000000000000" pitchFamily="34" charset="-122"/>
              </a:rPr>
              <a:t>:</a:t>
            </a:r>
            <a:endParaRPr lang="zh-CN" altLang="zh-CN" sz="1400" dirty="0">
              <a:latin typeface="思源黑体" panose="020B0400000000000000" pitchFamily="34" charset="-122"/>
              <a:ea typeface="思源黑体" panose="020B0400000000000000" pitchFamily="34" charset="-122"/>
              <a:cs typeface="思源黑体" panose="020B0400000000000000" pitchFamily="34" charset="-122"/>
            </a:endParaRPr>
          </a:p>
          <a:p>
            <a:pPr algn="just" eaLnBrk="0" hangingPunct="0"/>
            <a:r>
              <a:rPr lang="zh-CN" altLang="zh-CN" sz="1400" dirty="0">
                <a:latin typeface="思源黑体" panose="020B0400000000000000" pitchFamily="34" charset="-122"/>
                <a:ea typeface="思源黑体" panose="020B0400000000000000" pitchFamily="34" charset="-122"/>
                <a:cs typeface="思源黑体" panose="020B0400000000000000" pitchFamily="34" charset="-122"/>
              </a:rPr>
              <a:t>发动机配件、车身及附件、传动系配件、制动系配件、车身及附件、汽车灯具、安全防盗等汽车相关配件。</a:t>
            </a:r>
            <a:endParaRPr lang="zh-CN" altLang="zh-CN" sz="1400" dirty="0">
              <a:latin typeface="思源黑体" panose="020B0400000000000000" pitchFamily="34" charset="-122"/>
              <a:ea typeface="思源黑体" panose="020B0400000000000000" pitchFamily="34" charset="-122"/>
              <a:cs typeface="思源黑体" panose="020B0400000000000000" pitchFamily="34" charset="-122"/>
            </a:endParaRPr>
          </a:p>
        </p:txBody>
      </p:sp>
      <p:pic>
        <p:nvPicPr>
          <p:cNvPr id="34823" name="图形 8" descr="C:\Users\Administrator\Desktop\苏州索目\图片51.png图片51"/>
          <p:cNvPicPr>
            <a:picLocks noChangeAspect="1"/>
          </p:cNvPicPr>
          <p:nvPr/>
        </p:nvPicPr>
        <p:blipFill>
          <a:blip r:embed="rId2"/>
          <a:srcRect/>
          <a:stretch>
            <a:fillRect/>
          </a:stretch>
        </p:blipFill>
        <p:spPr>
          <a:xfrm>
            <a:off x="285591" y="3052763"/>
            <a:ext cx="5437505" cy="1601787"/>
          </a:xfrm>
          <a:prstGeom prst="rect">
            <a:avLst/>
          </a:prstGeom>
          <a:noFill/>
          <a:ln w="9525">
            <a:noFill/>
          </a:ln>
        </p:spPr>
      </p:pic>
      <p:pic>
        <p:nvPicPr>
          <p:cNvPr id="34824" name="图形 9"/>
          <p:cNvPicPr>
            <a:picLocks noChangeAspect="1"/>
          </p:cNvPicPr>
          <p:nvPr/>
        </p:nvPicPr>
        <p:blipFill>
          <a:blip r:embed="rId3"/>
          <a:srcRect r="-986" b="-575"/>
          <a:stretch>
            <a:fillRect/>
          </a:stretch>
        </p:blipFill>
        <p:spPr>
          <a:xfrm>
            <a:off x="287338" y="4783138"/>
            <a:ext cx="5487987" cy="1754187"/>
          </a:xfrm>
          <a:prstGeom prst="rect">
            <a:avLst/>
          </a:prstGeom>
          <a:noFill/>
          <a:ln w="9525">
            <a:noFill/>
          </a:ln>
        </p:spPr>
      </p:pic>
      <p:sp>
        <p:nvSpPr>
          <p:cNvPr id="10" name="矩形 9"/>
          <p:cNvSpPr/>
          <p:nvPr>
            <p:custDataLst>
              <p:tags r:id="rId4"/>
            </p:custDataLst>
          </p:nvPr>
        </p:nvSpPr>
        <p:spPr>
          <a:xfrm flipH="1">
            <a:off x="-2540" y="263275"/>
            <a:ext cx="219891" cy="467519"/>
          </a:xfrm>
          <a:prstGeom prst="rect">
            <a:avLst/>
          </a:prstGeom>
          <a:solidFill>
            <a:srgbClr val="D668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思源黑体" panose="020B0400000000000000" pitchFamily="34" charset="-122"/>
              <a:ea typeface="思源黑体" panose="020B0400000000000000" pitchFamily="34" charset="-122"/>
              <a:sym typeface="思源黑体" panose="020B0400000000000000" pitchFamily="34" charset="-122"/>
            </a:endParaRPr>
          </a:p>
        </p:txBody>
      </p:sp>
      <p:cxnSp>
        <p:nvCxnSpPr>
          <p:cNvPr id="3" name="直接连接符 2"/>
          <p:cNvCxnSpPr/>
          <p:nvPr>
            <p:custDataLst>
              <p:tags r:id="rId5"/>
            </p:custDataLst>
          </p:nvPr>
        </p:nvCxnSpPr>
        <p:spPr>
          <a:xfrm>
            <a:off x="2672715" y="528320"/>
            <a:ext cx="9509760" cy="254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 name="文本框 6"/>
          <p:cNvSpPr txBox="1"/>
          <p:nvPr>
            <p:custDataLst>
              <p:tags r:id="rId6"/>
            </p:custDataLst>
          </p:nvPr>
        </p:nvSpPr>
        <p:spPr>
          <a:xfrm>
            <a:off x="217170" y="88900"/>
            <a:ext cx="2928620" cy="739775"/>
          </a:xfrm>
          <a:prstGeom prst="rect">
            <a:avLst/>
          </a:prstGeom>
          <a:noFill/>
        </p:spPr>
        <p:txBody>
          <a:bodyPr wrap="square" lIns="46990" tIns="46990" rIns="46990" bIns="46990" rtlCol="0">
            <a:spAutoFit/>
          </a:bodyPr>
          <a:p>
            <a:pPr algn="l">
              <a:lnSpc>
                <a:spcPct val="150000"/>
              </a:lnSpc>
            </a:pPr>
            <a:r>
              <a:rPr lang="en-US" altLang="zh-CN" sz="2800" b="1" dirty="0">
                <a:solidFill>
                  <a:schemeClr val="tx1">
                    <a:lumMod val="75000"/>
                    <a:lumOff val="25000"/>
                  </a:schemeClr>
                </a:solidFill>
                <a:latin typeface="思源黑体" panose="020B0400000000000000" pitchFamily="34" charset="-122"/>
                <a:ea typeface="思源黑体" panose="020B0400000000000000" pitchFamily="34" charset="-122"/>
                <a:cs typeface="思源黑体" panose="020B0400000000000000" pitchFamily="34" charset="-122"/>
                <a:sym typeface="思源黑体" panose="020B0400000000000000" pitchFamily="34" charset="-122"/>
              </a:rPr>
              <a:t>2.2</a:t>
            </a:r>
            <a:r>
              <a:rPr lang="zh-CN" altLang="en-US" sz="2800" b="1" dirty="0">
                <a:solidFill>
                  <a:schemeClr val="tx1">
                    <a:lumMod val="75000"/>
                    <a:lumOff val="25000"/>
                  </a:schemeClr>
                </a:solidFill>
                <a:latin typeface="思源黑体" panose="020B0400000000000000" pitchFamily="34" charset="-122"/>
                <a:ea typeface="思源黑体" panose="020B0400000000000000" pitchFamily="34" charset="-122"/>
                <a:cs typeface="思源黑体" panose="020B0400000000000000" pitchFamily="34" charset="-122"/>
                <a:sym typeface="思源黑体" panose="020B0400000000000000" pitchFamily="34" charset="-122"/>
              </a:rPr>
              <a:t>模具监视器</a:t>
            </a:r>
            <a:endParaRPr lang="zh-CN" altLang="en-US" sz="2800" b="1" dirty="0">
              <a:solidFill>
                <a:schemeClr val="tx1">
                  <a:lumMod val="75000"/>
                  <a:lumOff val="25000"/>
                </a:schemeClr>
              </a:solidFill>
              <a:latin typeface="思源黑体" panose="020B0400000000000000" pitchFamily="34" charset="-122"/>
              <a:ea typeface="思源黑体" panose="020B0400000000000000" pitchFamily="34" charset="-122"/>
              <a:cs typeface="思源黑体" panose="020B0400000000000000" pitchFamily="34" charset="-122"/>
              <a:sym typeface="思源黑体" panose="020B0400000000000000" pitchFamily="34" charset="-122"/>
            </a:endParaRPr>
          </a:p>
        </p:txBody>
      </p:sp>
      <p:sp>
        <p:nvSpPr>
          <p:cNvPr id="2" name="矩形 1"/>
          <p:cNvSpPr/>
          <p:nvPr>
            <p:custDataLst>
              <p:tags r:id="rId7"/>
            </p:custDataLst>
          </p:nvPr>
        </p:nvSpPr>
        <p:spPr>
          <a:xfrm flipH="1">
            <a:off x="-2540" y="1089660"/>
            <a:ext cx="234315" cy="663575"/>
          </a:xfrm>
          <a:prstGeom prst="rect">
            <a:avLst/>
          </a:prstGeom>
          <a:solidFill>
            <a:srgbClr val="D668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思源黑体" panose="020B0400000000000000" pitchFamily="34" charset="-122"/>
              <a:ea typeface="思源黑体" panose="020B0400000000000000" pitchFamily="34" charset="-122"/>
              <a:sym typeface="思源黑体" panose="020B0400000000000000" pitchFamily="34" charset="-122"/>
            </a:endParaRPr>
          </a:p>
        </p:txBody>
      </p:sp>
    </p:spTree>
    <p:custDataLst>
      <p:tags r:id="rId8"/>
    </p:custDataLst>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5843" name="图形 3"/>
          <p:cNvPicPr>
            <a:picLocks noChangeAspect="1"/>
          </p:cNvPicPr>
          <p:nvPr/>
        </p:nvPicPr>
        <p:blipFill>
          <a:blip r:embed="rId1"/>
          <a:stretch>
            <a:fillRect/>
          </a:stretch>
        </p:blipFill>
        <p:spPr>
          <a:xfrm>
            <a:off x="22225" y="1123950"/>
            <a:ext cx="5954713" cy="5105400"/>
          </a:xfrm>
          <a:prstGeom prst="rect">
            <a:avLst/>
          </a:prstGeom>
          <a:noFill/>
          <a:ln w="9525">
            <a:noFill/>
          </a:ln>
        </p:spPr>
      </p:pic>
      <p:sp>
        <p:nvSpPr>
          <p:cNvPr id="6" name="矩形 14"/>
          <p:cNvSpPr>
            <a:spLocks noChangeArrowheads="1"/>
          </p:cNvSpPr>
          <p:nvPr/>
        </p:nvSpPr>
        <p:spPr bwMode="auto">
          <a:xfrm>
            <a:off x="6584951" y="1185863"/>
            <a:ext cx="5380355" cy="661670"/>
          </a:xfrm>
          <a:prstGeom prst="rect">
            <a:avLst/>
          </a:prstGeom>
          <a:noFill/>
          <a:ln>
            <a:noFill/>
          </a:ln>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DINCond-Medium" charset="0"/>
                <a:ea typeface="阿里巴巴普惠体 R" pitchFamily="18" charset="-122"/>
              </a:defRPr>
            </a:lvl1pPr>
            <a:lvl2pPr marL="742950" indent="-285750">
              <a:lnSpc>
                <a:spcPct val="90000"/>
              </a:lnSpc>
              <a:spcBef>
                <a:spcPts val="500"/>
              </a:spcBef>
              <a:buFont typeface="Arial" panose="020B0604020202020204" pitchFamily="34" charset="0"/>
              <a:buChar char="•"/>
              <a:defRPr sz="2400">
                <a:solidFill>
                  <a:schemeClr val="tx1"/>
                </a:solidFill>
                <a:latin typeface="DINCond-Medium" charset="0"/>
                <a:ea typeface="阿里巴巴普惠体 R" pitchFamily="18"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DINCond-Medium" charset="0"/>
                <a:ea typeface="阿里巴巴普惠体 R" pitchFamily="18" charset="-122"/>
              </a:defRPr>
            </a:lvl3pPr>
            <a:lvl4pPr marL="1600200" indent="-228600">
              <a:lnSpc>
                <a:spcPct val="90000"/>
              </a:lnSpc>
              <a:spcBef>
                <a:spcPts val="500"/>
              </a:spcBef>
              <a:buFont typeface="Arial" panose="020B0604020202020204" pitchFamily="34" charset="0"/>
              <a:buChar char="•"/>
              <a:defRPr>
                <a:solidFill>
                  <a:schemeClr val="tx1"/>
                </a:solidFill>
                <a:latin typeface="DINCond-Medium" charset="0"/>
                <a:ea typeface="阿里巴巴普惠体 R" pitchFamily="18" charset="-122"/>
              </a:defRPr>
            </a:lvl4pPr>
            <a:lvl5pPr marL="2057400" indent="-228600">
              <a:lnSpc>
                <a:spcPct val="90000"/>
              </a:lnSpc>
              <a:spcBef>
                <a:spcPts val="500"/>
              </a:spcBef>
              <a:buFont typeface="Arial" panose="020B0604020202020204" pitchFamily="34" charset="0"/>
              <a:buChar char="•"/>
              <a:defRPr>
                <a:solidFill>
                  <a:schemeClr val="tx1"/>
                </a:solidFill>
                <a:latin typeface="DINCond-Medium" charset="0"/>
                <a:ea typeface="阿里巴巴普惠体 R" pitchFamily="18"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DINCond-Medium" charset="0"/>
                <a:ea typeface="阿里巴巴普惠体 R" pitchFamily="18"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DINCond-Medium" charset="0"/>
                <a:ea typeface="阿里巴巴普惠体 R" pitchFamily="18"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DINCond-Medium" charset="0"/>
                <a:ea typeface="阿里巴巴普惠体 R" pitchFamily="18"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DINCond-Medium" charset="0"/>
                <a:ea typeface="阿里巴巴普惠体 R" pitchFamily="18" charset="-122"/>
              </a:defRPr>
            </a:lvl9pPr>
          </a:lstStyle>
          <a:p>
            <a:pPr marL="0" marR="0" lvl="0" indent="0" algn="r" defTabSz="914400" rtl="0" eaLnBrk="0" fontAlgn="base" latinLnBrk="0" hangingPunct="0">
              <a:lnSpc>
                <a:spcPct val="90000"/>
              </a:lnSpc>
              <a:spcBef>
                <a:spcPts val="1000"/>
              </a:spcBef>
              <a:spcAft>
                <a:spcPct val="0"/>
              </a:spcAft>
              <a:buClrTx/>
              <a:buSzTx/>
              <a:buFont typeface="Arial" panose="020B0604020202020204" pitchFamily="34" charset="0"/>
              <a:buNone/>
              <a:defRPr/>
            </a:pPr>
            <a:r>
              <a:rPr kumimoji="0" lang="zh-CN" altLang="en-US" sz="1800" b="1" i="0" u="none" strike="noStrike" kern="100" cap="none" spc="0" normalizeH="0" baseline="0" noProof="0" dirty="0">
                <a:ln>
                  <a:noFill/>
                </a:ln>
                <a:solidFill>
                  <a:schemeClr val="tx1"/>
                </a:solidFill>
                <a:effectLst/>
                <a:uLnTx/>
                <a:uFillTx/>
                <a:latin typeface="思源黑体" panose="020B0400000000000000" pitchFamily="34" charset="-122"/>
                <a:ea typeface="思源黑体" panose="020B0400000000000000" pitchFamily="34" charset="-122"/>
                <a:cs typeface="思源黑体" panose="020B0400000000000000" pitchFamily="34" charset="-122"/>
              </a:rPr>
              <a:t>模具监视器在行业上的运用</a:t>
            </a:r>
            <a:r>
              <a:rPr kumimoji="0" lang="en-US" altLang="zh-CN" sz="1800" b="1" i="0" u="none" strike="noStrike" kern="100" cap="none" spc="0" normalizeH="0" baseline="0" noProof="0" dirty="0">
                <a:ln>
                  <a:noFill/>
                </a:ln>
                <a:solidFill>
                  <a:schemeClr val="tx1"/>
                </a:solidFill>
                <a:effectLst/>
                <a:uLnTx/>
                <a:uFillTx/>
                <a:latin typeface="思源黑体" panose="020B0400000000000000" pitchFamily="34" charset="-122"/>
                <a:ea typeface="思源黑体" panose="020B0400000000000000" pitchFamily="34" charset="-122"/>
                <a:cs typeface="思源黑体" panose="020B0400000000000000" pitchFamily="34" charset="-122"/>
              </a:rPr>
              <a:t>(</a:t>
            </a:r>
            <a:r>
              <a:rPr kumimoji="0" lang="zh-CN" altLang="en-US" sz="1800" b="1" i="0" u="none" strike="noStrike" kern="100" cap="none" spc="0" normalizeH="0" baseline="0" noProof="0" dirty="0">
                <a:ln>
                  <a:noFill/>
                </a:ln>
                <a:solidFill>
                  <a:schemeClr val="tx1"/>
                </a:solidFill>
                <a:effectLst/>
                <a:uLnTx/>
                <a:uFillTx/>
                <a:latin typeface="思源黑体" panose="020B0400000000000000" pitchFamily="34" charset="-122"/>
                <a:ea typeface="思源黑体" panose="020B0400000000000000" pitchFamily="34" charset="-122"/>
                <a:cs typeface="思源黑体" panose="020B0400000000000000" pitchFamily="34" charset="-122"/>
              </a:rPr>
              <a:t>医疗行业</a:t>
            </a:r>
            <a:r>
              <a:rPr kumimoji="0" lang="en-US" altLang="zh-CN" sz="1800" b="1" i="0" u="none" strike="noStrike" kern="100" cap="none" spc="0" normalizeH="0" baseline="0" noProof="0" dirty="0">
                <a:ln>
                  <a:noFill/>
                </a:ln>
                <a:solidFill>
                  <a:schemeClr val="tx1"/>
                </a:solidFill>
                <a:effectLst/>
                <a:uLnTx/>
                <a:uFillTx/>
                <a:latin typeface="思源黑体" panose="020B0400000000000000" pitchFamily="34" charset="-122"/>
                <a:ea typeface="思源黑体" panose="020B0400000000000000" pitchFamily="34" charset="-122"/>
                <a:cs typeface="思源黑体" panose="020B0400000000000000" pitchFamily="34" charset="-122"/>
              </a:rPr>
              <a:t>)</a:t>
            </a:r>
            <a:endParaRPr kumimoji="0" lang="en-US" altLang="zh-CN" sz="1800" b="1" i="0" u="none" strike="noStrike" kern="100" cap="none" spc="0" normalizeH="0" baseline="0" noProof="0" dirty="0">
              <a:ln>
                <a:noFill/>
              </a:ln>
              <a:solidFill>
                <a:schemeClr val="tx1"/>
              </a:solidFill>
              <a:effectLst/>
              <a:uLnTx/>
              <a:uFillTx/>
              <a:latin typeface="思源黑体" panose="020B0400000000000000" pitchFamily="34" charset="-122"/>
              <a:ea typeface="思源黑体" panose="020B0400000000000000" pitchFamily="34" charset="-122"/>
              <a:cs typeface="思源黑体" panose="020B0400000000000000" pitchFamily="34" charset="-122"/>
            </a:endParaRPr>
          </a:p>
          <a:p>
            <a:pPr marL="0" marR="0" lvl="0" indent="0" algn="r" defTabSz="914400" rtl="0" eaLnBrk="0" fontAlgn="base" latinLnBrk="0" hangingPunct="0">
              <a:lnSpc>
                <a:spcPct val="90000"/>
              </a:lnSpc>
              <a:spcBef>
                <a:spcPts val="1000"/>
              </a:spcBef>
              <a:spcAft>
                <a:spcPct val="0"/>
              </a:spcAft>
              <a:buClrTx/>
              <a:buSzTx/>
              <a:buFont typeface="Arial" panose="020B0604020202020204" pitchFamily="34" charset="0"/>
              <a:buNone/>
              <a:defRPr/>
            </a:pPr>
            <a:r>
              <a:rPr kumimoji="0" lang="en-US" altLang="zh-CN" sz="1400" b="0" i="0" u="none" strike="noStrike" kern="100" cap="none" spc="0" normalizeH="0" baseline="0" noProof="0" dirty="0">
                <a:ln>
                  <a:noFill/>
                </a:ln>
                <a:solidFill>
                  <a:schemeClr val="tx1"/>
                </a:solidFill>
                <a:effectLst/>
                <a:uLnTx/>
                <a:uFillTx/>
                <a:latin typeface="思源黑体" panose="020B0400000000000000" pitchFamily="34" charset="-122"/>
                <a:ea typeface="思源黑体" panose="020B0400000000000000" pitchFamily="34" charset="-122"/>
                <a:cs typeface="思源黑体" panose="020B0400000000000000" pitchFamily="34" charset="-122"/>
              </a:rPr>
              <a:t>The Application Of Mold-Protector In Industry(Medical Industry)</a:t>
            </a:r>
            <a:endParaRPr kumimoji="0" lang="zh-CN" altLang="zh-CN" sz="1400" b="0" i="0" u="none" strike="noStrike" kern="100" cap="none" spc="0" normalizeH="0" baseline="0" noProof="0" dirty="0">
              <a:ln>
                <a:noFill/>
              </a:ln>
              <a:solidFill>
                <a:schemeClr val="tx1"/>
              </a:solidFill>
              <a:effectLst/>
              <a:uLnTx/>
              <a:uFillTx/>
              <a:latin typeface="思源黑体" panose="020B0400000000000000" pitchFamily="34" charset="-122"/>
              <a:ea typeface="思源黑体" panose="020B0400000000000000" pitchFamily="34" charset="-122"/>
              <a:cs typeface="思源黑体" panose="020B0400000000000000" pitchFamily="34" charset="-122"/>
            </a:endParaRPr>
          </a:p>
        </p:txBody>
      </p:sp>
      <p:sp>
        <p:nvSpPr>
          <p:cNvPr id="35846" name="文本框 6"/>
          <p:cNvSpPr txBox="1"/>
          <p:nvPr/>
        </p:nvSpPr>
        <p:spPr>
          <a:xfrm>
            <a:off x="6259830" y="1893570"/>
            <a:ext cx="5766435" cy="737235"/>
          </a:xfrm>
          <a:prstGeom prst="rect">
            <a:avLst/>
          </a:prstGeom>
          <a:noFill/>
          <a:ln w="9525">
            <a:noFill/>
          </a:ln>
        </p:spPr>
        <p:txBody>
          <a:bodyPr wrap="square" anchor="t">
            <a:spAutoFit/>
          </a:bodyPr>
          <a:p>
            <a:pPr algn="l" eaLnBrk="0" hangingPunct="0"/>
            <a:r>
              <a:rPr lang="zh-CN" altLang="zh-CN" sz="1400" dirty="0">
                <a:latin typeface="思源黑体" panose="020B0400000000000000" pitchFamily="34" charset="-122"/>
                <a:ea typeface="思源黑体" panose="020B0400000000000000" pitchFamily="34" charset="-122"/>
                <a:cs typeface="思源黑体" panose="020B0400000000000000" pitchFamily="34" charset="-122"/>
              </a:rPr>
              <a:t>应用领域</a:t>
            </a:r>
            <a:r>
              <a:rPr lang="en-US" altLang="zh-CN" sz="1400" dirty="0">
                <a:latin typeface="思源黑体" panose="020B0400000000000000" pitchFamily="34" charset="-122"/>
                <a:ea typeface="思源黑体" panose="020B0400000000000000" pitchFamily="34" charset="-122"/>
                <a:cs typeface="思源黑体" panose="020B0400000000000000" pitchFamily="34" charset="-122"/>
              </a:rPr>
              <a:t>:</a:t>
            </a:r>
            <a:endParaRPr lang="zh-CN" altLang="zh-CN" sz="1400" dirty="0">
              <a:latin typeface="思源黑体" panose="020B0400000000000000" pitchFamily="34" charset="-122"/>
              <a:ea typeface="思源黑体" panose="020B0400000000000000" pitchFamily="34" charset="-122"/>
              <a:cs typeface="思源黑体" panose="020B0400000000000000" pitchFamily="34" charset="-122"/>
            </a:endParaRPr>
          </a:p>
          <a:p>
            <a:pPr algn="l" eaLnBrk="0" hangingPunct="0"/>
            <a:r>
              <a:rPr lang="zh-CN" altLang="en-US" sz="1400" dirty="0">
                <a:latin typeface="思源黑体" panose="020B0400000000000000" pitchFamily="34" charset="-122"/>
                <a:ea typeface="思源黑体" panose="020B0400000000000000" pitchFamily="34" charset="-122"/>
                <a:cs typeface="思源黑体" panose="020B0400000000000000" pitchFamily="34" charset="-122"/>
              </a:rPr>
              <a:t>注射针、针头护帽、输液软管、药液过滤器、瓶塞穿刺器、注射器外套、芯杆、胶塞、锥头等医疗相关配件。</a:t>
            </a:r>
            <a:endParaRPr lang="zh-CN" altLang="zh-CN" sz="1400" dirty="0">
              <a:latin typeface="思源黑体" panose="020B0400000000000000" pitchFamily="34" charset="-122"/>
              <a:ea typeface="思源黑体" panose="020B0400000000000000" pitchFamily="34" charset="-122"/>
              <a:cs typeface="思源黑体" panose="020B0400000000000000" pitchFamily="34" charset="-122"/>
            </a:endParaRPr>
          </a:p>
        </p:txBody>
      </p:sp>
      <p:sp>
        <p:nvSpPr>
          <p:cNvPr id="10" name="矩形 9"/>
          <p:cNvSpPr/>
          <p:nvPr>
            <p:custDataLst>
              <p:tags r:id="rId2"/>
            </p:custDataLst>
          </p:nvPr>
        </p:nvSpPr>
        <p:spPr>
          <a:xfrm flipH="1">
            <a:off x="-2540" y="263275"/>
            <a:ext cx="219891" cy="467519"/>
          </a:xfrm>
          <a:prstGeom prst="rect">
            <a:avLst/>
          </a:prstGeom>
          <a:solidFill>
            <a:srgbClr val="D668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思源黑体" panose="020B0400000000000000" pitchFamily="34" charset="-122"/>
              <a:ea typeface="思源黑体" panose="020B0400000000000000" pitchFamily="34" charset="-122"/>
              <a:sym typeface="思源黑体" panose="020B0400000000000000" pitchFamily="34" charset="-122"/>
            </a:endParaRPr>
          </a:p>
        </p:txBody>
      </p:sp>
      <p:cxnSp>
        <p:nvCxnSpPr>
          <p:cNvPr id="3" name="直接连接符 2"/>
          <p:cNvCxnSpPr/>
          <p:nvPr>
            <p:custDataLst>
              <p:tags r:id="rId3"/>
            </p:custDataLst>
          </p:nvPr>
        </p:nvCxnSpPr>
        <p:spPr>
          <a:xfrm>
            <a:off x="2672715" y="528320"/>
            <a:ext cx="9509760" cy="254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 name="文本框 6"/>
          <p:cNvSpPr txBox="1"/>
          <p:nvPr>
            <p:custDataLst>
              <p:tags r:id="rId4"/>
            </p:custDataLst>
          </p:nvPr>
        </p:nvSpPr>
        <p:spPr>
          <a:xfrm>
            <a:off x="217170" y="88900"/>
            <a:ext cx="2928620" cy="739775"/>
          </a:xfrm>
          <a:prstGeom prst="rect">
            <a:avLst/>
          </a:prstGeom>
          <a:noFill/>
        </p:spPr>
        <p:txBody>
          <a:bodyPr wrap="square" lIns="46990" tIns="46990" rIns="46990" bIns="46990" rtlCol="0">
            <a:spAutoFit/>
          </a:bodyPr>
          <a:p>
            <a:pPr algn="l">
              <a:lnSpc>
                <a:spcPct val="150000"/>
              </a:lnSpc>
            </a:pPr>
            <a:r>
              <a:rPr lang="en-US" altLang="zh-CN" sz="2800" b="1" dirty="0">
                <a:solidFill>
                  <a:schemeClr val="tx1">
                    <a:lumMod val="75000"/>
                    <a:lumOff val="25000"/>
                  </a:schemeClr>
                </a:solidFill>
                <a:latin typeface="思源黑体" panose="020B0400000000000000" pitchFamily="34" charset="-122"/>
                <a:ea typeface="思源黑体" panose="020B0400000000000000" pitchFamily="34" charset="-122"/>
                <a:cs typeface="思源黑体" panose="020B0400000000000000" pitchFamily="34" charset="-122"/>
                <a:sym typeface="思源黑体" panose="020B0400000000000000" pitchFamily="34" charset="-122"/>
              </a:rPr>
              <a:t>2.2</a:t>
            </a:r>
            <a:r>
              <a:rPr lang="zh-CN" altLang="en-US" sz="2800" b="1" dirty="0">
                <a:solidFill>
                  <a:schemeClr val="tx1">
                    <a:lumMod val="75000"/>
                    <a:lumOff val="25000"/>
                  </a:schemeClr>
                </a:solidFill>
                <a:latin typeface="思源黑体" panose="020B0400000000000000" pitchFamily="34" charset="-122"/>
                <a:ea typeface="思源黑体" panose="020B0400000000000000" pitchFamily="34" charset="-122"/>
                <a:cs typeface="思源黑体" panose="020B0400000000000000" pitchFamily="34" charset="-122"/>
                <a:sym typeface="思源黑体" panose="020B0400000000000000" pitchFamily="34" charset="-122"/>
              </a:rPr>
              <a:t>模具监视器</a:t>
            </a:r>
            <a:endParaRPr lang="zh-CN" altLang="en-US" sz="2800" b="1" dirty="0">
              <a:solidFill>
                <a:schemeClr val="tx1">
                  <a:lumMod val="75000"/>
                  <a:lumOff val="25000"/>
                </a:schemeClr>
              </a:solidFill>
              <a:latin typeface="思源黑体" panose="020B0400000000000000" pitchFamily="34" charset="-122"/>
              <a:ea typeface="思源黑体" panose="020B0400000000000000" pitchFamily="34" charset="-122"/>
              <a:cs typeface="思源黑体" panose="020B0400000000000000" pitchFamily="34" charset="-122"/>
              <a:sym typeface="思源黑体" panose="020B0400000000000000" pitchFamily="34" charset="-122"/>
            </a:endParaRPr>
          </a:p>
        </p:txBody>
      </p:sp>
      <p:sp>
        <p:nvSpPr>
          <p:cNvPr id="2" name="矩形 1"/>
          <p:cNvSpPr/>
          <p:nvPr>
            <p:custDataLst>
              <p:tags r:id="rId5"/>
            </p:custDataLst>
          </p:nvPr>
        </p:nvSpPr>
        <p:spPr>
          <a:xfrm flipH="1">
            <a:off x="12000230" y="1185545"/>
            <a:ext cx="202565" cy="664210"/>
          </a:xfrm>
          <a:prstGeom prst="rect">
            <a:avLst/>
          </a:prstGeom>
          <a:solidFill>
            <a:srgbClr val="D668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思源黑体" panose="020B0400000000000000" pitchFamily="34" charset="-122"/>
              <a:ea typeface="思源黑体" panose="020B0400000000000000" pitchFamily="34" charset="-122"/>
              <a:sym typeface="思源黑体" panose="020B0400000000000000" pitchFamily="34" charset="-122"/>
            </a:endParaRPr>
          </a:p>
        </p:txBody>
      </p:sp>
      <p:pic>
        <p:nvPicPr>
          <p:cNvPr id="4" name="图片 3" descr="图片61"/>
          <p:cNvPicPr>
            <a:picLocks noChangeAspect="1"/>
          </p:cNvPicPr>
          <p:nvPr/>
        </p:nvPicPr>
        <p:blipFill>
          <a:blip r:embed="rId6"/>
          <a:stretch>
            <a:fillRect/>
          </a:stretch>
        </p:blipFill>
        <p:spPr>
          <a:xfrm>
            <a:off x="6015355" y="3053080"/>
            <a:ext cx="5949950" cy="3176270"/>
          </a:xfrm>
          <a:prstGeom prst="rect">
            <a:avLst/>
          </a:prstGeom>
        </p:spPr>
      </p:pic>
    </p:spTree>
    <p:custDataLst>
      <p:tags r:id="rId7"/>
    </p:custDataLst>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6867" name="图形 3"/>
          <p:cNvPicPr>
            <a:picLocks noChangeAspect="1"/>
          </p:cNvPicPr>
          <p:nvPr/>
        </p:nvPicPr>
        <p:blipFill>
          <a:blip r:embed="rId1"/>
          <a:stretch>
            <a:fillRect/>
          </a:stretch>
        </p:blipFill>
        <p:spPr>
          <a:xfrm>
            <a:off x="5261928" y="879475"/>
            <a:ext cx="6834187" cy="5775325"/>
          </a:xfrm>
          <a:prstGeom prst="rect">
            <a:avLst/>
          </a:prstGeom>
          <a:noFill/>
          <a:ln w="9525">
            <a:noFill/>
          </a:ln>
        </p:spPr>
      </p:pic>
      <p:sp>
        <p:nvSpPr>
          <p:cNvPr id="3" name="矩形 14"/>
          <p:cNvSpPr>
            <a:spLocks noChangeArrowheads="1"/>
          </p:cNvSpPr>
          <p:nvPr/>
        </p:nvSpPr>
        <p:spPr bwMode="auto">
          <a:xfrm>
            <a:off x="263208" y="1129983"/>
            <a:ext cx="4806950" cy="661670"/>
          </a:xfrm>
          <a:prstGeom prst="rect">
            <a:avLst/>
          </a:prstGeom>
          <a:noFill/>
          <a:ln>
            <a:noFill/>
          </a:ln>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DINCond-Medium" charset="0"/>
                <a:ea typeface="阿里巴巴普惠体 R" pitchFamily="18" charset="-122"/>
              </a:defRPr>
            </a:lvl1pPr>
            <a:lvl2pPr marL="742950" indent="-285750">
              <a:lnSpc>
                <a:spcPct val="90000"/>
              </a:lnSpc>
              <a:spcBef>
                <a:spcPts val="500"/>
              </a:spcBef>
              <a:buFont typeface="Arial" panose="020B0604020202020204" pitchFamily="34" charset="0"/>
              <a:buChar char="•"/>
              <a:defRPr sz="2400">
                <a:solidFill>
                  <a:schemeClr val="tx1"/>
                </a:solidFill>
                <a:latin typeface="DINCond-Medium" charset="0"/>
                <a:ea typeface="阿里巴巴普惠体 R" pitchFamily="18"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DINCond-Medium" charset="0"/>
                <a:ea typeface="阿里巴巴普惠体 R" pitchFamily="18" charset="-122"/>
              </a:defRPr>
            </a:lvl3pPr>
            <a:lvl4pPr marL="1600200" indent="-228600">
              <a:lnSpc>
                <a:spcPct val="90000"/>
              </a:lnSpc>
              <a:spcBef>
                <a:spcPts val="500"/>
              </a:spcBef>
              <a:buFont typeface="Arial" panose="020B0604020202020204" pitchFamily="34" charset="0"/>
              <a:buChar char="•"/>
              <a:defRPr>
                <a:solidFill>
                  <a:schemeClr val="tx1"/>
                </a:solidFill>
                <a:latin typeface="DINCond-Medium" charset="0"/>
                <a:ea typeface="阿里巴巴普惠体 R" pitchFamily="18" charset="-122"/>
              </a:defRPr>
            </a:lvl4pPr>
            <a:lvl5pPr marL="2057400" indent="-228600">
              <a:lnSpc>
                <a:spcPct val="90000"/>
              </a:lnSpc>
              <a:spcBef>
                <a:spcPts val="500"/>
              </a:spcBef>
              <a:buFont typeface="Arial" panose="020B0604020202020204" pitchFamily="34" charset="0"/>
              <a:buChar char="•"/>
              <a:defRPr>
                <a:solidFill>
                  <a:schemeClr val="tx1"/>
                </a:solidFill>
                <a:latin typeface="DINCond-Medium" charset="0"/>
                <a:ea typeface="阿里巴巴普惠体 R" pitchFamily="18"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DINCond-Medium" charset="0"/>
                <a:ea typeface="阿里巴巴普惠体 R" pitchFamily="18"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DINCond-Medium" charset="0"/>
                <a:ea typeface="阿里巴巴普惠体 R" pitchFamily="18"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DINCond-Medium" charset="0"/>
                <a:ea typeface="阿里巴巴普惠体 R" pitchFamily="18"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DINCond-Medium" charset="0"/>
                <a:ea typeface="阿里巴巴普惠体 R" pitchFamily="18" charset="-122"/>
              </a:defRPr>
            </a:lvl9pPr>
          </a:lstStyle>
          <a:p>
            <a:pPr marL="0" marR="0" lvl="0" indent="0" algn="just" defTabSz="914400" rtl="0" eaLnBrk="0" fontAlgn="base" latinLnBrk="0" hangingPunct="0">
              <a:lnSpc>
                <a:spcPct val="90000"/>
              </a:lnSpc>
              <a:spcBef>
                <a:spcPts val="1000"/>
              </a:spcBef>
              <a:spcAft>
                <a:spcPct val="0"/>
              </a:spcAft>
              <a:buClrTx/>
              <a:buSzTx/>
              <a:buFont typeface="Arial" panose="020B0604020202020204" pitchFamily="34" charset="0"/>
              <a:buNone/>
              <a:defRPr/>
            </a:pPr>
            <a:r>
              <a:rPr kumimoji="0" lang="zh-CN" altLang="en-US" sz="1800" b="1" i="0" u="none" strike="noStrike" kern="100" cap="none" spc="0" normalizeH="0" baseline="0" noProof="0" dirty="0">
                <a:ln>
                  <a:noFill/>
                </a:ln>
                <a:solidFill>
                  <a:schemeClr val="tx1"/>
                </a:solidFill>
                <a:effectLst/>
                <a:uLnTx/>
                <a:uFillTx/>
                <a:latin typeface="思源黑体" panose="020B0400000000000000" pitchFamily="34" charset="-122"/>
                <a:ea typeface="思源黑体" panose="020B0400000000000000" pitchFamily="34" charset="-122"/>
                <a:cs typeface="思源黑体" panose="020B0400000000000000" pitchFamily="34" charset="-122"/>
              </a:rPr>
              <a:t>模具监视器在行业上的运用（</a:t>
            </a:r>
            <a:r>
              <a:rPr kumimoji="0" lang="en-US" altLang="zh-CN" sz="1800" b="1" i="0" u="none" strike="noStrike" kern="100" cap="none" spc="0" normalizeH="0" baseline="0" noProof="0" dirty="0">
                <a:ln>
                  <a:noFill/>
                </a:ln>
                <a:solidFill>
                  <a:schemeClr val="tx1"/>
                </a:solidFill>
                <a:effectLst/>
                <a:uLnTx/>
                <a:uFillTx/>
                <a:latin typeface="思源黑体" panose="020B0400000000000000" pitchFamily="34" charset="-122"/>
                <a:ea typeface="思源黑体" panose="020B0400000000000000" pitchFamily="34" charset="-122"/>
                <a:cs typeface="思源黑体" panose="020B0400000000000000" pitchFamily="34" charset="-122"/>
              </a:rPr>
              <a:t>3C</a:t>
            </a:r>
            <a:r>
              <a:rPr kumimoji="0" lang="zh-CN" altLang="en-US" sz="1800" b="1" i="0" u="none" strike="noStrike" kern="100" cap="none" spc="0" normalizeH="0" baseline="0" noProof="0" dirty="0">
                <a:ln>
                  <a:noFill/>
                </a:ln>
                <a:solidFill>
                  <a:schemeClr val="tx1"/>
                </a:solidFill>
                <a:effectLst/>
                <a:uLnTx/>
                <a:uFillTx/>
                <a:latin typeface="思源黑体" panose="020B0400000000000000" pitchFamily="34" charset="-122"/>
                <a:ea typeface="思源黑体" panose="020B0400000000000000" pitchFamily="34" charset="-122"/>
                <a:cs typeface="思源黑体" panose="020B0400000000000000" pitchFamily="34" charset="-122"/>
              </a:rPr>
              <a:t>行业）</a:t>
            </a:r>
            <a:endParaRPr kumimoji="0" lang="en-US" altLang="zh-CN" sz="1800" b="1" i="0" u="none" strike="noStrike" kern="100" cap="none" spc="0" normalizeH="0" baseline="0" noProof="0" dirty="0">
              <a:ln>
                <a:noFill/>
              </a:ln>
              <a:solidFill>
                <a:schemeClr val="tx1"/>
              </a:solidFill>
              <a:effectLst/>
              <a:uLnTx/>
              <a:uFillTx/>
              <a:latin typeface="思源黑体" panose="020B0400000000000000" pitchFamily="34" charset="-122"/>
              <a:ea typeface="思源黑体" panose="020B0400000000000000" pitchFamily="34" charset="-122"/>
              <a:cs typeface="思源黑体" panose="020B0400000000000000" pitchFamily="34" charset="-122"/>
            </a:endParaRPr>
          </a:p>
          <a:p>
            <a:pPr marL="0" marR="0" lvl="0" indent="0" algn="just" defTabSz="914400" rtl="0" eaLnBrk="0" fontAlgn="base" latinLnBrk="0" hangingPunct="0">
              <a:lnSpc>
                <a:spcPct val="90000"/>
              </a:lnSpc>
              <a:spcBef>
                <a:spcPts val="1000"/>
              </a:spcBef>
              <a:spcAft>
                <a:spcPct val="0"/>
              </a:spcAft>
              <a:buClrTx/>
              <a:buSzTx/>
              <a:buFont typeface="Arial" panose="020B0604020202020204" pitchFamily="34" charset="0"/>
              <a:buNone/>
              <a:defRPr/>
            </a:pPr>
            <a:r>
              <a:rPr kumimoji="0" lang="en-US" altLang="zh-CN" sz="1400" b="0" i="0" u="none" strike="noStrike" kern="100" cap="none" spc="0" normalizeH="0" baseline="0" noProof="0" dirty="0">
                <a:ln>
                  <a:noFill/>
                </a:ln>
                <a:solidFill>
                  <a:schemeClr val="tx1"/>
                </a:solidFill>
                <a:effectLst/>
                <a:uLnTx/>
                <a:uFillTx/>
                <a:latin typeface="思源黑体" panose="020B0400000000000000" pitchFamily="34" charset="-122"/>
                <a:ea typeface="思源黑体" panose="020B0400000000000000" pitchFamily="34" charset="-122"/>
                <a:cs typeface="思源黑体" panose="020B0400000000000000" pitchFamily="34" charset="-122"/>
              </a:rPr>
              <a:t>The Application Of Mold-Protector In Industry(3C Sector)</a:t>
            </a:r>
            <a:endParaRPr kumimoji="0" lang="zh-CN" altLang="zh-CN" sz="1400" b="0" i="0" u="none" strike="noStrike" kern="100" cap="none" spc="0" normalizeH="0" baseline="0" noProof="0" dirty="0">
              <a:ln>
                <a:noFill/>
              </a:ln>
              <a:solidFill>
                <a:schemeClr val="tx1"/>
              </a:solidFill>
              <a:effectLst/>
              <a:uLnTx/>
              <a:uFillTx/>
              <a:latin typeface="思源黑体" panose="020B0400000000000000" pitchFamily="34" charset="-122"/>
              <a:ea typeface="思源黑体" panose="020B0400000000000000" pitchFamily="34" charset="-122"/>
              <a:cs typeface="思源黑体" panose="020B0400000000000000" pitchFamily="34" charset="-122"/>
            </a:endParaRPr>
          </a:p>
        </p:txBody>
      </p:sp>
      <p:sp>
        <p:nvSpPr>
          <p:cNvPr id="4" name="文本框 6"/>
          <p:cNvSpPr txBox="1"/>
          <p:nvPr/>
        </p:nvSpPr>
        <p:spPr>
          <a:xfrm>
            <a:off x="231775" y="1920875"/>
            <a:ext cx="5775960" cy="521970"/>
          </a:xfrm>
          <a:prstGeom prst="rect">
            <a:avLst/>
          </a:prstGeom>
          <a:noFill/>
          <a:ln w="9525">
            <a:noFill/>
          </a:ln>
        </p:spPr>
        <p:txBody>
          <a:bodyPr wrap="square" anchor="t">
            <a:spAutoFit/>
          </a:bodyPr>
          <a:p>
            <a:pPr algn="just" eaLnBrk="0" hangingPunct="0"/>
            <a:r>
              <a:rPr lang="zh-CN" altLang="zh-CN" sz="1400" dirty="0">
                <a:latin typeface="思源黑体" panose="020B0400000000000000" pitchFamily="34" charset="-122"/>
                <a:ea typeface="思源黑体" panose="020B0400000000000000" pitchFamily="34" charset="-122"/>
                <a:cs typeface="思源黑体" panose="020B0400000000000000" pitchFamily="34" charset="-122"/>
              </a:rPr>
              <a:t>应用领域</a:t>
            </a:r>
            <a:r>
              <a:rPr lang="en-US" altLang="zh-CN" sz="1400" dirty="0">
                <a:latin typeface="思源黑体" panose="020B0400000000000000" pitchFamily="34" charset="-122"/>
                <a:ea typeface="思源黑体" panose="020B0400000000000000" pitchFamily="34" charset="-122"/>
                <a:cs typeface="思源黑体" panose="020B0400000000000000" pitchFamily="34" charset="-122"/>
              </a:rPr>
              <a:t>:</a:t>
            </a:r>
            <a:endParaRPr lang="zh-CN" altLang="zh-CN" sz="1400" dirty="0">
              <a:latin typeface="思源黑体" panose="020B0400000000000000" pitchFamily="34" charset="-122"/>
              <a:ea typeface="思源黑体" panose="020B0400000000000000" pitchFamily="34" charset="-122"/>
              <a:cs typeface="思源黑体" panose="020B0400000000000000" pitchFamily="34" charset="-122"/>
            </a:endParaRPr>
          </a:p>
          <a:p>
            <a:pPr algn="just" eaLnBrk="0" hangingPunct="0"/>
            <a:r>
              <a:rPr lang="zh-CN" altLang="en-US" sz="1400" dirty="0">
                <a:latin typeface="思源黑体" panose="020B0400000000000000" pitchFamily="34" charset="-122"/>
                <a:ea typeface="思源黑体" panose="020B0400000000000000" pitchFamily="34" charset="-122"/>
                <a:cs typeface="思源黑体" panose="020B0400000000000000" pitchFamily="34" charset="-122"/>
              </a:rPr>
              <a:t>电脑、手机、电视、数码影音产品及其相关产业产品等</a:t>
            </a:r>
            <a:r>
              <a:rPr lang="en-US" altLang="zh-CN" sz="1400" dirty="0">
                <a:latin typeface="思源黑体" panose="020B0400000000000000" pitchFamily="34" charset="-122"/>
                <a:ea typeface="思源黑体" panose="020B0400000000000000" pitchFamily="34" charset="-122"/>
                <a:cs typeface="思源黑体" panose="020B0400000000000000" pitchFamily="34" charset="-122"/>
              </a:rPr>
              <a:t>3C</a:t>
            </a:r>
            <a:r>
              <a:rPr lang="zh-CN" altLang="en-US" sz="1400" dirty="0">
                <a:latin typeface="思源黑体" panose="020B0400000000000000" pitchFamily="34" charset="-122"/>
                <a:ea typeface="思源黑体" panose="020B0400000000000000" pitchFamily="34" charset="-122"/>
                <a:cs typeface="思源黑体" panose="020B0400000000000000" pitchFamily="34" charset="-122"/>
              </a:rPr>
              <a:t>电子领域。</a:t>
            </a:r>
            <a:endParaRPr lang="zh-CN" altLang="zh-CN" sz="1400" dirty="0">
              <a:latin typeface="思源黑体" panose="020B0400000000000000" pitchFamily="34" charset="-122"/>
              <a:ea typeface="思源黑体" panose="020B0400000000000000" pitchFamily="34" charset="-122"/>
              <a:cs typeface="思源黑体" panose="020B0400000000000000" pitchFamily="34" charset="-122"/>
            </a:endParaRPr>
          </a:p>
        </p:txBody>
      </p:sp>
      <p:pic>
        <p:nvPicPr>
          <p:cNvPr id="7" name="图形 7" descr="C:\Users\Administrator\Desktop\苏州索目\图片71.png图片71"/>
          <p:cNvPicPr>
            <a:picLocks noChangeAspect="1"/>
          </p:cNvPicPr>
          <p:nvPr/>
        </p:nvPicPr>
        <p:blipFill>
          <a:blip r:embed="rId2"/>
          <a:srcRect/>
          <a:stretch>
            <a:fillRect/>
          </a:stretch>
        </p:blipFill>
        <p:spPr>
          <a:xfrm>
            <a:off x="230188" y="3154363"/>
            <a:ext cx="5705475" cy="3336925"/>
          </a:xfrm>
          <a:prstGeom prst="rect">
            <a:avLst/>
          </a:prstGeom>
          <a:noFill/>
          <a:ln w="9525">
            <a:noFill/>
          </a:ln>
        </p:spPr>
      </p:pic>
      <p:sp>
        <p:nvSpPr>
          <p:cNvPr id="10" name="矩形 9"/>
          <p:cNvSpPr/>
          <p:nvPr>
            <p:custDataLst>
              <p:tags r:id="rId3"/>
            </p:custDataLst>
          </p:nvPr>
        </p:nvSpPr>
        <p:spPr>
          <a:xfrm flipH="1">
            <a:off x="-2540" y="263275"/>
            <a:ext cx="219891" cy="467519"/>
          </a:xfrm>
          <a:prstGeom prst="rect">
            <a:avLst/>
          </a:prstGeom>
          <a:solidFill>
            <a:srgbClr val="D668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思源黑体" panose="020B0400000000000000" pitchFamily="34" charset="-122"/>
              <a:ea typeface="思源黑体" panose="020B0400000000000000" pitchFamily="34" charset="-122"/>
              <a:sym typeface="思源黑体" panose="020B0400000000000000" pitchFamily="34" charset="-122"/>
            </a:endParaRPr>
          </a:p>
        </p:txBody>
      </p:sp>
      <p:cxnSp>
        <p:nvCxnSpPr>
          <p:cNvPr id="5" name="直接连接符 4"/>
          <p:cNvCxnSpPr/>
          <p:nvPr>
            <p:custDataLst>
              <p:tags r:id="rId4"/>
            </p:custDataLst>
          </p:nvPr>
        </p:nvCxnSpPr>
        <p:spPr>
          <a:xfrm>
            <a:off x="2672715" y="528320"/>
            <a:ext cx="9509760" cy="254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 name="文本框 5"/>
          <p:cNvSpPr txBox="1"/>
          <p:nvPr>
            <p:custDataLst>
              <p:tags r:id="rId5"/>
            </p:custDataLst>
          </p:nvPr>
        </p:nvSpPr>
        <p:spPr>
          <a:xfrm>
            <a:off x="217170" y="88900"/>
            <a:ext cx="2928620" cy="739775"/>
          </a:xfrm>
          <a:prstGeom prst="rect">
            <a:avLst/>
          </a:prstGeom>
          <a:noFill/>
        </p:spPr>
        <p:txBody>
          <a:bodyPr wrap="square" lIns="46990" tIns="46990" rIns="46990" bIns="46990" rtlCol="0">
            <a:spAutoFit/>
          </a:bodyPr>
          <a:p>
            <a:pPr algn="l">
              <a:lnSpc>
                <a:spcPct val="150000"/>
              </a:lnSpc>
            </a:pPr>
            <a:r>
              <a:rPr lang="en-US" altLang="zh-CN" sz="2800" b="1" dirty="0">
                <a:solidFill>
                  <a:schemeClr val="tx1">
                    <a:lumMod val="75000"/>
                    <a:lumOff val="25000"/>
                  </a:schemeClr>
                </a:solidFill>
                <a:latin typeface="思源黑体" panose="020B0400000000000000" pitchFamily="34" charset="-122"/>
                <a:ea typeface="思源黑体" panose="020B0400000000000000" pitchFamily="34" charset="-122"/>
                <a:cs typeface="思源黑体" panose="020B0400000000000000" pitchFamily="34" charset="-122"/>
                <a:sym typeface="思源黑体" panose="020B0400000000000000" pitchFamily="34" charset="-122"/>
              </a:rPr>
              <a:t>2.2</a:t>
            </a:r>
            <a:r>
              <a:rPr lang="zh-CN" altLang="en-US" sz="2800" b="1" dirty="0">
                <a:solidFill>
                  <a:schemeClr val="tx1">
                    <a:lumMod val="75000"/>
                    <a:lumOff val="25000"/>
                  </a:schemeClr>
                </a:solidFill>
                <a:latin typeface="思源黑体" panose="020B0400000000000000" pitchFamily="34" charset="-122"/>
                <a:ea typeface="思源黑体" panose="020B0400000000000000" pitchFamily="34" charset="-122"/>
                <a:cs typeface="思源黑体" panose="020B0400000000000000" pitchFamily="34" charset="-122"/>
                <a:sym typeface="思源黑体" panose="020B0400000000000000" pitchFamily="34" charset="-122"/>
              </a:rPr>
              <a:t>模具监视器</a:t>
            </a:r>
            <a:endParaRPr lang="zh-CN" altLang="en-US" sz="2800" b="1" dirty="0">
              <a:solidFill>
                <a:schemeClr val="tx1">
                  <a:lumMod val="75000"/>
                  <a:lumOff val="25000"/>
                </a:schemeClr>
              </a:solidFill>
              <a:latin typeface="思源黑体" panose="020B0400000000000000" pitchFamily="34" charset="-122"/>
              <a:ea typeface="思源黑体" panose="020B0400000000000000" pitchFamily="34" charset="-122"/>
              <a:cs typeface="思源黑体" panose="020B0400000000000000" pitchFamily="34" charset="-122"/>
              <a:sym typeface="思源黑体" panose="020B0400000000000000" pitchFamily="34" charset="-122"/>
            </a:endParaRPr>
          </a:p>
        </p:txBody>
      </p:sp>
      <p:sp>
        <p:nvSpPr>
          <p:cNvPr id="8" name="矩形 7"/>
          <p:cNvSpPr/>
          <p:nvPr>
            <p:custDataLst>
              <p:tags r:id="rId6"/>
            </p:custDataLst>
          </p:nvPr>
        </p:nvSpPr>
        <p:spPr>
          <a:xfrm flipH="1">
            <a:off x="-2540" y="1109980"/>
            <a:ext cx="234315" cy="664210"/>
          </a:xfrm>
          <a:prstGeom prst="rect">
            <a:avLst/>
          </a:prstGeom>
          <a:solidFill>
            <a:srgbClr val="D668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思源黑体" panose="020B0400000000000000" pitchFamily="34" charset="-122"/>
              <a:ea typeface="思源黑体" panose="020B0400000000000000" pitchFamily="34" charset="-122"/>
              <a:sym typeface="思源黑体" panose="020B0400000000000000" pitchFamily="34" charset="-122"/>
            </a:endParaRPr>
          </a:p>
        </p:txBody>
      </p:sp>
    </p:spTree>
    <p:custDataLst>
      <p:tags r:id="rId7"/>
    </p:custDataLst>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矩形 1"/>
          <p:cNvSpPr/>
          <p:nvPr>
            <p:custDataLst>
              <p:tags r:id="rId1"/>
            </p:custDataLst>
          </p:nvPr>
        </p:nvSpPr>
        <p:spPr>
          <a:xfrm>
            <a:off x="3088640" y="5080"/>
            <a:ext cx="9103360" cy="3419475"/>
          </a:xfrm>
          <a:prstGeom prst="rect">
            <a:avLst/>
          </a:prstGeom>
          <a:blipFill rotWithShape="1">
            <a:blip r:embed="rId2"/>
            <a:srcRect/>
            <a:stretch>
              <a:fillRect l="-3000" t="-12000" b="-2000"/>
            </a:stretch>
          </a:blipFill>
          <a:ln w="28575" cmpd="sng">
            <a:solidFill>
              <a:schemeClr val="tx1">
                <a:lumMod val="75000"/>
                <a:lumOff val="2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a:latin typeface="思源黑体" panose="020B0400000000000000" pitchFamily="34" charset="-122"/>
              <a:ea typeface="思源黑体" panose="020B0400000000000000" pitchFamily="34" charset="-122"/>
              <a:sym typeface="思源黑体" panose="020B0400000000000000" pitchFamily="34" charset="-122"/>
            </a:endParaRPr>
          </a:p>
        </p:txBody>
      </p:sp>
      <p:sp>
        <p:nvSpPr>
          <p:cNvPr id="3" name="PA-矩形 2"/>
          <p:cNvSpPr/>
          <p:nvPr>
            <p:custDataLst>
              <p:tags r:id="rId3"/>
            </p:custDataLst>
          </p:nvPr>
        </p:nvSpPr>
        <p:spPr>
          <a:xfrm>
            <a:off x="741404" y="753762"/>
            <a:ext cx="5218672" cy="1921476"/>
          </a:xfrm>
          <a:prstGeom prst="rect">
            <a:avLst/>
          </a:prstGeom>
          <a:solidFill>
            <a:srgbClr val="D6680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a:latin typeface="思源黑体" panose="020B0400000000000000" pitchFamily="34" charset="-122"/>
              <a:ea typeface="思源黑体" panose="020B0400000000000000" pitchFamily="34" charset="-122"/>
              <a:sym typeface="思源黑体" panose="020B0400000000000000" pitchFamily="34" charset="-122"/>
            </a:endParaRPr>
          </a:p>
        </p:txBody>
      </p:sp>
      <p:sp>
        <p:nvSpPr>
          <p:cNvPr id="4" name="PA-文本框 6"/>
          <p:cNvSpPr txBox="1"/>
          <p:nvPr>
            <p:custDataLst>
              <p:tags r:id="rId4"/>
            </p:custDataLst>
          </p:nvPr>
        </p:nvSpPr>
        <p:spPr>
          <a:xfrm>
            <a:off x="1371789" y="1175891"/>
            <a:ext cx="2280172" cy="1077218"/>
          </a:xfrm>
          <a:prstGeom prst="rect">
            <a:avLst/>
          </a:prstGeom>
          <a:noFill/>
        </p:spPr>
        <p:txBody>
          <a:bodyPr wrap="square" rtlCol="0">
            <a:spAutoFit/>
          </a:bodyPr>
          <a:lstStyle/>
          <a:p>
            <a:r>
              <a:rPr lang="zh-CN" altLang="en-US" sz="3200" b="1">
                <a:solidFill>
                  <a:schemeClr val="bg1"/>
                </a:solidFill>
                <a:latin typeface="思源黑体" panose="020B0400000000000000" pitchFamily="34" charset="-122"/>
                <a:ea typeface="思源黑体" panose="020B0400000000000000" pitchFamily="34" charset="-122"/>
                <a:sym typeface="思源黑体" panose="020B0400000000000000" pitchFamily="34" charset="-122"/>
              </a:rPr>
              <a:t>目录</a:t>
            </a:r>
            <a:endParaRPr lang="en-US" altLang="zh-CN" sz="3200" b="1">
              <a:solidFill>
                <a:schemeClr val="bg1"/>
              </a:solidFill>
              <a:latin typeface="思源黑体" panose="020B0400000000000000" pitchFamily="34" charset="-122"/>
              <a:ea typeface="思源黑体" panose="020B0400000000000000" pitchFamily="34" charset="-122"/>
              <a:sym typeface="思源黑体" panose="020B0400000000000000" pitchFamily="34" charset="-122"/>
            </a:endParaRPr>
          </a:p>
          <a:p>
            <a:r>
              <a:rPr lang="en-US" altLang="zh-CN" sz="3200" b="1">
                <a:solidFill>
                  <a:schemeClr val="bg1"/>
                </a:solidFill>
                <a:latin typeface="思源黑体" panose="020B0400000000000000" pitchFamily="34" charset="-122"/>
                <a:ea typeface="思源黑体" panose="020B0400000000000000" pitchFamily="34" charset="-122"/>
                <a:sym typeface="思源黑体" panose="020B0400000000000000" pitchFamily="34" charset="-122"/>
              </a:rPr>
              <a:t>CONTENT</a:t>
            </a:r>
            <a:endParaRPr lang="en-US" sz="3200" b="1" dirty="0">
              <a:solidFill>
                <a:schemeClr val="bg1"/>
              </a:solidFill>
              <a:latin typeface="思源黑体" panose="020B0400000000000000" pitchFamily="34" charset="-122"/>
              <a:ea typeface="思源黑体" panose="020B0400000000000000" pitchFamily="34" charset="-122"/>
              <a:sym typeface="思源黑体" panose="020B0400000000000000" pitchFamily="34" charset="-122"/>
            </a:endParaRPr>
          </a:p>
        </p:txBody>
      </p:sp>
      <p:sp>
        <p:nvSpPr>
          <p:cNvPr id="5" name="PA-矩形 2"/>
          <p:cNvSpPr/>
          <p:nvPr>
            <p:custDataLst>
              <p:tags r:id="rId5"/>
            </p:custDataLst>
          </p:nvPr>
        </p:nvSpPr>
        <p:spPr>
          <a:xfrm>
            <a:off x="0" y="754380"/>
            <a:ext cx="741680" cy="1920875"/>
          </a:xfrm>
          <a:prstGeom prst="rect">
            <a:avLst/>
          </a:prstGeom>
          <a:gradFill>
            <a:gsLst>
              <a:gs pos="50000">
                <a:srgbClr val="EBA874"/>
              </a:gs>
              <a:gs pos="0">
                <a:srgbClr val="F2C5A2"/>
              </a:gs>
              <a:gs pos="100000">
                <a:srgbClr val="E48B45"/>
              </a:gs>
            </a:gsLst>
            <a:lin scaled="1"/>
          </a:gra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a:latin typeface="思源黑体" panose="020B0400000000000000" pitchFamily="34" charset="-122"/>
              <a:ea typeface="思源黑体" panose="020B0400000000000000" pitchFamily="34" charset="-122"/>
              <a:sym typeface="思源黑体" panose="020B0400000000000000" pitchFamily="34" charset="-122"/>
            </a:endParaRPr>
          </a:p>
        </p:txBody>
      </p:sp>
      <p:grpSp>
        <p:nvGrpSpPr>
          <p:cNvPr id="6" name="PA-组合 17"/>
          <p:cNvGrpSpPr/>
          <p:nvPr>
            <p:custDataLst>
              <p:tags r:id="rId6"/>
            </p:custDataLst>
          </p:nvPr>
        </p:nvGrpSpPr>
        <p:grpSpPr>
          <a:xfrm>
            <a:off x="1473593" y="4541240"/>
            <a:ext cx="2711450" cy="1243330"/>
            <a:chOff x="829703" y="4432655"/>
            <a:chExt cx="2711450" cy="1243330"/>
          </a:xfrm>
        </p:grpSpPr>
        <p:sp>
          <p:nvSpPr>
            <p:cNvPr id="7" name="PA-文本框 6"/>
            <p:cNvSpPr txBox="1"/>
            <p:nvPr>
              <p:custDataLst>
                <p:tags r:id="rId7"/>
              </p:custDataLst>
            </p:nvPr>
          </p:nvSpPr>
          <p:spPr>
            <a:xfrm>
              <a:off x="829703" y="4432655"/>
              <a:ext cx="1666875" cy="521970"/>
            </a:xfrm>
            <a:prstGeom prst="rect">
              <a:avLst/>
            </a:prstGeom>
            <a:noFill/>
          </p:spPr>
          <p:txBody>
            <a:bodyPr wrap="square" rtlCol="0">
              <a:spAutoFit/>
            </a:bodyPr>
            <a:lstStyle/>
            <a:p>
              <a:pPr algn="ctr"/>
              <a:r>
                <a:rPr lang="en-US" altLang="zh-CN" sz="2800" b="1" dirty="0">
                  <a:solidFill>
                    <a:schemeClr val="accent2"/>
                  </a:solidFill>
                  <a:latin typeface="思源黑体" panose="020B0400000000000000" pitchFamily="34" charset="-122"/>
                  <a:ea typeface="思源黑体" panose="020B0400000000000000" pitchFamily="34" charset="-122"/>
                  <a:sym typeface="思源黑体" panose="020B0400000000000000" pitchFamily="34" charset="-122"/>
                </a:rPr>
                <a:t>PART</a:t>
              </a:r>
              <a:r>
                <a:rPr lang="zh-CN" altLang="en-US" sz="2800" b="1" dirty="0">
                  <a:solidFill>
                    <a:schemeClr val="accent2"/>
                  </a:solidFill>
                  <a:latin typeface="思源黑体" panose="020B0400000000000000" pitchFamily="34" charset="-122"/>
                  <a:ea typeface="思源黑体" panose="020B0400000000000000" pitchFamily="34" charset="-122"/>
                  <a:sym typeface="思源黑体" panose="020B0400000000000000" pitchFamily="34" charset="-122"/>
                </a:rPr>
                <a:t> </a:t>
              </a:r>
              <a:r>
                <a:rPr lang="en-US" altLang="zh-CN" sz="2800" b="1" dirty="0">
                  <a:solidFill>
                    <a:schemeClr val="accent2"/>
                  </a:solidFill>
                  <a:latin typeface="思源黑体" panose="020B0400000000000000" pitchFamily="34" charset="-122"/>
                  <a:ea typeface="思源黑体" panose="020B0400000000000000" pitchFamily="34" charset="-122"/>
                  <a:sym typeface="思源黑体" panose="020B0400000000000000" pitchFamily="34" charset="-122"/>
                </a:rPr>
                <a:t>01</a:t>
              </a:r>
              <a:endParaRPr lang="en-US" altLang="zh-CN" sz="2800" b="1" dirty="0">
                <a:solidFill>
                  <a:schemeClr val="accent2"/>
                </a:solidFill>
                <a:latin typeface="思源黑体" panose="020B0400000000000000" pitchFamily="34" charset="-122"/>
                <a:ea typeface="思源黑体" panose="020B0400000000000000" pitchFamily="34" charset="-122"/>
                <a:sym typeface="思源黑体" panose="020B0400000000000000" pitchFamily="34" charset="-122"/>
              </a:endParaRPr>
            </a:p>
          </p:txBody>
        </p:sp>
        <p:sp>
          <p:nvSpPr>
            <p:cNvPr id="8" name="PA-文本框 6"/>
            <p:cNvSpPr txBox="1"/>
            <p:nvPr>
              <p:custDataLst>
                <p:tags r:id="rId8"/>
              </p:custDataLst>
            </p:nvPr>
          </p:nvSpPr>
          <p:spPr>
            <a:xfrm>
              <a:off x="886853" y="4832705"/>
              <a:ext cx="2654300" cy="645160"/>
            </a:xfrm>
            <a:prstGeom prst="rect">
              <a:avLst/>
            </a:prstGeom>
            <a:noFill/>
          </p:spPr>
          <p:txBody>
            <a:bodyPr wrap="square" rtlCol="0">
              <a:spAutoFit/>
            </a:bodyPr>
            <a:lstStyle/>
            <a:p>
              <a:r>
                <a:rPr lang="zh-CN" altLang="en-US" sz="3600" b="1" dirty="0">
                  <a:solidFill>
                    <a:schemeClr val="tx1">
                      <a:lumMod val="75000"/>
                      <a:lumOff val="25000"/>
                    </a:schemeClr>
                  </a:solidFill>
                  <a:latin typeface="思源黑体" panose="020B0400000000000000" pitchFamily="34" charset="-122"/>
                  <a:ea typeface="思源黑体" panose="020B0400000000000000" pitchFamily="34" charset="-122"/>
                  <a:sym typeface="思源黑体" panose="020B0400000000000000" pitchFamily="34" charset="-122"/>
                </a:rPr>
                <a:t>关于企业</a:t>
              </a:r>
              <a:endParaRPr lang="zh-CN" altLang="en-US" sz="3600" b="1" dirty="0">
                <a:solidFill>
                  <a:schemeClr val="tx1">
                    <a:lumMod val="75000"/>
                    <a:lumOff val="25000"/>
                  </a:schemeClr>
                </a:solidFill>
                <a:latin typeface="思源黑体" panose="020B0400000000000000" pitchFamily="34" charset="-122"/>
                <a:ea typeface="思源黑体" panose="020B0400000000000000" pitchFamily="34" charset="-122"/>
                <a:sym typeface="思源黑体" panose="020B0400000000000000" pitchFamily="34" charset="-122"/>
              </a:endParaRPr>
            </a:p>
          </p:txBody>
        </p:sp>
        <p:sp>
          <p:nvSpPr>
            <p:cNvPr id="9" name="PA-标题 11"/>
            <p:cNvSpPr txBox="1"/>
            <p:nvPr>
              <p:custDataLst>
                <p:tags r:id="rId9"/>
              </p:custDataLst>
            </p:nvPr>
          </p:nvSpPr>
          <p:spPr>
            <a:xfrm>
              <a:off x="886853" y="5265140"/>
              <a:ext cx="2654300" cy="410845"/>
            </a:xfrm>
            <a:prstGeom prst="rect">
              <a:avLst/>
            </a:prstGeom>
          </p:spPr>
          <p:txBody>
            <a:bodyPr wrap="square">
              <a:spAutoFit/>
            </a:bodyPr>
            <a:lstStyle>
              <a:defPPr>
                <a:defRPr lang="zh-CN"/>
              </a:defPPr>
              <a:lvl1pPr defTabSz="457200">
                <a:lnSpc>
                  <a:spcPct val="130000"/>
                </a:lnSpc>
                <a:defRPr sz="1200">
                  <a:solidFill>
                    <a:schemeClr val="bg1">
                      <a:lumMod val="50000"/>
                    </a:schemeClr>
                  </a:solidFill>
                  <a:latin typeface="思源黑体" panose="020B0400000000000000" pitchFamily="34" charset="-128"/>
                  <a:ea typeface="思源黑体" panose="020B0400000000000000" pitchFamily="34" charset="-128"/>
                </a:defRPr>
              </a:lvl1pPr>
            </a:lstStyle>
            <a:p>
              <a:r>
                <a:rPr lang="zh-CN" altLang="en-US" sz="1600" dirty="0">
                  <a:solidFill>
                    <a:schemeClr val="tx1">
                      <a:lumMod val="50000"/>
                      <a:lumOff val="50000"/>
                    </a:schemeClr>
                  </a:solidFill>
                  <a:latin typeface="思源黑体" panose="020B0400000000000000" pitchFamily="34" charset="-122"/>
                  <a:ea typeface="思源黑体" panose="020B0400000000000000" pitchFamily="34" charset="-122"/>
                  <a:sym typeface="思源黑体" panose="020B0400000000000000" pitchFamily="34" charset="-122"/>
                </a:rPr>
                <a:t>About Enterprise</a:t>
              </a:r>
              <a:endParaRPr lang="zh-CN" altLang="en-US" sz="1600" dirty="0">
                <a:solidFill>
                  <a:schemeClr val="tx1">
                    <a:lumMod val="50000"/>
                    <a:lumOff val="50000"/>
                  </a:schemeClr>
                </a:solidFill>
                <a:latin typeface="思源黑体" panose="020B0400000000000000" pitchFamily="34" charset="-122"/>
                <a:ea typeface="思源黑体" panose="020B0400000000000000" pitchFamily="34" charset="-122"/>
                <a:sym typeface="思源黑体" panose="020B0400000000000000" pitchFamily="34" charset="-122"/>
              </a:endParaRPr>
            </a:p>
          </p:txBody>
        </p:sp>
      </p:grpSp>
      <p:grpSp>
        <p:nvGrpSpPr>
          <p:cNvPr id="14" name="PA-组合 19"/>
          <p:cNvGrpSpPr/>
          <p:nvPr>
            <p:custDataLst>
              <p:tags r:id="rId10"/>
            </p:custDataLst>
          </p:nvPr>
        </p:nvGrpSpPr>
        <p:grpSpPr>
          <a:xfrm>
            <a:off x="4853765" y="4508220"/>
            <a:ext cx="2522220" cy="1242060"/>
            <a:chOff x="4954730" y="4399000"/>
            <a:chExt cx="2522220" cy="1242060"/>
          </a:xfrm>
        </p:grpSpPr>
        <p:sp>
          <p:nvSpPr>
            <p:cNvPr id="15" name="PA-文本框 6"/>
            <p:cNvSpPr txBox="1"/>
            <p:nvPr>
              <p:custDataLst>
                <p:tags r:id="rId11"/>
              </p:custDataLst>
            </p:nvPr>
          </p:nvSpPr>
          <p:spPr>
            <a:xfrm>
              <a:off x="4954730" y="4399000"/>
              <a:ext cx="1583690" cy="521970"/>
            </a:xfrm>
            <a:prstGeom prst="rect">
              <a:avLst/>
            </a:prstGeom>
            <a:noFill/>
          </p:spPr>
          <p:txBody>
            <a:bodyPr wrap="square" rtlCol="0">
              <a:spAutoFit/>
            </a:bodyPr>
            <a:lstStyle/>
            <a:p>
              <a:pPr algn="ctr"/>
              <a:r>
                <a:rPr lang="en-US" altLang="zh-CN" sz="2800" b="1" dirty="0">
                  <a:solidFill>
                    <a:schemeClr val="accent2"/>
                  </a:solidFill>
                  <a:latin typeface="思源黑体" panose="020B0400000000000000" pitchFamily="34" charset="-122"/>
                  <a:ea typeface="思源黑体" panose="020B0400000000000000" pitchFamily="34" charset="-122"/>
                  <a:sym typeface="思源黑体" panose="020B0400000000000000" pitchFamily="34" charset="-122"/>
                </a:rPr>
                <a:t>PART</a:t>
              </a:r>
              <a:r>
                <a:rPr lang="zh-CN" altLang="en-US" sz="2800" b="1" dirty="0">
                  <a:solidFill>
                    <a:schemeClr val="accent2"/>
                  </a:solidFill>
                  <a:latin typeface="思源黑体" panose="020B0400000000000000" pitchFamily="34" charset="-122"/>
                  <a:ea typeface="思源黑体" panose="020B0400000000000000" pitchFamily="34" charset="-122"/>
                  <a:sym typeface="思源黑体" panose="020B0400000000000000" pitchFamily="34" charset="-122"/>
                </a:rPr>
                <a:t> </a:t>
              </a:r>
              <a:r>
                <a:rPr lang="en-US" altLang="zh-CN" sz="2800" b="1" dirty="0">
                  <a:solidFill>
                    <a:schemeClr val="accent2"/>
                  </a:solidFill>
                  <a:latin typeface="思源黑体" panose="020B0400000000000000" pitchFamily="34" charset="-122"/>
                  <a:ea typeface="思源黑体" panose="020B0400000000000000" pitchFamily="34" charset="-122"/>
                  <a:sym typeface="思源黑体" panose="020B0400000000000000" pitchFamily="34" charset="-122"/>
                </a:rPr>
                <a:t>02</a:t>
              </a:r>
              <a:endParaRPr lang="en-US" altLang="zh-CN" sz="2800" b="1" dirty="0">
                <a:solidFill>
                  <a:schemeClr val="accent2"/>
                </a:solidFill>
                <a:latin typeface="思源黑体" panose="020B0400000000000000" pitchFamily="34" charset="-122"/>
                <a:ea typeface="思源黑体" panose="020B0400000000000000" pitchFamily="34" charset="-122"/>
                <a:sym typeface="思源黑体" panose="020B0400000000000000" pitchFamily="34" charset="-122"/>
              </a:endParaRPr>
            </a:p>
          </p:txBody>
        </p:sp>
        <p:sp>
          <p:nvSpPr>
            <p:cNvPr id="16" name="PA-文本框 6"/>
            <p:cNvSpPr txBox="1"/>
            <p:nvPr>
              <p:custDataLst>
                <p:tags r:id="rId12"/>
              </p:custDataLst>
            </p:nvPr>
          </p:nvSpPr>
          <p:spPr>
            <a:xfrm>
              <a:off x="4954730" y="4755870"/>
              <a:ext cx="2522220" cy="645160"/>
            </a:xfrm>
            <a:prstGeom prst="rect">
              <a:avLst/>
            </a:prstGeom>
            <a:noFill/>
          </p:spPr>
          <p:txBody>
            <a:bodyPr wrap="square" rtlCol="0">
              <a:spAutoFit/>
            </a:bodyPr>
            <a:lstStyle/>
            <a:p>
              <a:r>
                <a:rPr lang="zh-CN" altLang="en-US" sz="3600" b="1" dirty="0">
                  <a:solidFill>
                    <a:schemeClr val="tx1">
                      <a:lumMod val="75000"/>
                      <a:lumOff val="25000"/>
                    </a:schemeClr>
                  </a:solidFill>
                  <a:latin typeface="思源黑体" panose="020B0400000000000000" pitchFamily="34" charset="-122"/>
                  <a:ea typeface="思源黑体" panose="020B0400000000000000" pitchFamily="34" charset="-122"/>
                  <a:sym typeface="思源黑体" panose="020B0400000000000000" pitchFamily="34" charset="-122"/>
                </a:rPr>
                <a:t>主打产品</a:t>
              </a:r>
              <a:endParaRPr lang="zh-CN" altLang="en-US" sz="3600" b="1" dirty="0">
                <a:solidFill>
                  <a:schemeClr val="tx1">
                    <a:lumMod val="75000"/>
                    <a:lumOff val="25000"/>
                  </a:schemeClr>
                </a:solidFill>
                <a:latin typeface="思源黑体" panose="020B0400000000000000" pitchFamily="34" charset="-122"/>
                <a:ea typeface="思源黑体" panose="020B0400000000000000" pitchFamily="34" charset="-122"/>
                <a:sym typeface="思源黑体" panose="020B0400000000000000" pitchFamily="34" charset="-122"/>
              </a:endParaRPr>
            </a:p>
          </p:txBody>
        </p:sp>
        <p:sp>
          <p:nvSpPr>
            <p:cNvPr id="17" name="PA-标题 11"/>
            <p:cNvSpPr txBox="1"/>
            <p:nvPr>
              <p:custDataLst>
                <p:tags r:id="rId13"/>
              </p:custDataLst>
            </p:nvPr>
          </p:nvSpPr>
          <p:spPr>
            <a:xfrm>
              <a:off x="4954730" y="5230215"/>
              <a:ext cx="2522220" cy="410845"/>
            </a:xfrm>
            <a:prstGeom prst="rect">
              <a:avLst/>
            </a:prstGeom>
          </p:spPr>
          <p:txBody>
            <a:bodyPr wrap="square">
              <a:spAutoFit/>
            </a:bodyPr>
            <a:lstStyle>
              <a:defPPr>
                <a:defRPr lang="zh-CN"/>
              </a:defPPr>
              <a:lvl1pPr defTabSz="457200">
                <a:lnSpc>
                  <a:spcPct val="130000"/>
                </a:lnSpc>
                <a:defRPr sz="1200">
                  <a:solidFill>
                    <a:schemeClr val="bg1">
                      <a:lumMod val="50000"/>
                    </a:schemeClr>
                  </a:solidFill>
                  <a:latin typeface="思源黑体" panose="020B0400000000000000" pitchFamily="34" charset="-128"/>
                  <a:ea typeface="思源黑体" panose="020B0400000000000000" pitchFamily="34" charset="-128"/>
                </a:defRPr>
              </a:lvl1pPr>
            </a:lstStyle>
            <a:p>
              <a:r>
                <a:rPr lang="zh-CN" altLang="en-US" sz="1600" dirty="0">
                  <a:solidFill>
                    <a:schemeClr val="tx1">
                      <a:lumMod val="50000"/>
                      <a:lumOff val="50000"/>
                    </a:schemeClr>
                  </a:solidFill>
                  <a:latin typeface="思源黑体" panose="020B0400000000000000" pitchFamily="34" charset="-122"/>
                  <a:ea typeface="思源黑体" panose="020B0400000000000000" pitchFamily="34" charset="-122"/>
                  <a:sym typeface="思源黑体" panose="020B0400000000000000" pitchFamily="34" charset="-122"/>
                </a:rPr>
                <a:t>Main products</a:t>
              </a:r>
              <a:endParaRPr lang="zh-CN" altLang="en-US" sz="1600" dirty="0">
                <a:solidFill>
                  <a:schemeClr val="tx1">
                    <a:lumMod val="50000"/>
                    <a:lumOff val="50000"/>
                  </a:schemeClr>
                </a:solidFill>
                <a:latin typeface="思源黑体" panose="020B0400000000000000" pitchFamily="34" charset="-122"/>
                <a:ea typeface="思源黑体" panose="020B0400000000000000" pitchFamily="34" charset="-122"/>
                <a:sym typeface="思源黑体" panose="020B0400000000000000" pitchFamily="34" charset="-122"/>
              </a:endParaRPr>
            </a:p>
          </p:txBody>
        </p:sp>
      </p:grpSp>
      <p:grpSp>
        <p:nvGrpSpPr>
          <p:cNvPr id="18" name="PA-组合 20"/>
          <p:cNvGrpSpPr/>
          <p:nvPr>
            <p:custDataLst>
              <p:tags r:id="rId14"/>
            </p:custDataLst>
          </p:nvPr>
        </p:nvGrpSpPr>
        <p:grpSpPr>
          <a:xfrm>
            <a:off x="8236580" y="4480560"/>
            <a:ext cx="2579370" cy="1270103"/>
            <a:chOff x="9923671" y="4336135"/>
            <a:chExt cx="1972574" cy="1270284"/>
          </a:xfrm>
        </p:grpSpPr>
        <p:sp>
          <p:nvSpPr>
            <p:cNvPr id="19" name="PA-文本框 6"/>
            <p:cNvSpPr txBox="1"/>
            <p:nvPr>
              <p:custDataLst>
                <p:tags r:id="rId15"/>
              </p:custDataLst>
            </p:nvPr>
          </p:nvSpPr>
          <p:spPr>
            <a:xfrm>
              <a:off x="9923671" y="4336135"/>
              <a:ext cx="1238675" cy="522044"/>
            </a:xfrm>
            <a:prstGeom prst="rect">
              <a:avLst/>
            </a:prstGeom>
            <a:noFill/>
          </p:spPr>
          <p:txBody>
            <a:bodyPr wrap="square" rtlCol="0">
              <a:spAutoFit/>
            </a:bodyPr>
            <a:lstStyle/>
            <a:p>
              <a:pPr algn="ctr"/>
              <a:r>
                <a:rPr lang="en-US" altLang="zh-CN" sz="2800" b="1" dirty="0">
                  <a:solidFill>
                    <a:schemeClr val="accent2"/>
                  </a:solidFill>
                  <a:latin typeface="思源黑体" panose="020B0400000000000000" pitchFamily="34" charset="-122"/>
                  <a:ea typeface="思源黑体" panose="020B0400000000000000" pitchFamily="34" charset="-122"/>
                  <a:sym typeface="思源黑体" panose="020B0400000000000000" pitchFamily="34" charset="-122"/>
                </a:rPr>
                <a:t>PART</a:t>
              </a:r>
              <a:r>
                <a:rPr lang="zh-CN" altLang="en-US" sz="2800" b="1" dirty="0">
                  <a:solidFill>
                    <a:schemeClr val="accent2"/>
                  </a:solidFill>
                  <a:latin typeface="思源黑体" panose="020B0400000000000000" pitchFamily="34" charset="-122"/>
                  <a:ea typeface="思源黑体" panose="020B0400000000000000" pitchFamily="34" charset="-122"/>
                  <a:sym typeface="思源黑体" panose="020B0400000000000000" pitchFamily="34" charset="-122"/>
                </a:rPr>
                <a:t> </a:t>
              </a:r>
              <a:r>
                <a:rPr lang="en-US" altLang="zh-CN" sz="2800" b="1" dirty="0">
                  <a:solidFill>
                    <a:schemeClr val="accent2"/>
                  </a:solidFill>
                  <a:latin typeface="思源黑体" panose="020B0400000000000000" pitchFamily="34" charset="-122"/>
                  <a:ea typeface="思源黑体" panose="020B0400000000000000" pitchFamily="34" charset="-122"/>
                  <a:sym typeface="思源黑体" panose="020B0400000000000000" pitchFamily="34" charset="-122"/>
                </a:rPr>
                <a:t>03</a:t>
              </a:r>
              <a:endParaRPr lang="en-US" altLang="zh-CN" sz="2800" b="1" dirty="0">
                <a:solidFill>
                  <a:schemeClr val="accent2"/>
                </a:solidFill>
                <a:latin typeface="思源黑体" panose="020B0400000000000000" pitchFamily="34" charset="-122"/>
                <a:ea typeface="思源黑体" panose="020B0400000000000000" pitchFamily="34" charset="-122"/>
                <a:sym typeface="思源黑体" panose="020B0400000000000000" pitchFamily="34" charset="-122"/>
              </a:endParaRPr>
            </a:p>
          </p:txBody>
        </p:sp>
        <p:sp>
          <p:nvSpPr>
            <p:cNvPr id="20" name="PA-文本框 6"/>
            <p:cNvSpPr txBox="1"/>
            <p:nvPr>
              <p:custDataLst>
                <p:tags r:id="rId16"/>
              </p:custDataLst>
            </p:nvPr>
          </p:nvSpPr>
          <p:spPr>
            <a:xfrm>
              <a:off x="9923671" y="4691160"/>
              <a:ext cx="1972574" cy="645252"/>
            </a:xfrm>
            <a:prstGeom prst="rect">
              <a:avLst/>
            </a:prstGeom>
            <a:noFill/>
          </p:spPr>
          <p:txBody>
            <a:bodyPr wrap="square" rtlCol="0">
              <a:spAutoFit/>
            </a:bodyPr>
            <a:lstStyle/>
            <a:p>
              <a:r>
                <a:rPr lang="zh-CN" altLang="en-US" sz="3600" b="1" dirty="0">
                  <a:solidFill>
                    <a:schemeClr val="tx1">
                      <a:lumMod val="75000"/>
                      <a:lumOff val="25000"/>
                    </a:schemeClr>
                  </a:solidFill>
                  <a:latin typeface="思源黑体" panose="020B0400000000000000" pitchFamily="34" charset="-122"/>
                  <a:ea typeface="思源黑体" panose="020B0400000000000000" pitchFamily="34" charset="-122"/>
                  <a:sym typeface="思源黑体" panose="020B0400000000000000" pitchFamily="34" charset="-122"/>
                </a:rPr>
                <a:t>合作客户</a:t>
              </a:r>
              <a:endParaRPr lang="zh-CN" altLang="en-US" sz="3600" b="1" dirty="0">
                <a:solidFill>
                  <a:schemeClr val="tx1">
                    <a:lumMod val="75000"/>
                    <a:lumOff val="25000"/>
                  </a:schemeClr>
                </a:solidFill>
                <a:latin typeface="思源黑体" panose="020B0400000000000000" pitchFamily="34" charset="-122"/>
                <a:ea typeface="思源黑体" panose="020B0400000000000000" pitchFamily="34" charset="-122"/>
                <a:sym typeface="思源黑体" panose="020B0400000000000000" pitchFamily="34" charset="-122"/>
              </a:endParaRPr>
            </a:p>
          </p:txBody>
        </p:sp>
        <p:sp>
          <p:nvSpPr>
            <p:cNvPr id="21" name="PA-标题 11"/>
            <p:cNvSpPr txBox="1"/>
            <p:nvPr>
              <p:custDataLst>
                <p:tags r:id="rId17"/>
              </p:custDataLst>
            </p:nvPr>
          </p:nvSpPr>
          <p:spPr>
            <a:xfrm>
              <a:off x="9923672" y="5195516"/>
              <a:ext cx="1972573" cy="410903"/>
            </a:xfrm>
            <a:prstGeom prst="rect">
              <a:avLst/>
            </a:prstGeom>
          </p:spPr>
          <p:txBody>
            <a:bodyPr wrap="square">
              <a:spAutoFit/>
            </a:bodyPr>
            <a:lstStyle>
              <a:defPPr>
                <a:defRPr lang="zh-CN"/>
              </a:defPPr>
              <a:lvl1pPr defTabSz="457200">
                <a:lnSpc>
                  <a:spcPct val="130000"/>
                </a:lnSpc>
                <a:defRPr sz="1200">
                  <a:solidFill>
                    <a:schemeClr val="bg1">
                      <a:lumMod val="50000"/>
                    </a:schemeClr>
                  </a:solidFill>
                  <a:latin typeface="思源黑体" panose="020B0400000000000000" pitchFamily="34" charset="-128"/>
                  <a:ea typeface="思源黑体" panose="020B0400000000000000" pitchFamily="34" charset="-128"/>
                </a:defRPr>
              </a:lvl1pPr>
            </a:lstStyle>
            <a:p>
              <a:r>
                <a:rPr lang="zh-CN" altLang="en-US" sz="1600" dirty="0">
                  <a:solidFill>
                    <a:schemeClr val="tx1">
                      <a:lumMod val="50000"/>
                      <a:lumOff val="50000"/>
                    </a:schemeClr>
                  </a:solidFill>
                  <a:latin typeface="思源黑体" panose="020B0400000000000000" pitchFamily="34" charset="-122"/>
                  <a:ea typeface="思源黑体" panose="020B0400000000000000" pitchFamily="34" charset="-122"/>
                  <a:sym typeface="思源黑体" panose="020B0400000000000000" pitchFamily="34" charset="-122"/>
                </a:rPr>
                <a:t>Cooperative customers</a:t>
              </a:r>
              <a:endParaRPr lang="zh-CN" altLang="en-US" sz="1600" dirty="0">
                <a:solidFill>
                  <a:schemeClr val="tx1">
                    <a:lumMod val="50000"/>
                    <a:lumOff val="50000"/>
                  </a:schemeClr>
                </a:solidFill>
                <a:latin typeface="思源黑体" panose="020B0400000000000000" pitchFamily="34" charset="-122"/>
                <a:ea typeface="思源黑体" panose="020B0400000000000000" pitchFamily="34" charset="-122"/>
                <a:sym typeface="思源黑体" panose="020B0400000000000000" pitchFamily="34" charset="-122"/>
              </a:endParaRPr>
            </a:p>
          </p:txBody>
        </p:sp>
      </p:grpSp>
      <p:sp>
        <p:nvSpPr>
          <p:cNvPr id="34" name="箭头: V 形 9"/>
          <p:cNvSpPr/>
          <p:nvPr>
            <p:custDataLst>
              <p:tags r:id="rId18"/>
            </p:custDataLst>
          </p:nvPr>
        </p:nvSpPr>
        <p:spPr>
          <a:xfrm>
            <a:off x="3883978" y="4936490"/>
            <a:ext cx="288925" cy="420688"/>
          </a:xfrm>
          <a:prstGeom prst="chevron">
            <a:avLst>
              <a:gd name="adj" fmla="val 55431"/>
            </a:avLst>
          </a:prstGeom>
          <a:solidFill>
            <a:srgbClr val="F5AC7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mn-lt"/>
              <a:ea typeface="+mn-ea"/>
              <a:cs typeface="+mn-cs"/>
            </a:endParaRPr>
          </a:p>
        </p:txBody>
      </p:sp>
      <p:sp>
        <p:nvSpPr>
          <p:cNvPr id="35" name="箭头: V 形 10"/>
          <p:cNvSpPr/>
          <p:nvPr>
            <p:custDataLst>
              <p:tags r:id="rId19"/>
            </p:custDataLst>
          </p:nvPr>
        </p:nvSpPr>
        <p:spPr>
          <a:xfrm>
            <a:off x="4290378" y="4936490"/>
            <a:ext cx="287338" cy="420688"/>
          </a:xfrm>
          <a:prstGeom prst="chevron">
            <a:avLst>
              <a:gd name="adj" fmla="val 55431"/>
            </a:avLst>
          </a:prstGeom>
          <a:solidFill>
            <a:srgbClr val="F5AC7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mn-lt"/>
              <a:ea typeface="+mn-ea"/>
              <a:cs typeface="+mn-cs"/>
            </a:endParaRPr>
          </a:p>
        </p:txBody>
      </p:sp>
      <p:sp>
        <p:nvSpPr>
          <p:cNvPr id="36" name="箭头: V 形 9"/>
          <p:cNvSpPr/>
          <p:nvPr>
            <p:custDataLst>
              <p:tags r:id="rId20"/>
            </p:custDataLst>
          </p:nvPr>
        </p:nvSpPr>
        <p:spPr>
          <a:xfrm>
            <a:off x="7172643" y="4907280"/>
            <a:ext cx="288925" cy="420688"/>
          </a:xfrm>
          <a:prstGeom prst="chevron">
            <a:avLst>
              <a:gd name="adj" fmla="val 55431"/>
            </a:avLst>
          </a:prstGeom>
          <a:solidFill>
            <a:srgbClr val="F5AC7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mn-lt"/>
              <a:ea typeface="+mn-ea"/>
              <a:cs typeface="+mn-cs"/>
            </a:endParaRPr>
          </a:p>
        </p:txBody>
      </p:sp>
      <p:sp>
        <p:nvSpPr>
          <p:cNvPr id="37" name="箭头: V 形 10"/>
          <p:cNvSpPr/>
          <p:nvPr>
            <p:custDataLst>
              <p:tags r:id="rId21"/>
            </p:custDataLst>
          </p:nvPr>
        </p:nvSpPr>
        <p:spPr>
          <a:xfrm>
            <a:off x="7579043" y="4907280"/>
            <a:ext cx="287338" cy="420688"/>
          </a:xfrm>
          <a:prstGeom prst="chevron">
            <a:avLst>
              <a:gd name="adj" fmla="val 55431"/>
            </a:avLst>
          </a:prstGeom>
          <a:solidFill>
            <a:srgbClr val="F5AC7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mn-lt"/>
              <a:ea typeface="+mn-ea"/>
              <a:cs typeface="+mn-cs"/>
            </a:endParaRPr>
          </a:p>
        </p:txBody>
      </p:sp>
    </p:spTree>
    <p:custDataLst>
      <p:tags r:id="rId22"/>
    </p:custDataLst>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par>
    </p:tnLst>
    <p:bldLst>
      <p:bldP spid="34" grpId="0" bldLvl="0" animBg="1"/>
      <p:bldP spid="35" grpId="0" bldLvl="0" animBg="1"/>
      <p:bldP spid="34" grpId="1" animBg="1"/>
      <p:bldP spid="35" grpId="1" animBg="1"/>
      <p:bldP spid="36" grpId="0" bldLvl="0" animBg="1"/>
      <p:bldP spid="37" grpId="0" bldLvl="0" animBg="1"/>
      <p:bldP spid="36" grpId="1" animBg="1"/>
      <p:bldP spid="37"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7891" name="图形 3"/>
          <p:cNvPicPr>
            <a:picLocks noChangeAspect="1"/>
          </p:cNvPicPr>
          <p:nvPr/>
        </p:nvPicPr>
        <p:blipFill>
          <a:blip r:embed="rId1"/>
          <a:stretch>
            <a:fillRect/>
          </a:stretch>
        </p:blipFill>
        <p:spPr>
          <a:xfrm>
            <a:off x="280035" y="1066800"/>
            <a:ext cx="5705475" cy="3803650"/>
          </a:xfrm>
          <a:prstGeom prst="rect">
            <a:avLst/>
          </a:prstGeom>
          <a:noFill/>
          <a:ln w="9525">
            <a:noFill/>
          </a:ln>
        </p:spPr>
      </p:pic>
      <p:pic>
        <p:nvPicPr>
          <p:cNvPr id="37892" name="图形 4"/>
          <p:cNvPicPr>
            <a:picLocks noChangeAspect="1"/>
          </p:cNvPicPr>
          <p:nvPr/>
        </p:nvPicPr>
        <p:blipFill>
          <a:blip r:embed="rId2"/>
          <a:stretch>
            <a:fillRect/>
          </a:stretch>
        </p:blipFill>
        <p:spPr>
          <a:xfrm>
            <a:off x="2286318" y="4870450"/>
            <a:ext cx="3698875" cy="1706563"/>
          </a:xfrm>
          <a:prstGeom prst="rect">
            <a:avLst/>
          </a:prstGeom>
          <a:noFill/>
          <a:ln w="9525">
            <a:noFill/>
          </a:ln>
        </p:spPr>
      </p:pic>
      <p:sp>
        <p:nvSpPr>
          <p:cNvPr id="7" name="矩形 14"/>
          <p:cNvSpPr>
            <a:spLocks noChangeArrowheads="1"/>
          </p:cNvSpPr>
          <p:nvPr/>
        </p:nvSpPr>
        <p:spPr bwMode="auto">
          <a:xfrm>
            <a:off x="6404770" y="1310958"/>
            <a:ext cx="5516880" cy="661670"/>
          </a:xfrm>
          <a:prstGeom prst="rect">
            <a:avLst/>
          </a:prstGeom>
          <a:noFill/>
          <a:ln>
            <a:noFill/>
          </a:ln>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DINCond-Medium" charset="0"/>
                <a:ea typeface="阿里巴巴普惠体 R" pitchFamily="18" charset="-122"/>
              </a:defRPr>
            </a:lvl1pPr>
            <a:lvl2pPr marL="742950" indent="-285750">
              <a:lnSpc>
                <a:spcPct val="90000"/>
              </a:lnSpc>
              <a:spcBef>
                <a:spcPts val="500"/>
              </a:spcBef>
              <a:buFont typeface="Arial" panose="020B0604020202020204" pitchFamily="34" charset="0"/>
              <a:buChar char="•"/>
              <a:defRPr sz="2400">
                <a:solidFill>
                  <a:schemeClr val="tx1"/>
                </a:solidFill>
                <a:latin typeface="DINCond-Medium" charset="0"/>
                <a:ea typeface="阿里巴巴普惠体 R" pitchFamily="18"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DINCond-Medium" charset="0"/>
                <a:ea typeface="阿里巴巴普惠体 R" pitchFamily="18" charset="-122"/>
              </a:defRPr>
            </a:lvl3pPr>
            <a:lvl4pPr marL="1600200" indent="-228600">
              <a:lnSpc>
                <a:spcPct val="90000"/>
              </a:lnSpc>
              <a:spcBef>
                <a:spcPts val="500"/>
              </a:spcBef>
              <a:buFont typeface="Arial" panose="020B0604020202020204" pitchFamily="34" charset="0"/>
              <a:buChar char="•"/>
              <a:defRPr>
                <a:solidFill>
                  <a:schemeClr val="tx1"/>
                </a:solidFill>
                <a:latin typeface="DINCond-Medium" charset="0"/>
                <a:ea typeface="阿里巴巴普惠体 R" pitchFamily="18" charset="-122"/>
              </a:defRPr>
            </a:lvl4pPr>
            <a:lvl5pPr marL="2057400" indent="-228600">
              <a:lnSpc>
                <a:spcPct val="90000"/>
              </a:lnSpc>
              <a:spcBef>
                <a:spcPts val="500"/>
              </a:spcBef>
              <a:buFont typeface="Arial" panose="020B0604020202020204" pitchFamily="34" charset="0"/>
              <a:buChar char="•"/>
              <a:defRPr>
                <a:solidFill>
                  <a:schemeClr val="tx1"/>
                </a:solidFill>
                <a:latin typeface="DINCond-Medium" charset="0"/>
                <a:ea typeface="阿里巴巴普惠体 R" pitchFamily="18"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DINCond-Medium" charset="0"/>
                <a:ea typeface="阿里巴巴普惠体 R" pitchFamily="18"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DINCond-Medium" charset="0"/>
                <a:ea typeface="阿里巴巴普惠体 R" pitchFamily="18"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DINCond-Medium" charset="0"/>
                <a:ea typeface="阿里巴巴普惠体 R" pitchFamily="18"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DINCond-Medium" charset="0"/>
                <a:ea typeface="阿里巴巴普惠体 R" pitchFamily="18" charset="-122"/>
              </a:defRPr>
            </a:lvl9pPr>
          </a:lstStyle>
          <a:p>
            <a:pPr marL="0" marR="0" lvl="0" indent="0" algn="r" defTabSz="914400" rtl="0" eaLnBrk="0" fontAlgn="base" latinLnBrk="0" hangingPunct="0">
              <a:lnSpc>
                <a:spcPct val="90000"/>
              </a:lnSpc>
              <a:spcBef>
                <a:spcPts val="1000"/>
              </a:spcBef>
              <a:spcAft>
                <a:spcPct val="0"/>
              </a:spcAft>
              <a:buClrTx/>
              <a:buSzTx/>
              <a:buFont typeface="Arial" panose="020B0604020202020204" pitchFamily="34" charset="0"/>
              <a:buNone/>
              <a:defRPr/>
            </a:pPr>
            <a:r>
              <a:rPr kumimoji="0" lang="zh-CN" altLang="en-US" sz="1800" b="1" i="0" u="none" strike="noStrike" kern="100" cap="none" spc="0" normalizeH="0" baseline="0" noProof="0" dirty="0">
                <a:ln>
                  <a:noFill/>
                </a:ln>
                <a:solidFill>
                  <a:schemeClr val="tx1"/>
                </a:solidFill>
                <a:effectLst/>
                <a:uLnTx/>
                <a:uFillTx/>
                <a:latin typeface="微软雅黑 Light" pitchFamily="34" charset="-122"/>
                <a:ea typeface="微软雅黑 Light" pitchFamily="34" charset="-122"/>
                <a:cs typeface="Times New Roman" panose="02020603050405020304" pitchFamily="18" charset="0"/>
              </a:rPr>
              <a:t>模具监视器在行业上的运用</a:t>
            </a:r>
            <a:r>
              <a:rPr kumimoji="0" lang="en-US" altLang="zh-CN" sz="1800" b="1" i="0" u="none" strike="noStrike" kern="100" cap="none" spc="0" normalizeH="0" baseline="0" noProof="0" dirty="0">
                <a:ln>
                  <a:noFill/>
                </a:ln>
                <a:solidFill>
                  <a:schemeClr val="tx1"/>
                </a:solidFill>
                <a:effectLst/>
                <a:uLnTx/>
                <a:uFillTx/>
                <a:latin typeface="微软雅黑 Light" pitchFamily="34" charset="-122"/>
                <a:ea typeface="微软雅黑 Light" pitchFamily="34" charset="-122"/>
                <a:cs typeface="Times New Roman" panose="02020603050405020304" pitchFamily="18" charset="0"/>
              </a:rPr>
              <a:t>(</a:t>
            </a:r>
            <a:r>
              <a:rPr kumimoji="0" lang="zh-CN" altLang="en-US" sz="1800" b="1" i="0" u="none" strike="noStrike" kern="100" cap="none" spc="0" normalizeH="0" baseline="0" noProof="0" dirty="0">
                <a:ln>
                  <a:noFill/>
                </a:ln>
                <a:solidFill>
                  <a:schemeClr val="tx1"/>
                </a:solidFill>
                <a:effectLst/>
                <a:uLnTx/>
                <a:uFillTx/>
                <a:latin typeface="微软雅黑 Light" pitchFamily="34" charset="-122"/>
                <a:ea typeface="微软雅黑 Light" pitchFamily="34" charset="-122"/>
                <a:cs typeface="Times New Roman" panose="02020603050405020304" pitchFamily="18" charset="0"/>
              </a:rPr>
              <a:t>家电行业</a:t>
            </a:r>
            <a:r>
              <a:rPr kumimoji="0" lang="en-US" altLang="zh-CN" sz="1800" b="1" i="0" u="none" strike="noStrike" kern="100" cap="none" spc="0" normalizeH="0" baseline="0" noProof="0" dirty="0">
                <a:ln>
                  <a:noFill/>
                </a:ln>
                <a:solidFill>
                  <a:schemeClr val="tx1"/>
                </a:solidFill>
                <a:effectLst/>
                <a:uLnTx/>
                <a:uFillTx/>
                <a:latin typeface="微软雅黑 Light" pitchFamily="34" charset="-122"/>
                <a:ea typeface="微软雅黑 Light" pitchFamily="34" charset="-122"/>
                <a:cs typeface="Times New Roman" panose="02020603050405020304" pitchFamily="18" charset="0"/>
              </a:rPr>
              <a:t>)</a:t>
            </a:r>
            <a:endParaRPr kumimoji="0" lang="en-US" altLang="zh-CN" sz="1800" b="1" i="0" u="none" strike="noStrike" kern="100" cap="none" spc="0" normalizeH="0" baseline="0" noProof="0" dirty="0">
              <a:ln>
                <a:noFill/>
              </a:ln>
              <a:solidFill>
                <a:schemeClr val="tx1"/>
              </a:solidFill>
              <a:effectLst/>
              <a:uLnTx/>
              <a:uFillTx/>
              <a:latin typeface="微软雅黑 Light" pitchFamily="34" charset="-122"/>
              <a:ea typeface="微软雅黑 Light" pitchFamily="34" charset="-122"/>
              <a:cs typeface="Times New Roman" panose="02020603050405020304" pitchFamily="18" charset="0"/>
            </a:endParaRPr>
          </a:p>
          <a:p>
            <a:pPr marL="0" marR="0" lvl="0" indent="0" algn="r" defTabSz="914400" rtl="0" eaLnBrk="0" fontAlgn="base" latinLnBrk="0" hangingPunct="0">
              <a:lnSpc>
                <a:spcPct val="90000"/>
              </a:lnSpc>
              <a:spcBef>
                <a:spcPts val="1000"/>
              </a:spcBef>
              <a:spcAft>
                <a:spcPct val="0"/>
              </a:spcAft>
              <a:buClrTx/>
              <a:buSzTx/>
              <a:buFont typeface="Arial" panose="020B0604020202020204" pitchFamily="34" charset="0"/>
              <a:buNone/>
              <a:defRPr/>
            </a:pPr>
            <a:r>
              <a:rPr kumimoji="0" lang="en-US" altLang="zh-CN" sz="1400" b="0" i="0" kern="100" spc="-100" baseline="0" noProof="0" dirty="0">
                <a:ln>
                  <a:noFill/>
                </a:ln>
                <a:solidFill>
                  <a:schemeClr val="tx1"/>
                </a:solidFill>
                <a:effectLst/>
                <a:uLnTx/>
                <a:uFillTx/>
                <a:latin typeface="微软雅黑 Light" charset="0"/>
                <a:ea typeface="微软雅黑 Light" pitchFamily="34" charset="-122"/>
                <a:cs typeface="Times New Roman" panose="02020603050405020304" pitchFamily="18" charset="0"/>
              </a:rPr>
              <a:t>The Application Of Mold-Protector In Industry(Home Appliance Industry)</a:t>
            </a:r>
            <a:endParaRPr kumimoji="0" lang="en-US" altLang="zh-CN" sz="1400" b="0" i="0" kern="100" spc="-100" baseline="0" noProof="0" dirty="0">
              <a:ln>
                <a:noFill/>
              </a:ln>
              <a:solidFill>
                <a:schemeClr val="tx1"/>
              </a:solidFill>
              <a:effectLst/>
              <a:uLnTx/>
              <a:uFillTx/>
              <a:latin typeface="微软雅黑 Light" charset="0"/>
              <a:ea typeface="微软雅黑 Light" pitchFamily="34" charset="-122"/>
              <a:cs typeface="Times New Roman" panose="02020603050405020304" pitchFamily="18" charset="0"/>
            </a:endParaRPr>
          </a:p>
        </p:txBody>
      </p:sp>
      <p:sp>
        <p:nvSpPr>
          <p:cNvPr id="37895" name="文本框 7"/>
          <p:cNvSpPr txBox="1"/>
          <p:nvPr/>
        </p:nvSpPr>
        <p:spPr>
          <a:xfrm>
            <a:off x="6403975" y="1974850"/>
            <a:ext cx="5558155" cy="737235"/>
          </a:xfrm>
          <a:prstGeom prst="rect">
            <a:avLst/>
          </a:prstGeom>
          <a:noFill/>
          <a:ln w="9525">
            <a:noFill/>
          </a:ln>
        </p:spPr>
        <p:txBody>
          <a:bodyPr wrap="square" anchor="t">
            <a:spAutoFit/>
          </a:bodyPr>
          <a:p>
            <a:pPr algn="just" eaLnBrk="0" hangingPunct="0"/>
            <a:r>
              <a:rPr lang="zh-CN" altLang="zh-CN" sz="1400" dirty="0">
                <a:latin typeface="微软雅黑 Light" pitchFamily="34" charset="-122"/>
                <a:ea typeface="微软雅黑 Light" pitchFamily="34" charset="-122"/>
              </a:rPr>
              <a:t>应用领域</a:t>
            </a:r>
            <a:r>
              <a:rPr lang="en-US" altLang="zh-CN" sz="1400" dirty="0">
                <a:latin typeface="微软雅黑 Light" pitchFamily="34" charset="-122"/>
                <a:ea typeface="微软雅黑 Light" pitchFamily="34" charset="-122"/>
              </a:rPr>
              <a:t>:</a:t>
            </a:r>
            <a:endParaRPr lang="zh-CN" altLang="zh-CN" sz="1400" dirty="0">
              <a:latin typeface="微软雅黑 Light" pitchFamily="34" charset="-122"/>
              <a:ea typeface="微软雅黑 Light" pitchFamily="34" charset="-122"/>
            </a:endParaRPr>
          </a:p>
          <a:p>
            <a:pPr algn="just" eaLnBrk="0" hangingPunct="0"/>
            <a:r>
              <a:rPr lang="zh-CN" altLang="en-US" sz="1400" dirty="0">
                <a:latin typeface="微软雅黑 Light" pitchFamily="34" charset="-122"/>
                <a:ea typeface="微软雅黑 Light" pitchFamily="34" charset="-122"/>
              </a:rPr>
              <a:t>空调器、清洁电器、厨房电器、空调器、电扇、换气扇、声像电器、微型投影仪、录像机、摄像机等家电行业相关产品。</a:t>
            </a:r>
            <a:endParaRPr lang="zh-CN" altLang="zh-CN" sz="1400" dirty="0">
              <a:latin typeface="微软雅黑 Light" pitchFamily="34" charset="-122"/>
              <a:ea typeface="微软雅黑 Light" pitchFamily="34" charset="-122"/>
            </a:endParaRPr>
          </a:p>
        </p:txBody>
      </p:sp>
      <p:pic>
        <p:nvPicPr>
          <p:cNvPr id="37896" name="图形 8"/>
          <p:cNvPicPr>
            <a:picLocks noChangeAspect="1"/>
          </p:cNvPicPr>
          <p:nvPr/>
        </p:nvPicPr>
        <p:blipFill>
          <a:blip r:embed="rId3"/>
          <a:stretch>
            <a:fillRect/>
          </a:stretch>
        </p:blipFill>
        <p:spPr>
          <a:xfrm>
            <a:off x="6746875" y="3019425"/>
            <a:ext cx="5133975" cy="3524250"/>
          </a:xfrm>
          <a:prstGeom prst="rect">
            <a:avLst/>
          </a:prstGeom>
          <a:noFill/>
          <a:ln w="9525">
            <a:noFill/>
          </a:ln>
        </p:spPr>
      </p:pic>
      <p:sp>
        <p:nvSpPr>
          <p:cNvPr id="10" name="矩形 9"/>
          <p:cNvSpPr/>
          <p:nvPr>
            <p:custDataLst>
              <p:tags r:id="rId4"/>
            </p:custDataLst>
          </p:nvPr>
        </p:nvSpPr>
        <p:spPr>
          <a:xfrm flipH="1">
            <a:off x="-2540" y="263275"/>
            <a:ext cx="219891" cy="467519"/>
          </a:xfrm>
          <a:prstGeom prst="rect">
            <a:avLst/>
          </a:prstGeom>
          <a:solidFill>
            <a:srgbClr val="D668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思源黑体" panose="020B0400000000000000" pitchFamily="34" charset="-122"/>
              <a:ea typeface="思源黑体" panose="020B0400000000000000" pitchFamily="34" charset="-122"/>
              <a:sym typeface="思源黑体" panose="020B0400000000000000" pitchFamily="34" charset="-122"/>
            </a:endParaRPr>
          </a:p>
        </p:txBody>
      </p:sp>
      <p:cxnSp>
        <p:nvCxnSpPr>
          <p:cNvPr id="3" name="直接连接符 2"/>
          <p:cNvCxnSpPr/>
          <p:nvPr>
            <p:custDataLst>
              <p:tags r:id="rId5"/>
            </p:custDataLst>
          </p:nvPr>
        </p:nvCxnSpPr>
        <p:spPr>
          <a:xfrm>
            <a:off x="2672715" y="528320"/>
            <a:ext cx="9509760" cy="254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custDataLst>
              <p:tags r:id="rId6"/>
            </p:custDataLst>
          </p:nvPr>
        </p:nvSpPr>
        <p:spPr>
          <a:xfrm>
            <a:off x="217170" y="88900"/>
            <a:ext cx="2928620" cy="739775"/>
          </a:xfrm>
          <a:prstGeom prst="rect">
            <a:avLst/>
          </a:prstGeom>
          <a:noFill/>
        </p:spPr>
        <p:txBody>
          <a:bodyPr wrap="square" lIns="46990" tIns="46990" rIns="46990" bIns="46990" rtlCol="0">
            <a:spAutoFit/>
          </a:bodyPr>
          <a:p>
            <a:pPr algn="l">
              <a:lnSpc>
                <a:spcPct val="150000"/>
              </a:lnSpc>
            </a:pPr>
            <a:r>
              <a:rPr lang="en-US" altLang="zh-CN" sz="2800" b="1" dirty="0">
                <a:solidFill>
                  <a:schemeClr val="tx1">
                    <a:lumMod val="75000"/>
                    <a:lumOff val="25000"/>
                  </a:schemeClr>
                </a:solidFill>
                <a:latin typeface="思源黑体" panose="020B0400000000000000" pitchFamily="34" charset="-122"/>
                <a:ea typeface="思源黑体" panose="020B0400000000000000" pitchFamily="34" charset="-122"/>
                <a:cs typeface="思源黑体" panose="020B0400000000000000" pitchFamily="34" charset="-122"/>
                <a:sym typeface="思源黑体" panose="020B0400000000000000" pitchFamily="34" charset="-122"/>
              </a:rPr>
              <a:t>2.2</a:t>
            </a:r>
            <a:r>
              <a:rPr lang="zh-CN" altLang="en-US" sz="2800" b="1" dirty="0">
                <a:solidFill>
                  <a:schemeClr val="tx1">
                    <a:lumMod val="75000"/>
                    <a:lumOff val="25000"/>
                  </a:schemeClr>
                </a:solidFill>
                <a:latin typeface="思源黑体" panose="020B0400000000000000" pitchFamily="34" charset="-122"/>
                <a:ea typeface="思源黑体" panose="020B0400000000000000" pitchFamily="34" charset="-122"/>
                <a:cs typeface="思源黑体" panose="020B0400000000000000" pitchFamily="34" charset="-122"/>
                <a:sym typeface="思源黑体" panose="020B0400000000000000" pitchFamily="34" charset="-122"/>
              </a:rPr>
              <a:t>模具监视器</a:t>
            </a:r>
            <a:endParaRPr lang="zh-CN" altLang="en-US" sz="2800" b="1" dirty="0">
              <a:solidFill>
                <a:schemeClr val="tx1">
                  <a:lumMod val="75000"/>
                  <a:lumOff val="25000"/>
                </a:schemeClr>
              </a:solidFill>
              <a:latin typeface="思源黑体" panose="020B0400000000000000" pitchFamily="34" charset="-122"/>
              <a:ea typeface="思源黑体" panose="020B0400000000000000" pitchFamily="34" charset="-122"/>
              <a:cs typeface="思源黑体" panose="020B0400000000000000" pitchFamily="34" charset="-122"/>
              <a:sym typeface="思源黑体" panose="020B0400000000000000" pitchFamily="34" charset="-122"/>
            </a:endParaRPr>
          </a:p>
        </p:txBody>
      </p:sp>
      <p:sp>
        <p:nvSpPr>
          <p:cNvPr id="4" name="矩形 3"/>
          <p:cNvSpPr/>
          <p:nvPr>
            <p:custDataLst>
              <p:tags r:id="rId7"/>
            </p:custDataLst>
          </p:nvPr>
        </p:nvSpPr>
        <p:spPr>
          <a:xfrm flipH="1">
            <a:off x="11962130" y="1311275"/>
            <a:ext cx="229870" cy="661670"/>
          </a:xfrm>
          <a:prstGeom prst="rect">
            <a:avLst/>
          </a:prstGeom>
          <a:solidFill>
            <a:srgbClr val="D668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思源黑体" panose="020B0400000000000000" pitchFamily="34" charset="-122"/>
              <a:ea typeface="思源黑体" panose="020B0400000000000000" pitchFamily="34" charset="-122"/>
              <a:sym typeface="思源黑体" panose="020B0400000000000000" pitchFamily="34" charset="-122"/>
            </a:endParaRPr>
          </a:p>
        </p:txBody>
      </p:sp>
    </p:spTree>
    <p:custDataLst>
      <p:tags r:id="rId8"/>
    </p:custDataLst>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矩形 14"/>
          <p:cNvSpPr>
            <a:spLocks noChangeArrowheads="1"/>
          </p:cNvSpPr>
          <p:nvPr/>
        </p:nvSpPr>
        <p:spPr bwMode="auto">
          <a:xfrm>
            <a:off x="6258561" y="1187450"/>
            <a:ext cx="5652770" cy="661670"/>
          </a:xfrm>
          <a:prstGeom prst="rect">
            <a:avLst/>
          </a:prstGeom>
          <a:noFill/>
          <a:ln>
            <a:noFill/>
          </a:ln>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DINCond-Medium" charset="0"/>
                <a:ea typeface="阿里巴巴普惠体 R" pitchFamily="18" charset="-122"/>
              </a:defRPr>
            </a:lvl1pPr>
            <a:lvl2pPr marL="742950" indent="-285750">
              <a:lnSpc>
                <a:spcPct val="90000"/>
              </a:lnSpc>
              <a:spcBef>
                <a:spcPts val="500"/>
              </a:spcBef>
              <a:buFont typeface="Arial" panose="020B0604020202020204" pitchFamily="34" charset="0"/>
              <a:buChar char="•"/>
              <a:defRPr sz="2400">
                <a:solidFill>
                  <a:schemeClr val="tx1"/>
                </a:solidFill>
                <a:latin typeface="DINCond-Medium" charset="0"/>
                <a:ea typeface="阿里巴巴普惠体 R" pitchFamily="18"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DINCond-Medium" charset="0"/>
                <a:ea typeface="阿里巴巴普惠体 R" pitchFamily="18" charset="-122"/>
              </a:defRPr>
            </a:lvl3pPr>
            <a:lvl4pPr marL="1600200" indent="-228600">
              <a:lnSpc>
                <a:spcPct val="90000"/>
              </a:lnSpc>
              <a:spcBef>
                <a:spcPts val="500"/>
              </a:spcBef>
              <a:buFont typeface="Arial" panose="020B0604020202020204" pitchFamily="34" charset="0"/>
              <a:buChar char="•"/>
              <a:defRPr>
                <a:solidFill>
                  <a:schemeClr val="tx1"/>
                </a:solidFill>
                <a:latin typeface="DINCond-Medium" charset="0"/>
                <a:ea typeface="阿里巴巴普惠体 R" pitchFamily="18" charset="-122"/>
              </a:defRPr>
            </a:lvl4pPr>
            <a:lvl5pPr marL="2057400" indent="-228600">
              <a:lnSpc>
                <a:spcPct val="90000"/>
              </a:lnSpc>
              <a:spcBef>
                <a:spcPts val="500"/>
              </a:spcBef>
              <a:buFont typeface="Arial" panose="020B0604020202020204" pitchFamily="34" charset="0"/>
              <a:buChar char="•"/>
              <a:defRPr>
                <a:solidFill>
                  <a:schemeClr val="tx1"/>
                </a:solidFill>
                <a:latin typeface="DINCond-Medium" charset="0"/>
                <a:ea typeface="阿里巴巴普惠体 R" pitchFamily="18"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DINCond-Medium" charset="0"/>
                <a:ea typeface="阿里巴巴普惠体 R" pitchFamily="18"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DINCond-Medium" charset="0"/>
                <a:ea typeface="阿里巴巴普惠体 R" pitchFamily="18"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DINCond-Medium" charset="0"/>
                <a:ea typeface="阿里巴巴普惠体 R" pitchFamily="18"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DINCond-Medium" charset="0"/>
                <a:ea typeface="阿里巴巴普惠体 R" pitchFamily="18" charset="-122"/>
              </a:defRPr>
            </a:lvl9pPr>
          </a:lstStyle>
          <a:p>
            <a:pPr marL="0" marR="0" lvl="0" indent="0" algn="r" defTabSz="914400" rtl="0" eaLnBrk="0" fontAlgn="base" latinLnBrk="0" hangingPunct="0">
              <a:lnSpc>
                <a:spcPct val="90000"/>
              </a:lnSpc>
              <a:spcBef>
                <a:spcPts val="1000"/>
              </a:spcBef>
              <a:spcAft>
                <a:spcPct val="0"/>
              </a:spcAft>
              <a:buClrTx/>
              <a:buSzTx/>
              <a:buFont typeface="Arial" panose="020B0604020202020204" pitchFamily="34" charset="0"/>
              <a:buNone/>
              <a:defRPr/>
            </a:pPr>
            <a:r>
              <a:rPr kumimoji="0" lang="zh-CN" altLang="en-US" sz="1800" b="1" i="0" u="none" strike="noStrike" kern="100" cap="none" spc="0" normalizeH="0" baseline="0" noProof="0" dirty="0">
                <a:ln>
                  <a:noFill/>
                </a:ln>
                <a:solidFill>
                  <a:schemeClr val="tx1"/>
                </a:solidFill>
                <a:effectLst/>
                <a:uLnTx/>
                <a:uFillTx/>
                <a:latin typeface="思源黑体" panose="020B0400000000000000" pitchFamily="34" charset="-122"/>
                <a:ea typeface="思源黑体" panose="020B0400000000000000" pitchFamily="34" charset="-122"/>
                <a:cs typeface="思源黑体" panose="020B0400000000000000" pitchFamily="34" charset="-122"/>
              </a:rPr>
              <a:t>模具监视器在行业上的运用</a:t>
            </a:r>
            <a:r>
              <a:rPr kumimoji="0" lang="en-US" altLang="zh-CN" sz="1800" b="1" i="0" u="none" strike="noStrike" kern="100" cap="none" spc="0" normalizeH="0" baseline="0" noProof="0" dirty="0">
                <a:ln>
                  <a:noFill/>
                </a:ln>
                <a:solidFill>
                  <a:schemeClr val="tx1"/>
                </a:solidFill>
                <a:effectLst/>
                <a:uLnTx/>
                <a:uFillTx/>
                <a:latin typeface="思源黑体" panose="020B0400000000000000" pitchFamily="34" charset="-122"/>
                <a:ea typeface="思源黑体" panose="020B0400000000000000" pitchFamily="34" charset="-122"/>
                <a:cs typeface="思源黑体" panose="020B0400000000000000" pitchFamily="34" charset="-122"/>
              </a:rPr>
              <a:t>(</a:t>
            </a:r>
            <a:r>
              <a:rPr kumimoji="0" lang="zh-CN" altLang="en-US" sz="1800" b="1" i="0" u="none" strike="noStrike" kern="100" cap="none" spc="0" normalizeH="0" baseline="0" noProof="0" dirty="0">
                <a:ln>
                  <a:noFill/>
                </a:ln>
                <a:solidFill>
                  <a:schemeClr val="tx1"/>
                </a:solidFill>
                <a:effectLst/>
                <a:uLnTx/>
                <a:uFillTx/>
                <a:latin typeface="思源黑体" panose="020B0400000000000000" pitchFamily="34" charset="-122"/>
                <a:ea typeface="思源黑体" panose="020B0400000000000000" pitchFamily="34" charset="-122"/>
                <a:cs typeface="思源黑体" panose="020B0400000000000000" pitchFamily="34" charset="-122"/>
              </a:rPr>
              <a:t>电子行业</a:t>
            </a:r>
            <a:r>
              <a:rPr kumimoji="0" lang="en-US" altLang="zh-CN" sz="1800" b="1" i="0" u="none" strike="noStrike" kern="100" cap="none" spc="0" normalizeH="0" baseline="0" noProof="0" dirty="0">
                <a:ln>
                  <a:noFill/>
                </a:ln>
                <a:solidFill>
                  <a:schemeClr val="tx1"/>
                </a:solidFill>
                <a:effectLst/>
                <a:uLnTx/>
                <a:uFillTx/>
                <a:latin typeface="思源黑体" panose="020B0400000000000000" pitchFamily="34" charset="-122"/>
                <a:ea typeface="思源黑体" panose="020B0400000000000000" pitchFamily="34" charset="-122"/>
                <a:cs typeface="思源黑体" panose="020B0400000000000000" pitchFamily="34" charset="-122"/>
              </a:rPr>
              <a:t>)</a:t>
            </a:r>
            <a:endParaRPr kumimoji="0" lang="en-US" altLang="zh-CN" sz="1800" b="1" i="0" u="none" strike="noStrike" kern="100" cap="none" spc="0" normalizeH="0" baseline="0" noProof="0" dirty="0">
              <a:ln>
                <a:noFill/>
              </a:ln>
              <a:solidFill>
                <a:schemeClr val="tx1"/>
              </a:solidFill>
              <a:effectLst/>
              <a:uLnTx/>
              <a:uFillTx/>
              <a:latin typeface="思源黑体" panose="020B0400000000000000" pitchFamily="34" charset="-122"/>
              <a:ea typeface="思源黑体" panose="020B0400000000000000" pitchFamily="34" charset="-122"/>
              <a:cs typeface="思源黑体" panose="020B0400000000000000" pitchFamily="34" charset="-122"/>
            </a:endParaRPr>
          </a:p>
          <a:p>
            <a:pPr marL="0" marR="0" lvl="0" indent="0" algn="r" defTabSz="914400" rtl="0" eaLnBrk="0" fontAlgn="base" latinLnBrk="0" hangingPunct="0">
              <a:lnSpc>
                <a:spcPct val="90000"/>
              </a:lnSpc>
              <a:spcBef>
                <a:spcPts val="1000"/>
              </a:spcBef>
              <a:spcAft>
                <a:spcPct val="0"/>
              </a:spcAft>
              <a:buClrTx/>
              <a:buSzTx/>
              <a:buFont typeface="Arial" panose="020B0604020202020204" pitchFamily="34" charset="0"/>
              <a:buNone/>
              <a:defRPr/>
            </a:pPr>
            <a:r>
              <a:rPr kumimoji="0" lang="en-US" altLang="zh-CN" sz="1400" b="0" i="0" u="none" strike="noStrike" kern="100" cap="none" spc="0" normalizeH="0" baseline="0" noProof="0" dirty="0">
                <a:ln>
                  <a:noFill/>
                </a:ln>
                <a:solidFill>
                  <a:schemeClr val="tx1"/>
                </a:solidFill>
                <a:effectLst/>
                <a:uLnTx/>
                <a:uFillTx/>
                <a:latin typeface="思源黑体" panose="020B0400000000000000" pitchFamily="34" charset="-122"/>
                <a:ea typeface="思源黑体" panose="020B0400000000000000" pitchFamily="34" charset="-122"/>
                <a:cs typeface="思源黑体" panose="020B0400000000000000" pitchFamily="34" charset="-122"/>
              </a:rPr>
              <a:t>The Application Of Mold-Protector In Industry(Electronics Industry)</a:t>
            </a:r>
            <a:endParaRPr kumimoji="0" lang="zh-CN" altLang="zh-CN" sz="1400" b="0" i="0" u="none" strike="noStrike" kern="100" cap="none" spc="0" normalizeH="0" baseline="0" noProof="0" dirty="0">
              <a:ln>
                <a:noFill/>
              </a:ln>
              <a:solidFill>
                <a:schemeClr val="tx1"/>
              </a:solidFill>
              <a:effectLst/>
              <a:uLnTx/>
              <a:uFillTx/>
              <a:latin typeface="思源黑体" panose="020B0400000000000000" pitchFamily="34" charset="-122"/>
              <a:ea typeface="思源黑体" panose="020B0400000000000000" pitchFamily="34" charset="-122"/>
              <a:cs typeface="思源黑体" panose="020B0400000000000000" pitchFamily="34" charset="-122"/>
            </a:endParaRPr>
          </a:p>
        </p:txBody>
      </p:sp>
      <p:sp>
        <p:nvSpPr>
          <p:cNvPr id="38918" name="文本框 6"/>
          <p:cNvSpPr txBox="1"/>
          <p:nvPr/>
        </p:nvSpPr>
        <p:spPr>
          <a:xfrm>
            <a:off x="5353050" y="2052638"/>
            <a:ext cx="2270125" cy="1599565"/>
          </a:xfrm>
          <a:prstGeom prst="rect">
            <a:avLst/>
          </a:prstGeom>
          <a:noFill/>
          <a:ln w="9525">
            <a:noFill/>
          </a:ln>
        </p:spPr>
        <p:txBody>
          <a:bodyPr anchor="t">
            <a:spAutoFit/>
          </a:bodyPr>
          <a:p>
            <a:pPr algn="just" eaLnBrk="0" hangingPunct="0"/>
            <a:r>
              <a:rPr lang="zh-CN" altLang="zh-CN" sz="1400" dirty="0">
                <a:latin typeface="思源黑体" panose="020B0400000000000000" pitchFamily="34" charset="-122"/>
                <a:ea typeface="思源黑体" panose="020B0400000000000000" pitchFamily="34" charset="-122"/>
                <a:cs typeface="思源黑体" panose="020B0400000000000000" pitchFamily="34" charset="-122"/>
              </a:rPr>
              <a:t>应用领域</a:t>
            </a:r>
            <a:r>
              <a:rPr lang="en-US" altLang="zh-CN" sz="1400" dirty="0">
                <a:latin typeface="思源黑体" panose="020B0400000000000000" pitchFamily="34" charset="-122"/>
                <a:ea typeface="思源黑体" panose="020B0400000000000000" pitchFamily="34" charset="-122"/>
                <a:cs typeface="思源黑体" panose="020B0400000000000000" pitchFamily="34" charset="-122"/>
              </a:rPr>
              <a:t>:</a:t>
            </a:r>
            <a:endParaRPr lang="zh-CN" altLang="zh-CN" sz="1400" dirty="0">
              <a:latin typeface="思源黑体" panose="020B0400000000000000" pitchFamily="34" charset="-122"/>
              <a:ea typeface="思源黑体" panose="020B0400000000000000" pitchFamily="34" charset="-122"/>
              <a:cs typeface="思源黑体" panose="020B0400000000000000" pitchFamily="34" charset="-122"/>
            </a:endParaRPr>
          </a:p>
          <a:p>
            <a:pPr algn="just" eaLnBrk="0" hangingPunct="0"/>
            <a:r>
              <a:rPr lang="zh-CN" altLang="en-US" sz="1400" dirty="0">
                <a:latin typeface="思源黑体" panose="020B0400000000000000" pitchFamily="34" charset="-122"/>
                <a:ea typeface="思源黑体" panose="020B0400000000000000" pitchFamily="34" charset="-122"/>
                <a:cs typeface="思源黑体" panose="020B0400000000000000" pitchFamily="34" charset="-122"/>
              </a:rPr>
              <a:t>电子元件、器件、仪器、仪表、广播电视设备、通信导航设备、雷达设备、电子计算机、电子器件、电子仪器仪表和其他电子等。</a:t>
            </a:r>
            <a:endParaRPr lang="zh-CN" altLang="zh-CN" sz="1400" dirty="0">
              <a:latin typeface="思源黑体" panose="020B0400000000000000" pitchFamily="34" charset="-122"/>
              <a:ea typeface="思源黑体" panose="020B0400000000000000" pitchFamily="34" charset="-122"/>
              <a:cs typeface="思源黑体" panose="020B0400000000000000" pitchFamily="34" charset="-122"/>
            </a:endParaRPr>
          </a:p>
        </p:txBody>
      </p:sp>
      <p:pic>
        <p:nvPicPr>
          <p:cNvPr id="38919" name="图形 7" descr="C:\Users\Administrator\Desktop\苏州索目\图片41.png图片41"/>
          <p:cNvPicPr>
            <a:picLocks noChangeAspect="1"/>
          </p:cNvPicPr>
          <p:nvPr/>
        </p:nvPicPr>
        <p:blipFill>
          <a:blip r:embed="rId1"/>
          <a:srcRect/>
          <a:stretch>
            <a:fillRect/>
          </a:stretch>
        </p:blipFill>
        <p:spPr>
          <a:xfrm>
            <a:off x="7656830" y="2437606"/>
            <a:ext cx="4441825" cy="1352550"/>
          </a:xfrm>
          <a:prstGeom prst="rect">
            <a:avLst/>
          </a:prstGeom>
          <a:noFill/>
          <a:ln w="9525">
            <a:noFill/>
          </a:ln>
        </p:spPr>
      </p:pic>
      <p:pic>
        <p:nvPicPr>
          <p:cNvPr id="38920" name="图形 8"/>
          <p:cNvPicPr>
            <a:picLocks noChangeAspect="1"/>
          </p:cNvPicPr>
          <p:nvPr/>
        </p:nvPicPr>
        <p:blipFill>
          <a:blip r:embed="rId2"/>
          <a:stretch>
            <a:fillRect/>
          </a:stretch>
        </p:blipFill>
        <p:spPr>
          <a:xfrm>
            <a:off x="5830888" y="3751263"/>
            <a:ext cx="4133850" cy="2667000"/>
          </a:xfrm>
          <a:prstGeom prst="rect">
            <a:avLst/>
          </a:prstGeom>
          <a:noFill/>
          <a:ln w="9525">
            <a:noFill/>
          </a:ln>
        </p:spPr>
      </p:pic>
      <p:pic>
        <p:nvPicPr>
          <p:cNvPr id="38921" name="图形 9"/>
          <p:cNvPicPr>
            <a:picLocks noChangeAspect="1"/>
          </p:cNvPicPr>
          <p:nvPr/>
        </p:nvPicPr>
        <p:blipFill>
          <a:blip r:embed="rId3"/>
          <a:stretch>
            <a:fillRect/>
          </a:stretch>
        </p:blipFill>
        <p:spPr>
          <a:xfrm>
            <a:off x="7402513" y="5567363"/>
            <a:ext cx="2381250" cy="1200150"/>
          </a:xfrm>
          <a:prstGeom prst="rect">
            <a:avLst/>
          </a:prstGeom>
          <a:noFill/>
          <a:ln w="9525">
            <a:noFill/>
          </a:ln>
        </p:spPr>
      </p:pic>
      <p:pic>
        <p:nvPicPr>
          <p:cNvPr id="38922" name="图形 10"/>
          <p:cNvPicPr>
            <a:picLocks noChangeAspect="1"/>
          </p:cNvPicPr>
          <p:nvPr/>
        </p:nvPicPr>
        <p:blipFill>
          <a:blip r:embed="rId4"/>
          <a:stretch>
            <a:fillRect/>
          </a:stretch>
        </p:blipFill>
        <p:spPr>
          <a:xfrm>
            <a:off x="4654550" y="4918075"/>
            <a:ext cx="1743075" cy="1238250"/>
          </a:xfrm>
          <a:prstGeom prst="rect">
            <a:avLst/>
          </a:prstGeom>
          <a:noFill/>
          <a:ln w="9525">
            <a:noFill/>
          </a:ln>
        </p:spPr>
      </p:pic>
      <p:pic>
        <p:nvPicPr>
          <p:cNvPr id="38923" name="图形 11"/>
          <p:cNvPicPr>
            <a:picLocks noChangeAspect="1"/>
          </p:cNvPicPr>
          <p:nvPr/>
        </p:nvPicPr>
        <p:blipFill>
          <a:blip r:embed="rId5"/>
          <a:stretch>
            <a:fillRect/>
          </a:stretch>
        </p:blipFill>
        <p:spPr>
          <a:xfrm>
            <a:off x="2195513" y="3827463"/>
            <a:ext cx="2108200" cy="2847975"/>
          </a:xfrm>
          <a:prstGeom prst="rect">
            <a:avLst/>
          </a:prstGeom>
          <a:noFill/>
          <a:ln w="9525">
            <a:noFill/>
          </a:ln>
        </p:spPr>
      </p:pic>
      <p:pic>
        <p:nvPicPr>
          <p:cNvPr id="38924" name="图形 12"/>
          <p:cNvPicPr>
            <a:picLocks noChangeAspect="1"/>
          </p:cNvPicPr>
          <p:nvPr/>
        </p:nvPicPr>
        <p:blipFill>
          <a:blip r:embed="rId6"/>
          <a:stretch>
            <a:fillRect/>
          </a:stretch>
        </p:blipFill>
        <p:spPr>
          <a:xfrm>
            <a:off x="10123488" y="3981450"/>
            <a:ext cx="1992312" cy="2719388"/>
          </a:xfrm>
          <a:prstGeom prst="rect">
            <a:avLst/>
          </a:prstGeom>
          <a:noFill/>
          <a:ln w="9525">
            <a:noFill/>
          </a:ln>
        </p:spPr>
      </p:pic>
      <p:pic>
        <p:nvPicPr>
          <p:cNvPr id="38925" name="图形 13"/>
          <p:cNvPicPr>
            <a:picLocks noChangeAspect="1"/>
          </p:cNvPicPr>
          <p:nvPr/>
        </p:nvPicPr>
        <p:blipFill>
          <a:blip r:embed="rId7"/>
          <a:stretch>
            <a:fillRect/>
          </a:stretch>
        </p:blipFill>
        <p:spPr>
          <a:xfrm>
            <a:off x="166688" y="4222750"/>
            <a:ext cx="1638300" cy="2236788"/>
          </a:xfrm>
          <a:prstGeom prst="rect">
            <a:avLst/>
          </a:prstGeom>
          <a:noFill/>
          <a:ln w="9525">
            <a:noFill/>
          </a:ln>
        </p:spPr>
      </p:pic>
      <p:pic>
        <p:nvPicPr>
          <p:cNvPr id="38915" name="图形 3"/>
          <p:cNvPicPr>
            <a:picLocks noChangeAspect="1"/>
          </p:cNvPicPr>
          <p:nvPr/>
        </p:nvPicPr>
        <p:blipFill>
          <a:blip r:embed="rId8"/>
          <a:stretch>
            <a:fillRect/>
          </a:stretch>
        </p:blipFill>
        <p:spPr>
          <a:xfrm>
            <a:off x="0" y="701675"/>
            <a:ext cx="5294313" cy="3938588"/>
          </a:xfrm>
          <a:prstGeom prst="rect">
            <a:avLst/>
          </a:prstGeom>
          <a:noFill/>
          <a:ln w="9525">
            <a:noFill/>
          </a:ln>
        </p:spPr>
      </p:pic>
      <p:sp>
        <p:nvSpPr>
          <p:cNvPr id="10" name="矩形 9"/>
          <p:cNvSpPr/>
          <p:nvPr>
            <p:custDataLst>
              <p:tags r:id="rId9"/>
            </p:custDataLst>
          </p:nvPr>
        </p:nvSpPr>
        <p:spPr>
          <a:xfrm flipH="1">
            <a:off x="-2540" y="263275"/>
            <a:ext cx="219891" cy="467519"/>
          </a:xfrm>
          <a:prstGeom prst="rect">
            <a:avLst/>
          </a:prstGeom>
          <a:solidFill>
            <a:srgbClr val="D668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思源黑体" panose="020B0400000000000000" pitchFamily="34" charset="-122"/>
              <a:ea typeface="思源黑体" panose="020B0400000000000000" pitchFamily="34" charset="-122"/>
              <a:sym typeface="思源黑体" panose="020B0400000000000000" pitchFamily="34" charset="-122"/>
            </a:endParaRPr>
          </a:p>
        </p:txBody>
      </p:sp>
      <p:cxnSp>
        <p:nvCxnSpPr>
          <p:cNvPr id="3" name="直接连接符 2"/>
          <p:cNvCxnSpPr/>
          <p:nvPr>
            <p:custDataLst>
              <p:tags r:id="rId10"/>
            </p:custDataLst>
          </p:nvPr>
        </p:nvCxnSpPr>
        <p:spPr>
          <a:xfrm>
            <a:off x="2672715" y="528320"/>
            <a:ext cx="9509760" cy="254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 name="文本框 6"/>
          <p:cNvSpPr txBox="1"/>
          <p:nvPr>
            <p:custDataLst>
              <p:tags r:id="rId11"/>
            </p:custDataLst>
          </p:nvPr>
        </p:nvSpPr>
        <p:spPr>
          <a:xfrm>
            <a:off x="217170" y="88900"/>
            <a:ext cx="2928620" cy="739775"/>
          </a:xfrm>
          <a:prstGeom prst="rect">
            <a:avLst/>
          </a:prstGeom>
          <a:noFill/>
        </p:spPr>
        <p:txBody>
          <a:bodyPr wrap="square" lIns="46990" tIns="46990" rIns="46990" bIns="46990" rtlCol="0">
            <a:spAutoFit/>
          </a:bodyPr>
          <a:p>
            <a:pPr algn="l">
              <a:lnSpc>
                <a:spcPct val="150000"/>
              </a:lnSpc>
            </a:pPr>
            <a:r>
              <a:rPr lang="en-US" altLang="zh-CN" sz="2800" b="1" dirty="0">
                <a:solidFill>
                  <a:schemeClr val="tx1">
                    <a:lumMod val="75000"/>
                    <a:lumOff val="25000"/>
                  </a:schemeClr>
                </a:solidFill>
                <a:latin typeface="思源黑体" panose="020B0400000000000000" pitchFamily="34" charset="-122"/>
                <a:ea typeface="思源黑体" panose="020B0400000000000000" pitchFamily="34" charset="-122"/>
                <a:cs typeface="思源黑体" panose="020B0400000000000000" pitchFamily="34" charset="-122"/>
                <a:sym typeface="思源黑体" panose="020B0400000000000000" pitchFamily="34" charset="-122"/>
              </a:rPr>
              <a:t>2.2</a:t>
            </a:r>
            <a:r>
              <a:rPr lang="zh-CN" altLang="en-US" sz="2800" b="1" dirty="0">
                <a:solidFill>
                  <a:schemeClr val="tx1">
                    <a:lumMod val="75000"/>
                    <a:lumOff val="25000"/>
                  </a:schemeClr>
                </a:solidFill>
                <a:latin typeface="思源黑体" panose="020B0400000000000000" pitchFamily="34" charset="-122"/>
                <a:ea typeface="思源黑体" panose="020B0400000000000000" pitchFamily="34" charset="-122"/>
                <a:cs typeface="思源黑体" panose="020B0400000000000000" pitchFamily="34" charset="-122"/>
                <a:sym typeface="思源黑体" panose="020B0400000000000000" pitchFamily="34" charset="-122"/>
              </a:rPr>
              <a:t>模具监视器</a:t>
            </a:r>
            <a:endParaRPr lang="zh-CN" altLang="en-US" sz="2800" b="1" dirty="0">
              <a:solidFill>
                <a:schemeClr val="tx1">
                  <a:lumMod val="75000"/>
                  <a:lumOff val="25000"/>
                </a:schemeClr>
              </a:solidFill>
              <a:latin typeface="思源黑体" panose="020B0400000000000000" pitchFamily="34" charset="-122"/>
              <a:ea typeface="思源黑体" panose="020B0400000000000000" pitchFamily="34" charset="-122"/>
              <a:cs typeface="思源黑体" panose="020B0400000000000000" pitchFamily="34" charset="-122"/>
              <a:sym typeface="思源黑体" panose="020B0400000000000000" pitchFamily="34" charset="-122"/>
            </a:endParaRPr>
          </a:p>
        </p:txBody>
      </p:sp>
      <p:sp>
        <p:nvSpPr>
          <p:cNvPr id="2" name="矩形 1"/>
          <p:cNvSpPr/>
          <p:nvPr>
            <p:custDataLst>
              <p:tags r:id="rId12"/>
            </p:custDataLst>
          </p:nvPr>
        </p:nvSpPr>
        <p:spPr>
          <a:xfrm flipH="1">
            <a:off x="11962130" y="1118235"/>
            <a:ext cx="229870" cy="732790"/>
          </a:xfrm>
          <a:prstGeom prst="rect">
            <a:avLst/>
          </a:prstGeom>
          <a:solidFill>
            <a:srgbClr val="D668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思源黑体" panose="020B0400000000000000" pitchFamily="34" charset="-122"/>
              <a:ea typeface="思源黑体" panose="020B0400000000000000" pitchFamily="34" charset="-122"/>
              <a:sym typeface="思源黑体" panose="020B0400000000000000" pitchFamily="34" charset="-122"/>
            </a:endParaRPr>
          </a:p>
        </p:txBody>
      </p:sp>
    </p:spTree>
    <p:custDataLst>
      <p:tags r:id="rId13"/>
    </p:custDataLst>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9939" name="图形 3"/>
          <p:cNvPicPr>
            <a:picLocks noChangeAspect="1"/>
          </p:cNvPicPr>
          <p:nvPr/>
        </p:nvPicPr>
        <p:blipFill>
          <a:blip r:embed="rId1"/>
          <a:stretch>
            <a:fillRect/>
          </a:stretch>
        </p:blipFill>
        <p:spPr>
          <a:xfrm>
            <a:off x="5915025" y="909638"/>
            <a:ext cx="6515100" cy="2947987"/>
          </a:xfrm>
          <a:prstGeom prst="rect">
            <a:avLst/>
          </a:prstGeom>
          <a:noFill/>
          <a:ln w="9525">
            <a:noFill/>
          </a:ln>
        </p:spPr>
      </p:pic>
      <p:pic>
        <p:nvPicPr>
          <p:cNvPr id="39940" name="图形 4"/>
          <p:cNvPicPr>
            <a:picLocks noChangeAspect="1"/>
          </p:cNvPicPr>
          <p:nvPr/>
        </p:nvPicPr>
        <p:blipFill>
          <a:blip r:embed="rId2"/>
          <a:stretch>
            <a:fillRect/>
          </a:stretch>
        </p:blipFill>
        <p:spPr>
          <a:xfrm>
            <a:off x="4937125" y="4106863"/>
            <a:ext cx="3086100" cy="2200275"/>
          </a:xfrm>
          <a:prstGeom prst="rect">
            <a:avLst/>
          </a:prstGeom>
          <a:noFill/>
          <a:ln w="9525">
            <a:noFill/>
          </a:ln>
        </p:spPr>
      </p:pic>
      <p:sp>
        <p:nvSpPr>
          <p:cNvPr id="7" name="矩形 14"/>
          <p:cNvSpPr>
            <a:spLocks noChangeArrowheads="1"/>
          </p:cNvSpPr>
          <p:nvPr/>
        </p:nvSpPr>
        <p:spPr bwMode="auto">
          <a:xfrm>
            <a:off x="231775" y="1109663"/>
            <a:ext cx="5664200" cy="661670"/>
          </a:xfrm>
          <a:prstGeom prst="rect">
            <a:avLst/>
          </a:prstGeom>
          <a:noFill/>
          <a:ln>
            <a:noFill/>
          </a:ln>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DINCond-Medium" charset="0"/>
                <a:ea typeface="阿里巴巴普惠体 R" pitchFamily="18" charset="-122"/>
              </a:defRPr>
            </a:lvl1pPr>
            <a:lvl2pPr marL="742950" indent="-285750">
              <a:lnSpc>
                <a:spcPct val="90000"/>
              </a:lnSpc>
              <a:spcBef>
                <a:spcPts val="500"/>
              </a:spcBef>
              <a:buFont typeface="Arial" panose="020B0604020202020204" pitchFamily="34" charset="0"/>
              <a:buChar char="•"/>
              <a:defRPr sz="2400">
                <a:solidFill>
                  <a:schemeClr val="tx1"/>
                </a:solidFill>
                <a:latin typeface="DINCond-Medium" charset="0"/>
                <a:ea typeface="阿里巴巴普惠体 R" pitchFamily="18"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DINCond-Medium" charset="0"/>
                <a:ea typeface="阿里巴巴普惠体 R" pitchFamily="18" charset="-122"/>
              </a:defRPr>
            </a:lvl3pPr>
            <a:lvl4pPr marL="1600200" indent="-228600">
              <a:lnSpc>
                <a:spcPct val="90000"/>
              </a:lnSpc>
              <a:spcBef>
                <a:spcPts val="500"/>
              </a:spcBef>
              <a:buFont typeface="Arial" panose="020B0604020202020204" pitchFamily="34" charset="0"/>
              <a:buChar char="•"/>
              <a:defRPr>
                <a:solidFill>
                  <a:schemeClr val="tx1"/>
                </a:solidFill>
                <a:latin typeface="DINCond-Medium" charset="0"/>
                <a:ea typeface="阿里巴巴普惠体 R" pitchFamily="18" charset="-122"/>
              </a:defRPr>
            </a:lvl4pPr>
            <a:lvl5pPr marL="2057400" indent="-228600">
              <a:lnSpc>
                <a:spcPct val="90000"/>
              </a:lnSpc>
              <a:spcBef>
                <a:spcPts val="500"/>
              </a:spcBef>
              <a:buFont typeface="Arial" panose="020B0604020202020204" pitchFamily="34" charset="0"/>
              <a:buChar char="•"/>
              <a:defRPr>
                <a:solidFill>
                  <a:schemeClr val="tx1"/>
                </a:solidFill>
                <a:latin typeface="DINCond-Medium" charset="0"/>
                <a:ea typeface="阿里巴巴普惠体 R" pitchFamily="18"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DINCond-Medium" charset="0"/>
                <a:ea typeface="阿里巴巴普惠体 R" pitchFamily="18"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DINCond-Medium" charset="0"/>
                <a:ea typeface="阿里巴巴普惠体 R" pitchFamily="18"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DINCond-Medium" charset="0"/>
                <a:ea typeface="阿里巴巴普惠体 R" pitchFamily="18"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DINCond-Medium" charset="0"/>
                <a:ea typeface="阿里巴巴普惠体 R" pitchFamily="18" charset="-122"/>
              </a:defRPr>
            </a:lvl9pPr>
          </a:lstStyle>
          <a:p>
            <a:pPr marL="0" marR="0" lvl="0" indent="0" algn="just" defTabSz="914400" rtl="0" eaLnBrk="0" fontAlgn="base" latinLnBrk="0" hangingPunct="0">
              <a:lnSpc>
                <a:spcPct val="90000"/>
              </a:lnSpc>
              <a:spcBef>
                <a:spcPts val="1000"/>
              </a:spcBef>
              <a:spcAft>
                <a:spcPct val="0"/>
              </a:spcAft>
              <a:buClrTx/>
              <a:buSzTx/>
              <a:buFont typeface="Arial" panose="020B0604020202020204" pitchFamily="34" charset="0"/>
              <a:buNone/>
              <a:defRPr/>
            </a:pPr>
            <a:r>
              <a:rPr kumimoji="0" lang="zh-CN" altLang="en-US" sz="1800" b="1" i="0" u="none" strike="noStrike" kern="100" cap="none" spc="0" normalizeH="0" baseline="0" noProof="0" dirty="0">
                <a:ln>
                  <a:noFill/>
                </a:ln>
                <a:solidFill>
                  <a:schemeClr val="tx1"/>
                </a:solidFill>
                <a:effectLst/>
                <a:uLnTx/>
                <a:uFillTx/>
                <a:latin typeface="思源黑体" panose="020B0400000000000000" pitchFamily="34" charset="-122"/>
                <a:ea typeface="思源黑体" panose="020B0400000000000000" pitchFamily="34" charset="-122"/>
                <a:cs typeface="思源黑体" panose="020B0400000000000000" pitchFamily="34" charset="-122"/>
              </a:rPr>
              <a:t>模具监视器在行业上的运用</a:t>
            </a:r>
            <a:r>
              <a:rPr kumimoji="0" lang="en-US" altLang="zh-CN" sz="1800" b="1" i="0" u="none" strike="noStrike" kern="100" cap="none" spc="0" normalizeH="0" baseline="0" noProof="0" dirty="0">
                <a:ln>
                  <a:noFill/>
                </a:ln>
                <a:solidFill>
                  <a:schemeClr val="tx1"/>
                </a:solidFill>
                <a:effectLst/>
                <a:uLnTx/>
                <a:uFillTx/>
                <a:latin typeface="思源黑体" panose="020B0400000000000000" pitchFamily="34" charset="-122"/>
                <a:ea typeface="思源黑体" panose="020B0400000000000000" pitchFamily="34" charset="-122"/>
                <a:cs typeface="思源黑体" panose="020B0400000000000000" pitchFamily="34" charset="-122"/>
              </a:rPr>
              <a:t>(</a:t>
            </a:r>
            <a:r>
              <a:rPr kumimoji="0" lang="zh-CN" altLang="en-US" sz="1800" b="1" i="0" u="none" strike="noStrike" kern="100" cap="none" spc="0" normalizeH="0" baseline="0" noProof="0" dirty="0">
                <a:ln>
                  <a:noFill/>
                </a:ln>
                <a:solidFill>
                  <a:schemeClr val="tx1"/>
                </a:solidFill>
                <a:effectLst/>
                <a:uLnTx/>
                <a:uFillTx/>
                <a:latin typeface="思源黑体" panose="020B0400000000000000" pitchFamily="34" charset="-122"/>
                <a:ea typeface="思源黑体" panose="020B0400000000000000" pitchFamily="34" charset="-122"/>
                <a:cs typeface="思源黑体" panose="020B0400000000000000" pitchFamily="34" charset="-122"/>
              </a:rPr>
              <a:t>压铸行业</a:t>
            </a:r>
            <a:r>
              <a:rPr kumimoji="0" lang="en-US" altLang="zh-CN" sz="1800" b="1" i="0" u="none" strike="noStrike" kern="100" cap="none" spc="0" normalizeH="0" baseline="0" noProof="0" dirty="0">
                <a:ln>
                  <a:noFill/>
                </a:ln>
                <a:solidFill>
                  <a:schemeClr val="tx1"/>
                </a:solidFill>
                <a:effectLst/>
                <a:uLnTx/>
                <a:uFillTx/>
                <a:latin typeface="思源黑体" panose="020B0400000000000000" pitchFamily="34" charset="-122"/>
                <a:ea typeface="思源黑体" panose="020B0400000000000000" pitchFamily="34" charset="-122"/>
                <a:cs typeface="思源黑体" panose="020B0400000000000000" pitchFamily="34" charset="-122"/>
              </a:rPr>
              <a:t>)</a:t>
            </a:r>
            <a:endParaRPr kumimoji="0" lang="en-US" altLang="zh-CN" sz="1800" b="1" i="0" u="none" strike="noStrike" kern="100" cap="none" spc="0" normalizeH="0" baseline="0" noProof="0" dirty="0">
              <a:ln>
                <a:noFill/>
              </a:ln>
              <a:solidFill>
                <a:schemeClr val="tx1"/>
              </a:solidFill>
              <a:effectLst/>
              <a:uLnTx/>
              <a:uFillTx/>
              <a:latin typeface="思源黑体" panose="020B0400000000000000" pitchFamily="34" charset="-122"/>
              <a:ea typeface="思源黑体" panose="020B0400000000000000" pitchFamily="34" charset="-122"/>
              <a:cs typeface="思源黑体" panose="020B0400000000000000" pitchFamily="34" charset="-122"/>
            </a:endParaRPr>
          </a:p>
          <a:p>
            <a:pPr marL="0" marR="0" lvl="0" indent="0" algn="just" defTabSz="914400" rtl="0" eaLnBrk="0" fontAlgn="base" latinLnBrk="0" hangingPunct="0">
              <a:lnSpc>
                <a:spcPct val="90000"/>
              </a:lnSpc>
              <a:spcBef>
                <a:spcPts val="1000"/>
              </a:spcBef>
              <a:spcAft>
                <a:spcPct val="0"/>
              </a:spcAft>
              <a:buClrTx/>
              <a:buSzTx/>
              <a:buFont typeface="Arial" panose="020B0604020202020204" pitchFamily="34" charset="0"/>
              <a:buNone/>
              <a:defRPr/>
            </a:pPr>
            <a:r>
              <a:rPr kumimoji="0" lang="en-US" altLang="zh-CN" sz="1400" b="0" i="0" u="none" strike="noStrike" kern="100" cap="none" spc="0" normalizeH="0" baseline="0" noProof="0" dirty="0">
                <a:ln>
                  <a:noFill/>
                </a:ln>
                <a:solidFill>
                  <a:schemeClr val="tx1"/>
                </a:solidFill>
                <a:effectLst/>
                <a:uLnTx/>
                <a:uFillTx/>
                <a:latin typeface="思源黑体" panose="020B0400000000000000" pitchFamily="34" charset="-122"/>
                <a:ea typeface="思源黑体" panose="020B0400000000000000" pitchFamily="34" charset="-122"/>
                <a:cs typeface="思源黑体" panose="020B0400000000000000" pitchFamily="34" charset="-122"/>
              </a:rPr>
              <a:t>The Application Of Mold-Protector In Industry(Die Casting Industry)</a:t>
            </a:r>
            <a:endParaRPr kumimoji="0" lang="zh-CN" altLang="zh-CN" sz="1400" b="0" i="0" u="none" strike="noStrike" kern="100" cap="none" spc="0" normalizeH="0" baseline="0" noProof="0" dirty="0">
              <a:ln>
                <a:noFill/>
              </a:ln>
              <a:solidFill>
                <a:schemeClr val="tx1"/>
              </a:solidFill>
              <a:effectLst/>
              <a:uLnTx/>
              <a:uFillTx/>
              <a:latin typeface="思源黑体" panose="020B0400000000000000" pitchFamily="34" charset="-122"/>
              <a:ea typeface="思源黑体" panose="020B0400000000000000" pitchFamily="34" charset="-122"/>
              <a:cs typeface="思源黑体" panose="020B0400000000000000" pitchFamily="34" charset="-122"/>
            </a:endParaRPr>
          </a:p>
        </p:txBody>
      </p:sp>
      <p:sp>
        <p:nvSpPr>
          <p:cNvPr id="39943" name="文本框 7"/>
          <p:cNvSpPr txBox="1"/>
          <p:nvPr/>
        </p:nvSpPr>
        <p:spPr>
          <a:xfrm>
            <a:off x="231775" y="1920875"/>
            <a:ext cx="5786438" cy="737235"/>
          </a:xfrm>
          <a:prstGeom prst="rect">
            <a:avLst/>
          </a:prstGeom>
          <a:noFill/>
          <a:ln w="9525">
            <a:noFill/>
          </a:ln>
        </p:spPr>
        <p:txBody>
          <a:bodyPr anchor="t">
            <a:spAutoFit/>
          </a:bodyPr>
          <a:p>
            <a:pPr algn="just" eaLnBrk="0" hangingPunct="0"/>
            <a:r>
              <a:rPr lang="zh-CN" altLang="zh-CN" sz="1400" dirty="0">
                <a:latin typeface="思源黑体" panose="020B0400000000000000" pitchFamily="34" charset="-122"/>
                <a:ea typeface="思源黑体" panose="020B0400000000000000" pitchFamily="34" charset="-122"/>
                <a:cs typeface="思源黑体" panose="020B0400000000000000" pitchFamily="34" charset="-122"/>
              </a:rPr>
              <a:t>应用领域</a:t>
            </a:r>
            <a:r>
              <a:rPr lang="en-US" altLang="zh-CN" sz="1400" dirty="0">
                <a:latin typeface="思源黑体" panose="020B0400000000000000" pitchFamily="34" charset="-122"/>
                <a:ea typeface="思源黑体" panose="020B0400000000000000" pitchFamily="34" charset="-122"/>
                <a:cs typeface="思源黑体" panose="020B0400000000000000" pitchFamily="34" charset="-122"/>
              </a:rPr>
              <a:t>:</a:t>
            </a:r>
            <a:endParaRPr lang="zh-CN" altLang="zh-CN" sz="1400" dirty="0">
              <a:latin typeface="思源黑体" panose="020B0400000000000000" pitchFamily="34" charset="-122"/>
              <a:ea typeface="思源黑体" panose="020B0400000000000000" pitchFamily="34" charset="-122"/>
              <a:cs typeface="思源黑体" panose="020B0400000000000000" pitchFamily="34" charset="-122"/>
            </a:endParaRPr>
          </a:p>
          <a:p>
            <a:pPr algn="just" eaLnBrk="0" hangingPunct="0"/>
            <a:r>
              <a:rPr lang="zh-CN" altLang="en-US" sz="1400" dirty="0">
                <a:latin typeface="思源黑体" panose="020B0400000000000000" pitchFamily="34" charset="-122"/>
                <a:ea typeface="思源黑体" panose="020B0400000000000000" pitchFamily="34" charset="-122"/>
                <a:cs typeface="思源黑体" panose="020B0400000000000000" pitchFamily="34" charset="-122"/>
              </a:rPr>
              <a:t>锌、铜、铝、镁、铅、锡以及铅锡合金、合金加工、压铸铁和压铸相关领域等。</a:t>
            </a:r>
            <a:endParaRPr lang="zh-CN" altLang="en-US" sz="1400" dirty="0">
              <a:latin typeface="思源黑体" panose="020B0400000000000000" pitchFamily="34" charset="-122"/>
              <a:ea typeface="思源黑体" panose="020B0400000000000000" pitchFamily="34" charset="-122"/>
              <a:cs typeface="思源黑体" panose="020B0400000000000000" pitchFamily="34" charset="-122"/>
            </a:endParaRPr>
          </a:p>
        </p:txBody>
      </p:sp>
      <p:pic>
        <p:nvPicPr>
          <p:cNvPr id="39944" name="图形 8"/>
          <p:cNvPicPr>
            <a:picLocks noChangeAspect="1"/>
          </p:cNvPicPr>
          <p:nvPr/>
        </p:nvPicPr>
        <p:blipFill>
          <a:blip r:embed="rId3"/>
          <a:stretch>
            <a:fillRect/>
          </a:stretch>
        </p:blipFill>
        <p:spPr>
          <a:xfrm>
            <a:off x="8478838" y="4640263"/>
            <a:ext cx="3713162" cy="1666875"/>
          </a:xfrm>
          <a:prstGeom prst="rect">
            <a:avLst/>
          </a:prstGeom>
          <a:noFill/>
          <a:ln w="9525">
            <a:noFill/>
          </a:ln>
        </p:spPr>
      </p:pic>
      <p:pic>
        <p:nvPicPr>
          <p:cNvPr id="39945" name="图形 9"/>
          <p:cNvPicPr>
            <a:picLocks noChangeAspect="1"/>
          </p:cNvPicPr>
          <p:nvPr/>
        </p:nvPicPr>
        <p:blipFill>
          <a:blip r:embed="rId4"/>
          <a:stretch>
            <a:fillRect/>
          </a:stretch>
        </p:blipFill>
        <p:spPr>
          <a:xfrm>
            <a:off x="347663" y="3162300"/>
            <a:ext cx="4133850" cy="3436938"/>
          </a:xfrm>
          <a:prstGeom prst="rect">
            <a:avLst/>
          </a:prstGeom>
          <a:noFill/>
          <a:ln w="9525">
            <a:noFill/>
          </a:ln>
        </p:spPr>
      </p:pic>
      <p:sp>
        <p:nvSpPr>
          <p:cNvPr id="10" name="矩形 9"/>
          <p:cNvSpPr/>
          <p:nvPr>
            <p:custDataLst>
              <p:tags r:id="rId5"/>
            </p:custDataLst>
          </p:nvPr>
        </p:nvSpPr>
        <p:spPr>
          <a:xfrm flipH="1">
            <a:off x="-2540" y="263275"/>
            <a:ext cx="219891" cy="467519"/>
          </a:xfrm>
          <a:prstGeom prst="rect">
            <a:avLst/>
          </a:prstGeom>
          <a:solidFill>
            <a:srgbClr val="D668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思源黑体" panose="020B0400000000000000" pitchFamily="34" charset="-122"/>
              <a:ea typeface="思源黑体" panose="020B0400000000000000" pitchFamily="34" charset="-122"/>
              <a:sym typeface="思源黑体" panose="020B0400000000000000" pitchFamily="34" charset="-122"/>
            </a:endParaRPr>
          </a:p>
        </p:txBody>
      </p:sp>
      <p:cxnSp>
        <p:nvCxnSpPr>
          <p:cNvPr id="3" name="直接连接符 2"/>
          <p:cNvCxnSpPr/>
          <p:nvPr>
            <p:custDataLst>
              <p:tags r:id="rId6"/>
            </p:custDataLst>
          </p:nvPr>
        </p:nvCxnSpPr>
        <p:spPr>
          <a:xfrm>
            <a:off x="2672715" y="528320"/>
            <a:ext cx="9509760" cy="254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custDataLst>
              <p:tags r:id="rId7"/>
            </p:custDataLst>
          </p:nvPr>
        </p:nvSpPr>
        <p:spPr>
          <a:xfrm>
            <a:off x="217170" y="88900"/>
            <a:ext cx="2928620" cy="739775"/>
          </a:xfrm>
          <a:prstGeom prst="rect">
            <a:avLst/>
          </a:prstGeom>
          <a:noFill/>
        </p:spPr>
        <p:txBody>
          <a:bodyPr wrap="square" lIns="46990" tIns="46990" rIns="46990" bIns="46990" rtlCol="0">
            <a:spAutoFit/>
          </a:bodyPr>
          <a:p>
            <a:pPr algn="l">
              <a:lnSpc>
                <a:spcPct val="150000"/>
              </a:lnSpc>
            </a:pPr>
            <a:r>
              <a:rPr lang="en-US" altLang="zh-CN" sz="2800" b="1" dirty="0">
                <a:solidFill>
                  <a:schemeClr val="tx1">
                    <a:lumMod val="75000"/>
                    <a:lumOff val="25000"/>
                  </a:schemeClr>
                </a:solidFill>
                <a:latin typeface="思源黑体" panose="020B0400000000000000" pitchFamily="34" charset="-122"/>
                <a:ea typeface="思源黑体" panose="020B0400000000000000" pitchFamily="34" charset="-122"/>
                <a:cs typeface="思源黑体" panose="020B0400000000000000" pitchFamily="34" charset="-122"/>
                <a:sym typeface="思源黑体" panose="020B0400000000000000" pitchFamily="34" charset="-122"/>
              </a:rPr>
              <a:t>2.2</a:t>
            </a:r>
            <a:r>
              <a:rPr lang="zh-CN" altLang="en-US" sz="2800" b="1" dirty="0">
                <a:solidFill>
                  <a:schemeClr val="tx1">
                    <a:lumMod val="75000"/>
                    <a:lumOff val="25000"/>
                  </a:schemeClr>
                </a:solidFill>
                <a:latin typeface="思源黑体" panose="020B0400000000000000" pitchFamily="34" charset="-122"/>
                <a:ea typeface="思源黑体" panose="020B0400000000000000" pitchFamily="34" charset="-122"/>
                <a:cs typeface="思源黑体" panose="020B0400000000000000" pitchFamily="34" charset="-122"/>
                <a:sym typeface="思源黑体" panose="020B0400000000000000" pitchFamily="34" charset="-122"/>
              </a:rPr>
              <a:t>模具监视器</a:t>
            </a:r>
            <a:endParaRPr lang="zh-CN" altLang="en-US" sz="2800" b="1" dirty="0">
              <a:solidFill>
                <a:schemeClr val="tx1">
                  <a:lumMod val="75000"/>
                  <a:lumOff val="25000"/>
                </a:schemeClr>
              </a:solidFill>
              <a:latin typeface="思源黑体" panose="020B0400000000000000" pitchFamily="34" charset="-122"/>
              <a:ea typeface="思源黑体" panose="020B0400000000000000" pitchFamily="34" charset="-122"/>
              <a:cs typeface="思源黑体" panose="020B0400000000000000" pitchFamily="34" charset="-122"/>
              <a:sym typeface="思源黑体" panose="020B0400000000000000" pitchFamily="34" charset="-122"/>
            </a:endParaRPr>
          </a:p>
        </p:txBody>
      </p:sp>
      <p:sp>
        <p:nvSpPr>
          <p:cNvPr id="4" name="矩形 3"/>
          <p:cNvSpPr/>
          <p:nvPr>
            <p:custDataLst>
              <p:tags r:id="rId8"/>
            </p:custDataLst>
          </p:nvPr>
        </p:nvSpPr>
        <p:spPr>
          <a:xfrm flipH="1">
            <a:off x="1905" y="1109980"/>
            <a:ext cx="219710" cy="663575"/>
          </a:xfrm>
          <a:prstGeom prst="rect">
            <a:avLst/>
          </a:prstGeom>
          <a:solidFill>
            <a:srgbClr val="D668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思源黑体" panose="020B0400000000000000" pitchFamily="34" charset="-122"/>
              <a:ea typeface="思源黑体" panose="020B0400000000000000" pitchFamily="34" charset="-122"/>
              <a:sym typeface="思源黑体" panose="020B0400000000000000" pitchFamily="34" charset="-122"/>
            </a:endParaRPr>
          </a:p>
        </p:txBody>
      </p:sp>
    </p:spTree>
    <p:custDataLst>
      <p:tags r:id="rId9"/>
    </p:custDataLst>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0964" name="图形 4"/>
          <p:cNvPicPr>
            <a:picLocks noChangeAspect="1"/>
          </p:cNvPicPr>
          <p:nvPr/>
        </p:nvPicPr>
        <p:blipFill>
          <a:blip r:embed="rId1"/>
          <a:stretch>
            <a:fillRect/>
          </a:stretch>
        </p:blipFill>
        <p:spPr>
          <a:xfrm>
            <a:off x="2244725" y="3957638"/>
            <a:ext cx="3040063" cy="2336800"/>
          </a:xfrm>
          <a:prstGeom prst="rect">
            <a:avLst/>
          </a:prstGeom>
          <a:noFill/>
          <a:ln w="9525">
            <a:noFill/>
          </a:ln>
        </p:spPr>
      </p:pic>
      <p:sp>
        <p:nvSpPr>
          <p:cNvPr id="7" name="矩形 14"/>
          <p:cNvSpPr>
            <a:spLocks noChangeArrowheads="1"/>
          </p:cNvSpPr>
          <p:nvPr/>
        </p:nvSpPr>
        <p:spPr bwMode="auto">
          <a:xfrm>
            <a:off x="6376036" y="1185863"/>
            <a:ext cx="5540375" cy="661670"/>
          </a:xfrm>
          <a:prstGeom prst="rect">
            <a:avLst/>
          </a:prstGeom>
          <a:noFill/>
          <a:ln>
            <a:noFill/>
          </a:ln>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DINCond-Medium" charset="0"/>
                <a:ea typeface="阿里巴巴普惠体 R" pitchFamily="18" charset="-122"/>
              </a:defRPr>
            </a:lvl1pPr>
            <a:lvl2pPr marL="742950" indent="-285750">
              <a:lnSpc>
                <a:spcPct val="90000"/>
              </a:lnSpc>
              <a:spcBef>
                <a:spcPts val="500"/>
              </a:spcBef>
              <a:buFont typeface="Arial" panose="020B0604020202020204" pitchFamily="34" charset="0"/>
              <a:buChar char="•"/>
              <a:defRPr sz="2400">
                <a:solidFill>
                  <a:schemeClr val="tx1"/>
                </a:solidFill>
                <a:latin typeface="DINCond-Medium" charset="0"/>
                <a:ea typeface="阿里巴巴普惠体 R" pitchFamily="18"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DINCond-Medium" charset="0"/>
                <a:ea typeface="阿里巴巴普惠体 R" pitchFamily="18" charset="-122"/>
              </a:defRPr>
            </a:lvl3pPr>
            <a:lvl4pPr marL="1600200" indent="-228600">
              <a:lnSpc>
                <a:spcPct val="90000"/>
              </a:lnSpc>
              <a:spcBef>
                <a:spcPts val="500"/>
              </a:spcBef>
              <a:buFont typeface="Arial" panose="020B0604020202020204" pitchFamily="34" charset="0"/>
              <a:buChar char="•"/>
              <a:defRPr>
                <a:solidFill>
                  <a:schemeClr val="tx1"/>
                </a:solidFill>
                <a:latin typeface="DINCond-Medium" charset="0"/>
                <a:ea typeface="阿里巴巴普惠体 R" pitchFamily="18" charset="-122"/>
              </a:defRPr>
            </a:lvl4pPr>
            <a:lvl5pPr marL="2057400" indent="-228600">
              <a:lnSpc>
                <a:spcPct val="90000"/>
              </a:lnSpc>
              <a:spcBef>
                <a:spcPts val="500"/>
              </a:spcBef>
              <a:buFont typeface="Arial" panose="020B0604020202020204" pitchFamily="34" charset="0"/>
              <a:buChar char="•"/>
              <a:defRPr>
                <a:solidFill>
                  <a:schemeClr val="tx1"/>
                </a:solidFill>
                <a:latin typeface="DINCond-Medium" charset="0"/>
                <a:ea typeface="阿里巴巴普惠体 R" pitchFamily="18"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DINCond-Medium" charset="0"/>
                <a:ea typeface="阿里巴巴普惠体 R" pitchFamily="18"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DINCond-Medium" charset="0"/>
                <a:ea typeface="阿里巴巴普惠体 R" pitchFamily="18"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DINCond-Medium" charset="0"/>
                <a:ea typeface="阿里巴巴普惠体 R" pitchFamily="18"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DINCond-Medium" charset="0"/>
                <a:ea typeface="阿里巴巴普惠体 R" pitchFamily="18" charset="-122"/>
              </a:defRPr>
            </a:lvl9pPr>
          </a:lstStyle>
          <a:p>
            <a:pPr marL="0" marR="0" lvl="0" indent="0" algn="r" defTabSz="914400" rtl="0" eaLnBrk="0" fontAlgn="base" latinLnBrk="0" hangingPunct="0">
              <a:lnSpc>
                <a:spcPct val="90000"/>
              </a:lnSpc>
              <a:spcBef>
                <a:spcPts val="1000"/>
              </a:spcBef>
              <a:spcAft>
                <a:spcPct val="0"/>
              </a:spcAft>
              <a:buClrTx/>
              <a:buSzTx/>
              <a:buFont typeface="Arial" panose="020B0604020202020204" pitchFamily="34" charset="0"/>
              <a:buNone/>
              <a:defRPr/>
            </a:pPr>
            <a:r>
              <a:rPr kumimoji="0" lang="zh-CN" altLang="en-US" sz="1800" b="1" i="0" u="none" strike="noStrike" kern="100" cap="none" spc="0" normalizeH="0" baseline="0" noProof="0" dirty="0">
                <a:ln>
                  <a:noFill/>
                </a:ln>
                <a:solidFill>
                  <a:schemeClr val="tx1"/>
                </a:solidFill>
                <a:effectLst/>
                <a:uLnTx/>
                <a:uFillTx/>
                <a:latin typeface="思源黑体" panose="020B0400000000000000" pitchFamily="34" charset="-122"/>
                <a:ea typeface="思源黑体" panose="020B0400000000000000" pitchFamily="34" charset="-122"/>
                <a:cs typeface="思源黑体" panose="020B0400000000000000" pitchFamily="34" charset="-122"/>
              </a:rPr>
              <a:t>模具监视器在行业上的运用</a:t>
            </a:r>
            <a:r>
              <a:rPr kumimoji="0" lang="en-US" altLang="zh-CN" sz="1800" b="1" i="0" u="none" strike="noStrike" kern="100" cap="none" spc="0" normalizeH="0" baseline="0" noProof="0" dirty="0">
                <a:ln>
                  <a:noFill/>
                </a:ln>
                <a:solidFill>
                  <a:schemeClr val="tx1"/>
                </a:solidFill>
                <a:effectLst/>
                <a:uLnTx/>
                <a:uFillTx/>
                <a:latin typeface="思源黑体" panose="020B0400000000000000" pitchFamily="34" charset="-122"/>
                <a:ea typeface="思源黑体" panose="020B0400000000000000" pitchFamily="34" charset="-122"/>
                <a:cs typeface="思源黑体" panose="020B0400000000000000" pitchFamily="34" charset="-122"/>
              </a:rPr>
              <a:t>(</a:t>
            </a:r>
            <a:r>
              <a:rPr kumimoji="0" lang="zh-CN" altLang="en-US" sz="1800" b="1" i="0" u="none" strike="noStrike" kern="100" cap="none" spc="0" normalizeH="0" baseline="0" noProof="0" dirty="0">
                <a:ln>
                  <a:noFill/>
                </a:ln>
                <a:solidFill>
                  <a:schemeClr val="tx1"/>
                </a:solidFill>
                <a:effectLst/>
                <a:uLnTx/>
                <a:uFillTx/>
                <a:latin typeface="思源黑体" panose="020B0400000000000000" pitchFamily="34" charset="-122"/>
                <a:ea typeface="思源黑体" panose="020B0400000000000000" pitchFamily="34" charset="-122"/>
                <a:cs typeface="思源黑体" panose="020B0400000000000000" pitchFamily="34" charset="-122"/>
              </a:rPr>
              <a:t>冲压行业</a:t>
            </a:r>
            <a:r>
              <a:rPr kumimoji="0" lang="en-US" altLang="zh-CN" sz="1800" b="1" i="0" u="none" strike="noStrike" kern="100" cap="none" spc="0" normalizeH="0" baseline="0" noProof="0" dirty="0">
                <a:ln>
                  <a:noFill/>
                </a:ln>
                <a:solidFill>
                  <a:schemeClr val="tx1"/>
                </a:solidFill>
                <a:effectLst/>
                <a:uLnTx/>
                <a:uFillTx/>
                <a:latin typeface="思源黑体" panose="020B0400000000000000" pitchFamily="34" charset="-122"/>
                <a:ea typeface="思源黑体" panose="020B0400000000000000" pitchFamily="34" charset="-122"/>
                <a:cs typeface="思源黑体" panose="020B0400000000000000" pitchFamily="34" charset="-122"/>
              </a:rPr>
              <a:t>)</a:t>
            </a:r>
            <a:endParaRPr kumimoji="0" lang="en-US" altLang="zh-CN" sz="1800" b="1" i="0" u="none" strike="noStrike" kern="100" cap="none" spc="0" normalizeH="0" baseline="0" noProof="0" dirty="0">
              <a:ln>
                <a:noFill/>
              </a:ln>
              <a:solidFill>
                <a:schemeClr val="tx1"/>
              </a:solidFill>
              <a:effectLst/>
              <a:uLnTx/>
              <a:uFillTx/>
              <a:latin typeface="思源黑体" panose="020B0400000000000000" pitchFamily="34" charset="-122"/>
              <a:ea typeface="思源黑体" panose="020B0400000000000000" pitchFamily="34" charset="-122"/>
              <a:cs typeface="思源黑体" panose="020B0400000000000000" pitchFamily="34" charset="-122"/>
            </a:endParaRPr>
          </a:p>
          <a:p>
            <a:pPr marL="0" marR="0" lvl="0" indent="0" algn="r" defTabSz="914400" rtl="0" eaLnBrk="0" fontAlgn="base" latinLnBrk="0" hangingPunct="0">
              <a:lnSpc>
                <a:spcPct val="90000"/>
              </a:lnSpc>
              <a:spcBef>
                <a:spcPts val="1000"/>
              </a:spcBef>
              <a:spcAft>
                <a:spcPct val="0"/>
              </a:spcAft>
              <a:buClrTx/>
              <a:buSzTx/>
              <a:buFont typeface="Arial" panose="020B0604020202020204" pitchFamily="34" charset="0"/>
              <a:buNone/>
              <a:defRPr/>
            </a:pPr>
            <a:r>
              <a:rPr kumimoji="0" lang="en-US" altLang="zh-CN" sz="1400" b="0" i="0" u="none" strike="noStrike" kern="100" cap="none" spc="0" normalizeH="0" baseline="0" noProof="0" dirty="0">
                <a:ln>
                  <a:noFill/>
                </a:ln>
                <a:solidFill>
                  <a:schemeClr val="tx1"/>
                </a:solidFill>
                <a:effectLst/>
                <a:uLnTx/>
                <a:uFillTx/>
                <a:latin typeface="思源黑体" panose="020B0400000000000000" pitchFamily="34" charset="-122"/>
                <a:ea typeface="思源黑体" panose="020B0400000000000000" pitchFamily="34" charset="-122"/>
                <a:cs typeface="思源黑体" panose="020B0400000000000000" pitchFamily="34" charset="-122"/>
              </a:rPr>
              <a:t>The Application Of Mold-Protector In Industry(Stamping Industry)</a:t>
            </a:r>
            <a:endParaRPr kumimoji="0" lang="zh-CN" altLang="zh-CN" sz="1400" b="0" i="0" u="none" strike="noStrike" kern="100" cap="none" spc="0" normalizeH="0" baseline="0" noProof="0" dirty="0">
              <a:ln>
                <a:noFill/>
              </a:ln>
              <a:solidFill>
                <a:schemeClr val="tx1"/>
              </a:solidFill>
              <a:effectLst/>
              <a:uLnTx/>
              <a:uFillTx/>
              <a:latin typeface="思源黑体" panose="020B0400000000000000" pitchFamily="34" charset="-122"/>
              <a:ea typeface="思源黑体" panose="020B0400000000000000" pitchFamily="34" charset="-122"/>
              <a:cs typeface="思源黑体" panose="020B0400000000000000" pitchFamily="34" charset="-122"/>
            </a:endParaRPr>
          </a:p>
        </p:txBody>
      </p:sp>
      <p:sp>
        <p:nvSpPr>
          <p:cNvPr id="40967" name="文本框 7"/>
          <p:cNvSpPr txBox="1"/>
          <p:nvPr/>
        </p:nvSpPr>
        <p:spPr>
          <a:xfrm>
            <a:off x="5974080" y="1974850"/>
            <a:ext cx="5826125" cy="737235"/>
          </a:xfrm>
          <a:prstGeom prst="rect">
            <a:avLst/>
          </a:prstGeom>
          <a:noFill/>
          <a:ln w="9525">
            <a:noFill/>
          </a:ln>
        </p:spPr>
        <p:txBody>
          <a:bodyPr wrap="square" anchor="t">
            <a:spAutoFit/>
          </a:bodyPr>
          <a:p>
            <a:pPr algn="just" eaLnBrk="0" hangingPunct="0"/>
            <a:r>
              <a:rPr lang="zh-CN" altLang="zh-CN" sz="1400" dirty="0">
                <a:latin typeface="思源黑体" panose="020B0400000000000000" pitchFamily="34" charset="-122"/>
                <a:ea typeface="思源黑体" panose="020B0400000000000000" pitchFamily="34" charset="-122"/>
                <a:cs typeface="思源黑体" panose="020B0400000000000000" pitchFamily="34" charset="-122"/>
              </a:rPr>
              <a:t>应用领域</a:t>
            </a:r>
            <a:r>
              <a:rPr lang="en-US" altLang="zh-CN" sz="1400" dirty="0">
                <a:latin typeface="思源黑体" panose="020B0400000000000000" pitchFamily="34" charset="-122"/>
                <a:ea typeface="思源黑体" panose="020B0400000000000000" pitchFamily="34" charset="-122"/>
                <a:cs typeface="思源黑体" panose="020B0400000000000000" pitchFamily="34" charset="-122"/>
              </a:rPr>
              <a:t>:</a:t>
            </a:r>
            <a:endParaRPr lang="zh-CN" altLang="zh-CN" sz="1400" dirty="0">
              <a:latin typeface="思源黑体" panose="020B0400000000000000" pitchFamily="34" charset="-122"/>
              <a:ea typeface="思源黑体" panose="020B0400000000000000" pitchFamily="34" charset="-122"/>
              <a:cs typeface="思源黑体" panose="020B0400000000000000" pitchFamily="34" charset="-122"/>
            </a:endParaRPr>
          </a:p>
          <a:p>
            <a:pPr algn="just" eaLnBrk="0" hangingPunct="0"/>
            <a:r>
              <a:rPr lang="zh-CN" altLang="en-US" sz="1400" dirty="0">
                <a:latin typeface="思源黑体" panose="020B0400000000000000" pitchFamily="34" charset="-122"/>
                <a:ea typeface="思源黑体" panose="020B0400000000000000" pitchFamily="34" charset="-122"/>
                <a:cs typeface="思源黑体" panose="020B0400000000000000" pitchFamily="34" charset="-122"/>
              </a:rPr>
              <a:t>不锈钢、铁、铝、铜等板材及异性材，简单模、连续模和复合模和其他冲压领域等</a:t>
            </a:r>
            <a:endParaRPr lang="zh-CN" altLang="zh-CN" sz="1400" dirty="0">
              <a:latin typeface="思源黑体" panose="020B0400000000000000" pitchFamily="34" charset="-122"/>
              <a:ea typeface="思源黑体" panose="020B0400000000000000" pitchFamily="34" charset="-122"/>
              <a:cs typeface="思源黑体" panose="020B0400000000000000" pitchFamily="34" charset="-122"/>
            </a:endParaRPr>
          </a:p>
        </p:txBody>
      </p:sp>
      <p:pic>
        <p:nvPicPr>
          <p:cNvPr id="40968" name="图形 8"/>
          <p:cNvPicPr>
            <a:picLocks noChangeAspect="1"/>
          </p:cNvPicPr>
          <p:nvPr/>
        </p:nvPicPr>
        <p:blipFill>
          <a:blip r:embed="rId2"/>
          <a:stretch>
            <a:fillRect/>
          </a:stretch>
        </p:blipFill>
        <p:spPr>
          <a:xfrm>
            <a:off x="6040755" y="2776220"/>
            <a:ext cx="5587365" cy="3713480"/>
          </a:xfrm>
          <a:prstGeom prst="rect">
            <a:avLst/>
          </a:prstGeom>
          <a:noFill/>
          <a:ln w="9525">
            <a:noFill/>
          </a:ln>
        </p:spPr>
      </p:pic>
      <p:pic>
        <p:nvPicPr>
          <p:cNvPr id="40963" name="图形 3"/>
          <p:cNvPicPr>
            <a:picLocks noChangeAspect="1"/>
          </p:cNvPicPr>
          <p:nvPr/>
        </p:nvPicPr>
        <p:blipFill>
          <a:blip r:embed="rId3"/>
          <a:stretch>
            <a:fillRect/>
          </a:stretch>
        </p:blipFill>
        <p:spPr>
          <a:xfrm>
            <a:off x="0" y="879475"/>
            <a:ext cx="5545138" cy="3529013"/>
          </a:xfrm>
          <a:prstGeom prst="rect">
            <a:avLst/>
          </a:prstGeom>
          <a:noFill/>
          <a:ln w="9525">
            <a:noFill/>
          </a:ln>
        </p:spPr>
      </p:pic>
      <p:sp>
        <p:nvSpPr>
          <p:cNvPr id="10" name="矩形 9"/>
          <p:cNvSpPr/>
          <p:nvPr>
            <p:custDataLst>
              <p:tags r:id="rId4"/>
            </p:custDataLst>
          </p:nvPr>
        </p:nvSpPr>
        <p:spPr>
          <a:xfrm flipH="1">
            <a:off x="-2540" y="295660"/>
            <a:ext cx="219891" cy="467519"/>
          </a:xfrm>
          <a:prstGeom prst="rect">
            <a:avLst/>
          </a:prstGeom>
          <a:solidFill>
            <a:srgbClr val="D668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思源黑体" panose="020B0400000000000000" pitchFamily="34" charset="-122"/>
              <a:ea typeface="思源黑体" panose="020B0400000000000000" pitchFamily="34" charset="-122"/>
              <a:sym typeface="思源黑体" panose="020B0400000000000000" pitchFamily="34" charset="-122"/>
            </a:endParaRPr>
          </a:p>
        </p:txBody>
      </p:sp>
      <p:cxnSp>
        <p:nvCxnSpPr>
          <p:cNvPr id="3" name="直接连接符 2"/>
          <p:cNvCxnSpPr/>
          <p:nvPr>
            <p:custDataLst>
              <p:tags r:id="rId5"/>
            </p:custDataLst>
          </p:nvPr>
        </p:nvCxnSpPr>
        <p:spPr>
          <a:xfrm>
            <a:off x="2672715" y="528320"/>
            <a:ext cx="9509760" cy="254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custDataLst>
              <p:tags r:id="rId6"/>
            </p:custDataLst>
          </p:nvPr>
        </p:nvSpPr>
        <p:spPr>
          <a:xfrm>
            <a:off x="217170" y="88900"/>
            <a:ext cx="2928620" cy="739775"/>
          </a:xfrm>
          <a:prstGeom prst="rect">
            <a:avLst/>
          </a:prstGeom>
          <a:noFill/>
        </p:spPr>
        <p:txBody>
          <a:bodyPr wrap="square" lIns="46990" tIns="46990" rIns="46990" bIns="46990" rtlCol="0">
            <a:spAutoFit/>
          </a:bodyPr>
          <a:p>
            <a:pPr algn="l">
              <a:lnSpc>
                <a:spcPct val="150000"/>
              </a:lnSpc>
            </a:pPr>
            <a:r>
              <a:rPr lang="en-US" altLang="zh-CN" sz="2800" b="1" dirty="0">
                <a:solidFill>
                  <a:schemeClr val="tx1">
                    <a:lumMod val="75000"/>
                    <a:lumOff val="25000"/>
                  </a:schemeClr>
                </a:solidFill>
                <a:latin typeface="思源黑体" panose="020B0400000000000000" pitchFamily="34" charset="-122"/>
                <a:ea typeface="思源黑体" panose="020B0400000000000000" pitchFamily="34" charset="-122"/>
                <a:cs typeface="思源黑体" panose="020B0400000000000000" pitchFamily="34" charset="-122"/>
                <a:sym typeface="思源黑体" panose="020B0400000000000000" pitchFamily="34" charset="-122"/>
              </a:rPr>
              <a:t>2.2</a:t>
            </a:r>
            <a:r>
              <a:rPr lang="zh-CN" altLang="en-US" sz="2800" b="1" dirty="0">
                <a:solidFill>
                  <a:schemeClr val="tx1">
                    <a:lumMod val="75000"/>
                    <a:lumOff val="25000"/>
                  </a:schemeClr>
                </a:solidFill>
                <a:latin typeface="思源黑体" panose="020B0400000000000000" pitchFamily="34" charset="-122"/>
                <a:ea typeface="思源黑体" panose="020B0400000000000000" pitchFamily="34" charset="-122"/>
                <a:cs typeface="思源黑体" panose="020B0400000000000000" pitchFamily="34" charset="-122"/>
                <a:sym typeface="思源黑体" panose="020B0400000000000000" pitchFamily="34" charset="-122"/>
              </a:rPr>
              <a:t>模具监视器</a:t>
            </a:r>
            <a:endParaRPr lang="zh-CN" altLang="en-US" sz="2800" b="1" dirty="0">
              <a:solidFill>
                <a:schemeClr val="tx1">
                  <a:lumMod val="75000"/>
                  <a:lumOff val="25000"/>
                </a:schemeClr>
              </a:solidFill>
              <a:latin typeface="思源黑体" panose="020B0400000000000000" pitchFamily="34" charset="-122"/>
              <a:ea typeface="思源黑体" panose="020B0400000000000000" pitchFamily="34" charset="-122"/>
              <a:cs typeface="思源黑体" panose="020B0400000000000000" pitchFamily="34" charset="-122"/>
              <a:sym typeface="思源黑体" panose="020B0400000000000000" pitchFamily="34" charset="-122"/>
            </a:endParaRPr>
          </a:p>
        </p:txBody>
      </p:sp>
      <p:sp>
        <p:nvSpPr>
          <p:cNvPr id="4" name="矩形 3"/>
          <p:cNvSpPr/>
          <p:nvPr>
            <p:custDataLst>
              <p:tags r:id="rId7"/>
            </p:custDataLst>
          </p:nvPr>
        </p:nvSpPr>
        <p:spPr>
          <a:xfrm flipH="1">
            <a:off x="11962130" y="1186180"/>
            <a:ext cx="240665" cy="663575"/>
          </a:xfrm>
          <a:prstGeom prst="rect">
            <a:avLst/>
          </a:prstGeom>
          <a:solidFill>
            <a:srgbClr val="D668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思源黑体" panose="020B0400000000000000" pitchFamily="34" charset="-122"/>
              <a:ea typeface="思源黑体" panose="020B0400000000000000" pitchFamily="34" charset="-122"/>
              <a:sym typeface="思源黑体" panose="020B0400000000000000" pitchFamily="34" charset="-122"/>
            </a:endParaRPr>
          </a:p>
        </p:txBody>
      </p:sp>
    </p:spTree>
    <p:custDataLst>
      <p:tags r:id="rId8"/>
    </p:custDataLst>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7" name="PA_椭圆 75"/>
          <p:cNvSpPr/>
          <p:nvPr>
            <p:custDataLst>
              <p:tags r:id="rId1"/>
            </p:custDataLst>
          </p:nvPr>
        </p:nvSpPr>
        <p:spPr>
          <a:xfrm>
            <a:off x="-2694305" y="3322320"/>
            <a:ext cx="6348730" cy="6348730"/>
          </a:xfrm>
          <a:prstGeom prst="ellipse">
            <a:avLst/>
          </a:prstGeom>
          <a:solidFill>
            <a:schemeClr val="bg1">
              <a:lumMod val="95000"/>
              <a:alpha val="41000"/>
            </a:schemeClr>
          </a:solidFill>
          <a:ln w="12700" cap="flat" cmpd="sng" algn="ctr">
            <a:noFill/>
            <a:prstDash val="solid"/>
            <a:miter lim="800000"/>
          </a:ln>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思源黑体" panose="020B0400000000000000" pitchFamily="34" charset="-122"/>
              <a:ea typeface="思源黑体" panose="020B0400000000000000" pitchFamily="34" charset="-122"/>
              <a:sym typeface="思源黑体" panose="020B0400000000000000" pitchFamily="34" charset="-122"/>
            </a:endParaRPr>
          </a:p>
        </p:txBody>
      </p:sp>
      <p:sp>
        <p:nvSpPr>
          <p:cNvPr id="4" name="矩形 3"/>
          <p:cNvSpPr/>
          <p:nvPr userDrawn="1">
            <p:custDataLst>
              <p:tags r:id="rId2"/>
            </p:custDataLst>
          </p:nvPr>
        </p:nvSpPr>
        <p:spPr>
          <a:xfrm>
            <a:off x="6489700" y="929640"/>
            <a:ext cx="5034915" cy="5928360"/>
          </a:xfrm>
          <a:prstGeom prst="rect">
            <a:avLst/>
          </a:prstGeom>
          <a:gradFill>
            <a:gsLst>
              <a:gs pos="0">
                <a:srgbClr val="D6680F">
                  <a:lumMod val="28000"/>
                  <a:lumOff val="72000"/>
                </a:srgbClr>
              </a:gs>
              <a:gs pos="100000">
                <a:schemeClr val="bg1"/>
              </a:gs>
            </a:gsLst>
            <a:lin ang="73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a:solidFill>
                <a:schemeClr val="tx1">
                  <a:lumMod val="85000"/>
                  <a:lumOff val="15000"/>
                </a:schemeClr>
              </a:solidFill>
            </a:endParaRPr>
          </a:p>
        </p:txBody>
      </p:sp>
      <p:sp>
        <p:nvSpPr>
          <p:cNvPr id="13" name="标题 5"/>
          <p:cNvSpPr>
            <a:spLocks noGrp="1"/>
          </p:cNvSpPr>
          <p:nvPr>
            <p:custDataLst>
              <p:tags r:id="rId3"/>
            </p:custDataLst>
          </p:nvPr>
        </p:nvSpPr>
        <p:spPr>
          <a:xfrm>
            <a:off x="555582" y="1563129"/>
            <a:ext cx="5273277" cy="1924320"/>
          </a:xfrm>
          <a:prstGeom prst="rect">
            <a:avLst/>
          </a:prstGeom>
        </p:spPr>
        <p:txBody>
          <a:bodyPr vert="horz" lIns="90000" tIns="46800" rIns="90000" bIns="0" rtlCol="0" anchor="b" anchorCtr="0">
            <a:normAutofit/>
          </a:bodyPr>
          <a:lstStyle>
            <a:lvl1pPr algn="l" defTabSz="914400" rtl="0" eaLnBrk="1" fontAlgn="auto" latinLnBrk="0" hangingPunct="1">
              <a:lnSpc>
                <a:spcPct val="100000"/>
              </a:lnSpc>
              <a:spcBef>
                <a:spcPct val="0"/>
              </a:spcBef>
              <a:buNone/>
              <a:defRPr sz="5400" b="1" u="none" strike="noStrike" kern="1200" cap="none" spc="600" normalizeH="0" baseline="0">
                <a:solidFill>
                  <a:schemeClr val="tx1">
                    <a:lumMod val="85000"/>
                    <a:lumOff val="15000"/>
                  </a:schemeClr>
                </a:solidFill>
                <a:uFillTx/>
                <a:latin typeface="Arial" panose="020B0604020202020204" pitchFamily="34" charset="0"/>
                <a:ea typeface="汉仪旗黑-85S" panose="00020600040101010101" pitchFamily="18" charset="-122"/>
                <a:cs typeface="+mj-cs"/>
              </a:defRPr>
            </a:lvl1pPr>
          </a:lstStyle>
          <a:p>
            <a:pPr marL="0" indent="0" algn="l">
              <a:lnSpc>
                <a:spcPct val="100000"/>
              </a:lnSpc>
              <a:spcBef>
                <a:spcPts val="0"/>
              </a:spcBef>
              <a:spcAft>
                <a:spcPts val="0"/>
              </a:spcAft>
              <a:buSzPct val="100000"/>
              <a:buNone/>
            </a:pPr>
            <a:r>
              <a:rPr lang="zh-CN" altLang="en-US" sz="4600" b="0" spc="300" dirty="0">
                <a:latin typeface="阿里巴巴普惠体 Heavy" panose="00020600040101010101" charset="-122"/>
                <a:ea typeface="阿里巴巴普惠体 Heavy" panose="00020600040101010101" charset="-122"/>
                <a:sym typeface="思源黑体" panose="020B0400000000000000" pitchFamily="34" charset="-122"/>
              </a:rPr>
              <a:t>索目全新产品</a:t>
            </a:r>
            <a:endParaRPr lang="zh-CN" altLang="en-US" sz="4600" b="0" spc="300" dirty="0">
              <a:latin typeface="阿里巴巴普惠体 Heavy" panose="00020600040101010101" charset="-122"/>
              <a:ea typeface="阿里巴巴普惠体 Heavy" panose="00020600040101010101" charset="-122"/>
              <a:sym typeface="思源黑体" panose="020B0400000000000000" pitchFamily="34" charset="-122"/>
            </a:endParaRPr>
          </a:p>
          <a:p>
            <a:pPr marL="0" indent="0" algn="l">
              <a:lnSpc>
                <a:spcPct val="100000"/>
              </a:lnSpc>
              <a:spcBef>
                <a:spcPts val="0"/>
              </a:spcBef>
              <a:spcAft>
                <a:spcPts val="0"/>
              </a:spcAft>
              <a:buSzPct val="100000"/>
              <a:buNone/>
            </a:pPr>
            <a:r>
              <a:rPr lang="zh-CN" altLang="en-US" sz="4600" b="0" spc="300" dirty="0">
                <a:latin typeface="阿里巴巴普惠体 Heavy" panose="00020600040101010101" charset="-122"/>
                <a:ea typeface="阿里巴巴普惠体 Heavy" panose="00020600040101010101" charset="-122"/>
                <a:sym typeface="思源黑体" panose="020B0400000000000000" pitchFamily="34" charset="-122"/>
              </a:rPr>
              <a:t>一键测量仪</a:t>
            </a:r>
            <a:endParaRPr lang="zh-CN" altLang="en-US" sz="4600" b="0" spc="300" dirty="0">
              <a:latin typeface="阿里巴巴普惠体 Heavy" panose="00020600040101010101" charset="-122"/>
              <a:ea typeface="阿里巴巴普惠体 Heavy" panose="00020600040101010101" charset="-122"/>
              <a:sym typeface="思源黑体" panose="020B0400000000000000" pitchFamily="34" charset="-122"/>
            </a:endParaRPr>
          </a:p>
        </p:txBody>
      </p:sp>
      <p:pic>
        <p:nvPicPr>
          <p:cNvPr id="17" name="图片 16" descr="C:\Users\Administrator\Desktop\苏州索目\封面.png封面"/>
          <p:cNvPicPr>
            <a:picLocks noChangeAspect="1"/>
          </p:cNvPicPr>
          <p:nvPr userDrawn="1">
            <p:custDataLst>
              <p:tags r:id="rId4"/>
            </p:custDataLst>
          </p:nvPr>
        </p:nvPicPr>
        <p:blipFill>
          <a:blip r:embed="rId5"/>
          <a:srcRect/>
          <a:stretch>
            <a:fillRect/>
          </a:stretch>
        </p:blipFill>
        <p:spPr>
          <a:xfrm>
            <a:off x="6489724" y="1034098"/>
            <a:ext cx="4895215" cy="6137275"/>
          </a:xfrm>
          <a:prstGeom prst="rect">
            <a:avLst/>
          </a:prstGeom>
          <a:noFill/>
        </p:spPr>
      </p:pic>
      <p:cxnSp>
        <p:nvCxnSpPr>
          <p:cNvPr id="3" name="直接连接符 2"/>
          <p:cNvCxnSpPr/>
          <p:nvPr>
            <p:custDataLst>
              <p:tags r:id="rId6"/>
            </p:custDataLst>
          </p:nvPr>
        </p:nvCxnSpPr>
        <p:spPr>
          <a:xfrm>
            <a:off x="2672715" y="528320"/>
            <a:ext cx="9509760" cy="254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矩形 9"/>
          <p:cNvSpPr/>
          <p:nvPr>
            <p:custDataLst>
              <p:tags r:id="rId7"/>
            </p:custDataLst>
          </p:nvPr>
        </p:nvSpPr>
        <p:spPr>
          <a:xfrm flipH="1">
            <a:off x="-2540" y="263275"/>
            <a:ext cx="219891" cy="467519"/>
          </a:xfrm>
          <a:prstGeom prst="rect">
            <a:avLst/>
          </a:prstGeom>
          <a:solidFill>
            <a:srgbClr val="D668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思源黑体" panose="020B0400000000000000" pitchFamily="34" charset="-122"/>
              <a:ea typeface="思源黑体" panose="020B0400000000000000" pitchFamily="34" charset="-122"/>
              <a:sym typeface="思源黑体" panose="020B0400000000000000" pitchFamily="34" charset="-122"/>
            </a:endParaRPr>
          </a:p>
        </p:txBody>
      </p:sp>
      <p:sp>
        <p:nvSpPr>
          <p:cNvPr id="7" name="文本框 6"/>
          <p:cNvSpPr txBox="1"/>
          <p:nvPr>
            <p:custDataLst>
              <p:tags r:id="rId8"/>
            </p:custDataLst>
          </p:nvPr>
        </p:nvSpPr>
        <p:spPr>
          <a:xfrm>
            <a:off x="217170" y="88900"/>
            <a:ext cx="2928620" cy="739775"/>
          </a:xfrm>
          <a:prstGeom prst="rect">
            <a:avLst/>
          </a:prstGeom>
          <a:noFill/>
        </p:spPr>
        <p:txBody>
          <a:bodyPr wrap="square" lIns="46990" tIns="46990" rIns="46990" bIns="46990" rtlCol="0">
            <a:spAutoFit/>
          </a:bodyPr>
          <a:p>
            <a:pPr algn="l">
              <a:lnSpc>
                <a:spcPct val="150000"/>
              </a:lnSpc>
            </a:pPr>
            <a:r>
              <a:rPr lang="en-US" altLang="zh-CN" sz="2800" b="1" dirty="0">
                <a:solidFill>
                  <a:schemeClr val="tx1">
                    <a:lumMod val="75000"/>
                    <a:lumOff val="25000"/>
                  </a:schemeClr>
                </a:solidFill>
                <a:latin typeface="思源黑体" panose="020B0400000000000000" pitchFamily="34" charset="-122"/>
                <a:ea typeface="思源黑体" panose="020B0400000000000000" pitchFamily="34" charset="-122"/>
                <a:cs typeface="思源黑体" panose="020B0400000000000000" pitchFamily="34" charset="-122"/>
                <a:sym typeface="思源黑体" panose="020B0400000000000000" pitchFamily="34" charset="-122"/>
              </a:rPr>
              <a:t>2.</a:t>
            </a:r>
            <a:r>
              <a:rPr lang="en-US" sz="2800" b="1" dirty="0">
                <a:solidFill>
                  <a:schemeClr val="tx1">
                    <a:lumMod val="75000"/>
                    <a:lumOff val="25000"/>
                  </a:schemeClr>
                </a:solidFill>
                <a:latin typeface="思源黑体" panose="020B0400000000000000" pitchFamily="34" charset="-122"/>
                <a:ea typeface="思源黑体" panose="020B0400000000000000" pitchFamily="34" charset="-122"/>
                <a:cs typeface="思源黑体" panose="020B0400000000000000" pitchFamily="34" charset="-122"/>
                <a:sym typeface="思源黑体" panose="020B0400000000000000" pitchFamily="34" charset="-122"/>
              </a:rPr>
              <a:t>3</a:t>
            </a:r>
            <a:r>
              <a:rPr lang="zh-CN" sz="2800" b="1" dirty="0">
                <a:solidFill>
                  <a:schemeClr val="tx1">
                    <a:lumMod val="75000"/>
                    <a:lumOff val="25000"/>
                  </a:schemeClr>
                </a:solidFill>
                <a:latin typeface="思源黑体" panose="020B0400000000000000" pitchFamily="34" charset="-122"/>
                <a:ea typeface="思源黑体" panose="020B0400000000000000" pitchFamily="34" charset="-122"/>
                <a:cs typeface="思源黑体" panose="020B0400000000000000" pitchFamily="34" charset="-122"/>
                <a:sym typeface="思源黑体" panose="020B0400000000000000" pitchFamily="34" charset="-122"/>
              </a:rPr>
              <a:t>一键测量仪</a:t>
            </a:r>
            <a:endParaRPr lang="zh-CN" sz="2800" b="1" dirty="0">
              <a:solidFill>
                <a:schemeClr val="tx1">
                  <a:lumMod val="75000"/>
                  <a:lumOff val="25000"/>
                </a:schemeClr>
              </a:solidFill>
              <a:latin typeface="思源黑体" panose="020B0400000000000000" pitchFamily="34" charset="-122"/>
              <a:ea typeface="思源黑体" panose="020B0400000000000000" pitchFamily="34" charset="-122"/>
              <a:cs typeface="思源黑体" panose="020B0400000000000000" pitchFamily="34" charset="-122"/>
              <a:sym typeface="思源黑体" panose="020B0400000000000000" pitchFamily="34" charset="-122"/>
            </a:endParaRPr>
          </a:p>
        </p:txBody>
      </p:sp>
      <p:sp>
        <p:nvSpPr>
          <p:cNvPr id="2" name="矩形 1"/>
          <p:cNvSpPr/>
          <p:nvPr>
            <p:custDataLst>
              <p:tags r:id="rId9"/>
            </p:custDataLst>
          </p:nvPr>
        </p:nvSpPr>
        <p:spPr>
          <a:xfrm flipH="1">
            <a:off x="0" y="2048510"/>
            <a:ext cx="467995" cy="1341120"/>
          </a:xfrm>
          <a:prstGeom prst="rect">
            <a:avLst/>
          </a:prstGeom>
          <a:solidFill>
            <a:srgbClr val="D668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思源黑体" panose="020B0400000000000000" pitchFamily="34" charset="-122"/>
              <a:ea typeface="思源黑体" panose="020B0400000000000000" pitchFamily="34" charset="-122"/>
              <a:sym typeface="思源黑体" panose="020B0400000000000000" pitchFamily="34" charset="-122"/>
            </a:endParaRPr>
          </a:p>
        </p:txBody>
      </p:sp>
      <p:sp>
        <p:nvSpPr>
          <p:cNvPr id="5" name="椭圆 4"/>
          <p:cNvSpPr/>
          <p:nvPr/>
        </p:nvSpPr>
        <p:spPr>
          <a:xfrm>
            <a:off x="896620" y="5031740"/>
            <a:ext cx="163195" cy="163195"/>
          </a:xfrm>
          <a:prstGeom prst="ellipse">
            <a:avLst/>
          </a:prstGeom>
          <a:solidFill>
            <a:srgbClr val="D668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sp>
        <p:nvSpPr>
          <p:cNvPr id="8" name="椭圆 7"/>
          <p:cNvSpPr/>
          <p:nvPr/>
        </p:nvSpPr>
        <p:spPr>
          <a:xfrm>
            <a:off x="896620" y="5525770"/>
            <a:ext cx="163195" cy="163195"/>
          </a:xfrm>
          <a:prstGeom prst="ellipse">
            <a:avLst/>
          </a:prstGeom>
          <a:solidFill>
            <a:srgbClr val="D668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文本框 8"/>
          <p:cNvSpPr txBox="1"/>
          <p:nvPr/>
        </p:nvSpPr>
        <p:spPr>
          <a:xfrm>
            <a:off x="1059815" y="4950460"/>
            <a:ext cx="1342390" cy="1322070"/>
          </a:xfrm>
          <a:prstGeom prst="rect">
            <a:avLst/>
          </a:prstGeom>
          <a:noFill/>
        </p:spPr>
        <p:txBody>
          <a:bodyPr wrap="square" rtlCol="0">
            <a:spAutoFit/>
          </a:bodyPr>
          <a:p>
            <a:r>
              <a:rPr lang="zh-CN" altLang="en-US" sz="1600">
                <a:latin typeface="思源黑体" panose="020B0400000000000000" pitchFamily="34" charset="-122"/>
                <a:ea typeface="思源黑体" panose="020B0400000000000000" pitchFamily="34" charset="-122"/>
              </a:rPr>
              <a:t>简单</a:t>
            </a:r>
            <a:r>
              <a:rPr lang="zh-CN" altLang="en-US" sz="1600">
                <a:latin typeface="思源黑体" panose="020B0400000000000000" pitchFamily="34" charset="-122"/>
                <a:ea typeface="思源黑体" panose="020B0400000000000000" pitchFamily="34" charset="-122"/>
                <a:sym typeface="+mn-ea"/>
              </a:rPr>
              <a:t>高效</a:t>
            </a:r>
            <a:endParaRPr lang="zh-CN" altLang="en-US" sz="1600">
              <a:latin typeface="思源黑体" panose="020B0400000000000000" pitchFamily="34" charset="-122"/>
              <a:ea typeface="思源黑体" panose="020B0400000000000000" pitchFamily="34" charset="-122"/>
            </a:endParaRPr>
          </a:p>
          <a:p>
            <a:endParaRPr lang="zh-CN" altLang="en-US" sz="1600">
              <a:latin typeface="思源黑体" panose="020B0400000000000000" pitchFamily="34" charset="-122"/>
              <a:ea typeface="思源黑体" panose="020B0400000000000000" pitchFamily="34" charset="-122"/>
            </a:endParaRPr>
          </a:p>
          <a:p>
            <a:r>
              <a:rPr lang="zh-CN" altLang="en-US" sz="1600">
                <a:latin typeface="思源黑体" panose="020B0400000000000000" pitchFamily="34" charset="-122"/>
                <a:ea typeface="思源黑体" panose="020B0400000000000000" pitchFamily="34" charset="-122"/>
                <a:sym typeface="+mn-ea"/>
              </a:rPr>
              <a:t>一键操作</a:t>
            </a:r>
            <a:br>
              <a:rPr lang="zh-CN" altLang="en-US" sz="1600">
                <a:latin typeface="思源黑体" panose="020B0400000000000000" pitchFamily="34" charset="-122"/>
                <a:ea typeface="思源黑体" panose="020B0400000000000000" pitchFamily="34" charset="-122"/>
                <a:sym typeface="+mn-ea"/>
              </a:rPr>
            </a:br>
            <a:endParaRPr lang="zh-CN" altLang="en-US" sz="1600">
              <a:latin typeface="思源黑体" panose="020B0400000000000000" pitchFamily="34" charset="-122"/>
              <a:ea typeface="思源黑体" panose="020B0400000000000000" pitchFamily="34" charset="-122"/>
              <a:sym typeface="+mn-ea"/>
            </a:endParaRPr>
          </a:p>
          <a:p>
            <a:r>
              <a:rPr lang="zh-CN" altLang="en-US" sz="1600">
                <a:latin typeface="思源黑体" panose="020B0400000000000000" pitchFamily="34" charset="-122"/>
                <a:ea typeface="思源黑体" panose="020B0400000000000000" pitchFamily="34" charset="-122"/>
                <a:sym typeface="+mn-ea"/>
              </a:rPr>
              <a:t>所见即所得</a:t>
            </a:r>
            <a:endParaRPr lang="zh-CN" altLang="en-US" sz="1600">
              <a:latin typeface="思源黑体" panose="020B0400000000000000" pitchFamily="34" charset="-122"/>
              <a:ea typeface="思源黑体" panose="020B0400000000000000" pitchFamily="34" charset="-122"/>
              <a:sym typeface="+mn-ea"/>
            </a:endParaRPr>
          </a:p>
        </p:txBody>
      </p:sp>
      <p:sp>
        <p:nvSpPr>
          <p:cNvPr id="11" name="椭圆 10"/>
          <p:cNvSpPr/>
          <p:nvPr/>
        </p:nvSpPr>
        <p:spPr>
          <a:xfrm>
            <a:off x="896620" y="6005195"/>
            <a:ext cx="163195" cy="163195"/>
          </a:xfrm>
          <a:prstGeom prst="ellipse">
            <a:avLst/>
          </a:prstGeom>
          <a:solidFill>
            <a:srgbClr val="D668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10"/>
    </p:custDataLst>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 name="矩形 18"/>
          <p:cNvSpPr/>
          <p:nvPr>
            <p:custDataLst>
              <p:tags r:id="rId1"/>
            </p:custDataLst>
          </p:nvPr>
        </p:nvSpPr>
        <p:spPr>
          <a:xfrm flipH="1">
            <a:off x="-2540" y="881380"/>
            <a:ext cx="12194540" cy="1130300"/>
          </a:xfrm>
          <a:prstGeom prst="rect">
            <a:avLst/>
          </a:prstGeom>
          <a:solidFill>
            <a:srgbClr val="D6680F">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思源黑体" panose="020B0400000000000000" pitchFamily="34" charset="-122"/>
              <a:ea typeface="思源黑体" panose="020B0400000000000000" pitchFamily="34" charset="-122"/>
              <a:sym typeface="思源黑体" panose="020B0400000000000000" pitchFamily="34" charset="-122"/>
            </a:endParaRPr>
          </a:p>
        </p:txBody>
      </p:sp>
      <p:cxnSp>
        <p:nvCxnSpPr>
          <p:cNvPr id="3" name="直接连接符 2"/>
          <p:cNvCxnSpPr/>
          <p:nvPr>
            <p:custDataLst>
              <p:tags r:id="rId2"/>
            </p:custDataLst>
          </p:nvPr>
        </p:nvCxnSpPr>
        <p:spPr>
          <a:xfrm>
            <a:off x="2672715" y="528320"/>
            <a:ext cx="9509760" cy="254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矩形 9"/>
          <p:cNvSpPr/>
          <p:nvPr>
            <p:custDataLst>
              <p:tags r:id="rId3"/>
            </p:custDataLst>
          </p:nvPr>
        </p:nvSpPr>
        <p:spPr>
          <a:xfrm flipH="1">
            <a:off x="-2540" y="263275"/>
            <a:ext cx="219891" cy="467519"/>
          </a:xfrm>
          <a:prstGeom prst="rect">
            <a:avLst/>
          </a:prstGeom>
          <a:solidFill>
            <a:srgbClr val="D668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思源黑体" panose="020B0400000000000000" pitchFamily="34" charset="-122"/>
              <a:ea typeface="思源黑体" panose="020B0400000000000000" pitchFamily="34" charset="-122"/>
              <a:sym typeface="思源黑体" panose="020B0400000000000000" pitchFamily="34" charset="-122"/>
            </a:endParaRPr>
          </a:p>
        </p:txBody>
      </p:sp>
      <p:sp>
        <p:nvSpPr>
          <p:cNvPr id="7" name="文本框 6"/>
          <p:cNvSpPr txBox="1"/>
          <p:nvPr>
            <p:custDataLst>
              <p:tags r:id="rId4"/>
            </p:custDataLst>
          </p:nvPr>
        </p:nvSpPr>
        <p:spPr>
          <a:xfrm>
            <a:off x="217170" y="88900"/>
            <a:ext cx="2928620" cy="739775"/>
          </a:xfrm>
          <a:prstGeom prst="rect">
            <a:avLst/>
          </a:prstGeom>
          <a:noFill/>
        </p:spPr>
        <p:txBody>
          <a:bodyPr wrap="square" lIns="46990" tIns="46990" rIns="46990" bIns="46990" rtlCol="0">
            <a:spAutoFit/>
          </a:bodyPr>
          <a:p>
            <a:pPr algn="l">
              <a:lnSpc>
                <a:spcPct val="150000"/>
              </a:lnSpc>
            </a:pPr>
            <a:r>
              <a:rPr lang="en-US" altLang="zh-CN" sz="2800" b="1" dirty="0">
                <a:solidFill>
                  <a:schemeClr val="tx1">
                    <a:lumMod val="75000"/>
                    <a:lumOff val="25000"/>
                  </a:schemeClr>
                </a:solidFill>
                <a:latin typeface="思源黑体" panose="020B0400000000000000" pitchFamily="34" charset="-122"/>
                <a:ea typeface="思源黑体" panose="020B0400000000000000" pitchFamily="34" charset="-122"/>
                <a:cs typeface="思源黑体" panose="020B0400000000000000" pitchFamily="34" charset="-122"/>
                <a:sym typeface="思源黑体" panose="020B0400000000000000" pitchFamily="34" charset="-122"/>
              </a:rPr>
              <a:t>2.</a:t>
            </a:r>
            <a:r>
              <a:rPr lang="en-US" sz="2800" b="1" dirty="0">
                <a:solidFill>
                  <a:schemeClr val="tx1">
                    <a:lumMod val="75000"/>
                    <a:lumOff val="25000"/>
                  </a:schemeClr>
                </a:solidFill>
                <a:latin typeface="思源黑体" panose="020B0400000000000000" pitchFamily="34" charset="-122"/>
                <a:ea typeface="思源黑体" panose="020B0400000000000000" pitchFamily="34" charset="-122"/>
                <a:cs typeface="思源黑体" panose="020B0400000000000000" pitchFamily="34" charset="-122"/>
                <a:sym typeface="思源黑体" panose="020B0400000000000000" pitchFamily="34" charset="-122"/>
              </a:rPr>
              <a:t>3</a:t>
            </a:r>
            <a:r>
              <a:rPr lang="zh-CN" sz="2800" b="1" dirty="0">
                <a:solidFill>
                  <a:schemeClr val="tx1">
                    <a:lumMod val="75000"/>
                    <a:lumOff val="25000"/>
                  </a:schemeClr>
                </a:solidFill>
                <a:latin typeface="思源黑体" panose="020B0400000000000000" pitchFamily="34" charset="-122"/>
                <a:ea typeface="思源黑体" panose="020B0400000000000000" pitchFamily="34" charset="-122"/>
                <a:cs typeface="思源黑体" panose="020B0400000000000000" pitchFamily="34" charset="-122"/>
                <a:sym typeface="思源黑体" panose="020B0400000000000000" pitchFamily="34" charset="-122"/>
              </a:rPr>
              <a:t>一键测量仪</a:t>
            </a:r>
            <a:endParaRPr lang="zh-CN" sz="2800" b="1" dirty="0">
              <a:solidFill>
                <a:schemeClr val="tx1">
                  <a:lumMod val="75000"/>
                  <a:lumOff val="25000"/>
                </a:schemeClr>
              </a:solidFill>
              <a:latin typeface="思源黑体" panose="020B0400000000000000" pitchFamily="34" charset="-122"/>
              <a:ea typeface="思源黑体" panose="020B0400000000000000" pitchFamily="34" charset="-122"/>
              <a:cs typeface="思源黑体" panose="020B0400000000000000" pitchFamily="34" charset="-122"/>
              <a:sym typeface="思源黑体" panose="020B0400000000000000" pitchFamily="34" charset="-122"/>
            </a:endParaRPr>
          </a:p>
        </p:txBody>
      </p:sp>
      <p:pic>
        <p:nvPicPr>
          <p:cNvPr id="23560" name="图形 17"/>
          <p:cNvPicPr>
            <a:picLocks noChangeAspect="1"/>
          </p:cNvPicPr>
          <p:nvPr/>
        </p:nvPicPr>
        <p:blipFill>
          <a:blip r:embed="rId5"/>
          <a:stretch>
            <a:fillRect/>
          </a:stretch>
        </p:blipFill>
        <p:spPr>
          <a:xfrm>
            <a:off x="339408" y="2642235"/>
            <a:ext cx="4762500" cy="3600450"/>
          </a:xfrm>
          <a:prstGeom prst="rect">
            <a:avLst/>
          </a:prstGeom>
          <a:noFill/>
          <a:ln w="9525">
            <a:noFill/>
          </a:ln>
        </p:spPr>
      </p:pic>
      <p:sp>
        <p:nvSpPr>
          <p:cNvPr id="23562" name="文本框 23"/>
          <p:cNvSpPr txBox="1"/>
          <p:nvPr/>
        </p:nvSpPr>
        <p:spPr>
          <a:xfrm>
            <a:off x="387350" y="1344930"/>
            <a:ext cx="4799330" cy="553085"/>
          </a:xfrm>
          <a:prstGeom prst="rect">
            <a:avLst/>
          </a:prstGeom>
          <a:noFill/>
          <a:ln w="9525">
            <a:noFill/>
          </a:ln>
        </p:spPr>
        <p:txBody>
          <a:bodyPr wrap="square" anchor="t">
            <a:spAutoFit/>
          </a:bodyPr>
          <a:p>
            <a:pPr algn="just" eaLnBrk="0" hangingPunct="0"/>
            <a:r>
              <a:rPr lang="zh-CN" altLang="zh-CN" sz="1000" dirty="0">
                <a:latin typeface="思源黑体" panose="020B0400000000000000" pitchFamily="34" charset="-122"/>
                <a:ea typeface="思源黑体" panose="020B0400000000000000" pitchFamily="34" charset="-122"/>
              </a:rPr>
              <a:t>传统测量仪器如投影仪、影像测量仪、工具显微镜、轮廓仪、游标卡尺、千分尺等，在测量时面临诸多问题，如：测量对象的定位、原点定位费时，批量测量操作时间长，不同测量人员导致测量结果不同，数据统计管理繁杂等。</a:t>
            </a:r>
            <a:endParaRPr lang="zh-CN" altLang="zh-CN" sz="1000" dirty="0">
              <a:latin typeface="思源黑体" panose="020B0400000000000000" pitchFamily="34" charset="-122"/>
              <a:ea typeface="思源黑体" panose="020B0400000000000000" pitchFamily="34" charset="-122"/>
            </a:endParaRPr>
          </a:p>
        </p:txBody>
      </p:sp>
      <p:sp>
        <p:nvSpPr>
          <p:cNvPr id="23563" name="文本框 25"/>
          <p:cNvSpPr txBox="1"/>
          <p:nvPr/>
        </p:nvSpPr>
        <p:spPr>
          <a:xfrm>
            <a:off x="387033" y="3278823"/>
            <a:ext cx="1320800" cy="523875"/>
          </a:xfrm>
          <a:prstGeom prst="rect">
            <a:avLst/>
          </a:prstGeom>
          <a:noFill/>
          <a:ln w="9525">
            <a:noFill/>
          </a:ln>
        </p:spPr>
        <p:txBody>
          <a:bodyPr anchor="t">
            <a:spAutoFit/>
          </a:bodyPr>
          <a:p>
            <a:pPr algn="ctr" eaLnBrk="0" hangingPunct="0"/>
            <a:r>
              <a:rPr lang="zh-CN" altLang="zh-CN" sz="1400" dirty="0">
                <a:latin typeface="思源黑体" panose="020B0400000000000000" pitchFamily="34" charset="-122"/>
                <a:ea typeface="思源黑体" panose="020B0400000000000000" pitchFamily="34" charset="-122"/>
              </a:rPr>
              <a:t>测量过程</a:t>
            </a:r>
            <a:endParaRPr lang="en-US" altLang="zh-CN" sz="1400" dirty="0">
              <a:latin typeface="思源黑体" panose="020B0400000000000000" pitchFamily="34" charset="-122"/>
              <a:ea typeface="思源黑体" panose="020B0400000000000000" pitchFamily="34" charset="-122"/>
            </a:endParaRPr>
          </a:p>
          <a:p>
            <a:pPr algn="ctr" eaLnBrk="0" hangingPunct="0"/>
            <a:r>
              <a:rPr lang="zh-CN" altLang="zh-CN" sz="1400" dirty="0">
                <a:latin typeface="思源黑体" panose="020B0400000000000000" pitchFamily="34" charset="-122"/>
                <a:ea typeface="思源黑体" panose="020B0400000000000000" pitchFamily="34" charset="-122"/>
              </a:rPr>
              <a:t>繁琐</a:t>
            </a:r>
            <a:endParaRPr lang="zh-CN" altLang="zh-CN" sz="1400" dirty="0">
              <a:latin typeface="思源黑体" panose="020B0400000000000000" pitchFamily="34" charset="-122"/>
              <a:ea typeface="思源黑体" panose="020B0400000000000000" pitchFamily="34" charset="-122"/>
            </a:endParaRPr>
          </a:p>
        </p:txBody>
      </p:sp>
      <p:sp>
        <p:nvSpPr>
          <p:cNvPr id="23564" name="文本框 27"/>
          <p:cNvSpPr txBox="1"/>
          <p:nvPr/>
        </p:nvSpPr>
        <p:spPr>
          <a:xfrm>
            <a:off x="1509395" y="3266123"/>
            <a:ext cx="1571625" cy="523875"/>
          </a:xfrm>
          <a:prstGeom prst="rect">
            <a:avLst/>
          </a:prstGeom>
          <a:noFill/>
          <a:ln w="9525">
            <a:noFill/>
          </a:ln>
        </p:spPr>
        <p:txBody>
          <a:bodyPr anchor="t">
            <a:spAutoFit/>
          </a:bodyPr>
          <a:p>
            <a:pPr algn="ctr" eaLnBrk="0" hangingPunct="0"/>
            <a:r>
              <a:rPr lang="zh-CN" altLang="zh-CN" sz="1400" dirty="0">
                <a:latin typeface="思源黑体" panose="020B0400000000000000" pitchFamily="34" charset="-122"/>
                <a:ea typeface="思源黑体" panose="020B0400000000000000" pitchFamily="34" charset="-122"/>
              </a:rPr>
              <a:t>批量测量</a:t>
            </a:r>
            <a:endParaRPr lang="en-US" altLang="zh-CN" sz="1400" dirty="0">
              <a:latin typeface="思源黑体" panose="020B0400000000000000" pitchFamily="34" charset="-122"/>
              <a:ea typeface="思源黑体" panose="020B0400000000000000" pitchFamily="34" charset="-122"/>
            </a:endParaRPr>
          </a:p>
          <a:p>
            <a:pPr algn="ctr" eaLnBrk="0" hangingPunct="0"/>
            <a:r>
              <a:rPr lang="zh-CN" altLang="zh-CN" sz="1400" dirty="0">
                <a:latin typeface="思源黑体" panose="020B0400000000000000" pitchFamily="34" charset="-122"/>
                <a:ea typeface="思源黑体" panose="020B0400000000000000" pitchFamily="34" charset="-122"/>
              </a:rPr>
              <a:t>耗时长</a:t>
            </a:r>
            <a:endParaRPr lang="zh-CN" altLang="zh-CN" sz="1400" dirty="0">
              <a:latin typeface="思源黑体" panose="020B0400000000000000" pitchFamily="34" charset="-122"/>
              <a:ea typeface="思源黑体" panose="020B0400000000000000" pitchFamily="34" charset="-122"/>
            </a:endParaRPr>
          </a:p>
        </p:txBody>
      </p:sp>
      <p:sp>
        <p:nvSpPr>
          <p:cNvPr id="23565" name="文本框 29"/>
          <p:cNvSpPr txBox="1"/>
          <p:nvPr/>
        </p:nvSpPr>
        <p:spPr>
          <a:xfrm>
            <a:off x="2742883" y="3253423"/>
            <a:ext cx="1530350" cy="523875"/>
          </a:xfrm>
          <a:prstGeom prst="rect">
            <a:avLst/>
          </a:prstGeom>
          <a:noFill/>
          <a:ln w="9525">
            <a:noFill/>
          </a:ln>
        </p:spPr>
        <p:txBody>
          <a:bodyPr anchor="t">
            <a:spAutoFit/>
          </a:bodyPr>
          <a:p>
            <a:pPr algn="ctr" eaLnBrk="0" hangingPunct="0"/>
            <a:r>
              <a:rPr lang="zh-CN" altLang="zh-CN" sz="1400" dirty="0">
                <a:latin typeface="思源黑体" panose="020B0400000000000000" pitchFamily="34" charset="-122"/>
                <a:ea typeface="思源黑体" panose="020B0400000000000000" pitchFamily="34" charset="-122"/>
              </a:rPr>
              <a:t>人工操作</a:t>
            </a:r>
            <a:endParaRPr lang="en-US" altLang="zh-CN" sz="1400" dirty="0">
              <a:latin typeface="思源黑体" panose="020B0400000000000000" pitchFamily="34" charset="-122"/>
              <a:ea typeface="思源黑体" panose="020B0400000000000000" pitchFamily="34" charset="-122"/>
            </a:endParaRPr>
          </a:p>
          <a:p>
            <a:pPr algn="ctr" eaLnBrk="0" hangingPunct="0"/>
            <a:r>
              <a:rPr lang="zh-CN" altLang="zh-CN" sz="1400" dirty="0">
                <a:latin typeface="思源黑体" panose="020B0400000000000000" pitchFamily="34" charset="-122"/>
                <a:ea typeface="思源黑体" panose="020B0400000000000000" pitchFamily="34" charset="-122"/>
              </a:rPr>
              <a:t>误差大</a:t>
            </a:r>
            <a:endParaRPr lang="zh-CN" altLang="zh-CN" sz="1400" dirty="0">
              <a:latin typeface="思源黑体" panose="020B0400000000000000" pitchFamily="34" charset="-122"/>
              <a:ea typeface="思源黑体" panose="020B0400000000000000" pitchFamily="34" charset="-122"/>
            </a:endParaRPr>
          </a:p>
        </p:txBody>
      </p:sp>
      <p:pic>
        <p:nvPicPr>
          <p:cNvPr id="14" name="图片 12" descr="C:\Users\Administrator\Desktop\苏州索目\封面.png封面"/>
          <p:cNvPicPr>
            <a:picLocks noChangeAspect="1"/>
          </p:cNvPicPr>
          <p:nvPr/>
        </p:nvPicPr>
        <p:blipFill>
          <a:blip r:embed="rId6">
            <a:clrChange>
              <a:clrFrom>
                <a:srgbClr val="FFFFFF"/>
              </a:clrFrom>
              <a:clrTo>
                <a:srgbClr val="FFFFFF">
                  <a:alpha val="0"/>
                </a:srgbClr>
              </a:clrTo>
            </a:clrChange>
          </a:blip>
          <a:srcRect/>
          <a:stretch>
            <a:fillRect/>
          </a:stretch>
        </p:blipFill>
        <p:spPr>
          <a:xfrm>
            <a:off x="8437245" y="2973070"/>
            <a:ext cx="2426970" cy="3042285"/>
          </a:xfrm>
          <a:prstGeom prst="rect">
            <a:avLst/>
          </a:prstGeom>
          <a:noFill/>
          <a:ln w="9525">
            <a:noFill/>
          </a:ln>
        </p:spPr>
      </p:pic>
      <p:sp>
        <p:nvSpPr>
          <p:cNvPr id="23566" name="文本框 31"/>
          <p:cNvSpPr txBox="1"/>
          <p:nvPr/>
        </p:nvSpPr>
        <p:spPr>
          <a:xfrm>
            <a:off x="4314508" y="3253423"/>
            <a:ext cx="1147762" cy="523875"/>
          </a:xfrm>
          <a:prstGeom prst="rect">
            <a:avLst/>
          </a:prstGeom>
          <a:noFill/>
          <a:ln w="9525">
            <a:noFill/>
          </a:ln>
        </p:spPr>
        <p:txBody>
          <a:bodyPr anchor="t">
            <a:spAutoFit/>
          </a:bodyPr>
          <a:p>
            <a:pPr algn="just" eaLnBrk="0" hangingPunct="0"/>
            <a:r>
              <a:rPr lang="zh-CN" altLang="zh-CN" sz="1400" dirty="0">
                <a:latin typeface="思源黑体" panose="020B0400000000000000" pitchFamily="34" charset="-122"/>
                <a:ea typeface="思源黑体" panose="020B0400000000000000" pitchFamily="34" charset="-122"/>
              </a:rPr>
              <a:t>数据统计</a:t>
            </a:r>
            <a:endParaRPr lang="en-US" altLang="zh-CN" sz="1400" dirty="0">
              <a:latin typeface="思源黑体" panose="020B0400000000000000" pitchFamily="34" charset="-122"/>
              <a:ea typeface="思源黑体" panose="020B0400000000000000" pitchFamily="34" charset="-122"/>
            </a:endParaRPr>
          </a:p>
          <a:p>
            <a:pPr algn="just" eaLnBrk="0" hangingPunct="0"/>
            <a:r>
              <a:rPr lang="zh-CN" altLang="zh-CN" sz="1400" dirty="0">
                <a:latin typeface="思源黑体" panose="020B0400000000000000" pitchFamily="34" charset="-122"/>
                <a:ea typeface="思源黑体" panose="020B0400000000000000" pitchFamily="34" charset="-122"/>
              </a:rPr>
              <a:t>管理繁杂</a:t>
            </a:r>
            <a:endParaRPr lang="zh-CN" altLang="zh-CN" sz="1400" dirty="0">
              <a:latin typeface="思源黑体" panose="020B0400000000000000" pitchFamily="34" charset="-122"/>
              <a:ea typeface="思源黑体" panose="020B0400000000000000" pitchFamily="34" charset="-122"/>
            </a:endParaRPr>
          </a:p>
        </p:txBody>
      </p:sp>
      <p:sp>
        <p:nvSpPr>
          <p:cNvPr id="5" name="文本框 4"/>
          <p:cNvSpPr txBox="1"/>
          <p:nvPr/>
        </p:nvSpPr>
        <p:spPr>
          <a:xfrm>
            <a:off x="386080" y="960755"/>
            <a:ext cx="2235200" cy="645160"/>
          </a:xfrm>
          <a:prstGeom prst="rect">
            <a:avLst/>
          </a:prstGeom>
          <a:noFill/>
        </p:spPr>
        <p:txBody>
          <a:bodyPr wrap="square" rtlCol="0">
            <a:spAutoFit/>
          </a:bodyPr>
          <a:p>
            <a:r>
              <a:rPr lang="zh-CN" altLang="en-US">
                <a:latin typeface="思源黑体" panose="020B0400000000000000" pitchFamily="34" charset="-122"/>
                <a:ea typeface="思源黑体" panose="020B0400000000000000" pitchFamily="34" charset="-122"/>
                <a:sym typeface="+mn-ea"/>
              </a:rPr>
              <a:t>传统测量仪的</a:t>
            </a:r>
            <a:r>
              <a:rPr lang="zh-CN" altLang="en-US">
                <a:latin typeface="阿里巴巴普惠体 Heavy" panose="00020600040101010101" charset="-122"/>
                <a:ea typeface="阿里巴巴普惠体 Heavy" panose="00020600040101010101" charset="-122"/>
                <a:sym typeface="+mn-ea"/>
              </a:rPr>
              <a:t>弊病</a:t>
            </a:r>
            <a:endParaRPr lang="zh-CN" altLang="en-US">
              <a:solidFill>
                <a:schemeClr val="tx1"/>
              </a:solidFill>
              <a:latin typeface="思源黑体" panose="020B0400000000000000" pitchFamily="34" charset="-122"/>
              <a:ea typeface="思源黑体" panose="020B0400000000000000" pitchFamily="34" charset="-122"/>
            </a:endParaRPr>
          </a:p>
          <a:p>
            <a:endParaRPr lang="zh-CN" altLang="en-US"/>
          </a:p>
        </p:txBody>
      </p:sp>
      <p:sp>
        <p:nvSpPr>
          <p:cNvPr id="16" name="文本框 37"/>
          <p:cNvSpPr txBox="1"/>
          <p:nvPr/>
        </p:nvSpPr>
        <p:spPr>
          <a:xfrm>
            <a:off x="6461760" y="1623060"/>
            <a:ext cx="5077460" cy="398780"/>
          </a:xfrm>
          <a:prstGeom prst="rect">
            <a:avLst/>
          </a:prstGeom>
          <a:noFill/>
          <a:ln w="9525">
            <a:noFill/>
          </a:ln>
        </p:spPr>
        <p:txBody>
          <a:bodyPr wrap="square" anchor="t">
            <a:spAutoFit/>
          </a:bodyPr>
          <a:p>
            <a:pPr algn="r" eaLnBrk="0" hangingPunct="0"/>
            <a:r>
              <a:rPr lang="zh-CN" altLang="zh-CN" sz="1000" dirty="0">
                <a:latin typeface="思源黑体" panose="020B0400000000000000" pitchFamily="34" charset="-122"/>
                <a:ea typeface="思源黑体" panose="020B0400000000000000" pitchFamily="34" charset="-122"/>
              </a:rPr>
              <a:t>全新一代一键测量仪替代了传统测量仪器如投影仪、影像测量仪、工具显微镜、轮廓仪游标卡尺、千分尺等。完美结合这些仪器多方面的功能，做到了真正意义上的一键测量</a:t>
            </a:r>
            <a:endParaRPr lang="zh-CN" altLang="zh-CN" sz="1000" dirty="0">
              <a:latin typeface="思源黑体" panose="020B0400000000000000" pitchFamily="34" charset="-122"/>
              <a:ea typeface="思源黑体" panose="020B0400000000000000" pitchFamily="34" charset="-122"/>
            </a:endParaRPr>
          </a:p>
        </p:txBody>
      </p:sp>
      <p:sp>
        <p:nvSpPr>
          <p:cNvPr id="18" name="文本框 17"/>
          <p:cNvSpPr txBox="1"/>
          <p:nvPr/>
        </p:nvSpPr>
        <p:spPr>
          <a:xfrm>
            <a:off x="8155305" y="880745"/>
            <a:ext cx="3383280" cy="829945"/>
          </a:xfrm>
          <a:prstGeom prst="rect">
            <a:avLst/>
          </a:prstGeom>
          <a:noFill/>
        </p:spPr>
        <p:txBody>
          <a:bodyPr wrap="square" rtlCol="0">
            <a:spAutoFit/>
          </a:bodyPr>
          <a:p>
            <a:pPr algn="r"/>
            <a:r>
              <a:rPr lang="zh-CN" altLang="en-US" sz="2400">
                <a:solidFill>
                  <a:schemeClr val="tx1"/>
                </a:solidFill>
                <a:latin typeface="阿里巴巴普惠体 Heavy" panose="00020600040101010101" charset="-122"/>
                <a:ea typeface="阿里巴巴普惠体 Heavy" panose="00020600040101010101" charset="-122"/>
              </a:rPr>
              <a:t>全新一代一键测量仪</a:t>
            </a:r>
            <a:endParaRPr lang="zh-CN" altLang="en-US" sz="2400">
              <a:solidFill>
                <a:schemeClr val="tx1"/>
              </a:solidFill>
              <a:latin typeface="阿里巴巴普惠体 Heavy" panose="00020600040101010101" charset="-122"/>
              <a:ea typeface="阿里巴巴普惠体 Heavy" panose="00020600040101010101" charset="-122"/>
            </a:endParaRPr>
          </a:p>
          <a:p>
            <a:pPr algn="r"/>
            <a:r>
              <a:rPr lang="zh-CN" altLang="en-US" sz="2400" b="1">
                <a:solidFill>
                  <a:schemeClr val="tx1"/>
                </a:solidFill>
                <a:latin typeface="阿里巴巴普惠体 Heavy" panose="00020600040101010101" charset="-122"/>
                <a:ea typeface="阿里巴巴普惠体 Heavy" panose="00020600040101010101" charset="-122"/>
              </a:rPr>
              <a:t>替代 </a:t>
            </a:r>
            <a:r>
              <a:rPr lang="en-US" altLang="zh-CN" sz="2000">
                <a:latin typeface="思源黑体" panose="020B0400000000000000" pitchFamily="34" charset="-122"/>
                <a:ea typeface="思源黑体" panose="020B0400000000000000" pitchFamily="34" charset="-122"/>
                <a:sym typeface="+mn-ea"/>
              </a:rPr>
              <a:t>/ </a:t>
            </a:r>
            <a:r>
              <a:rPr lang="zh-CN" altLang="en-US" sz="2000">
                <a:solidFill>
                  <a:schemeClr val="tx1"/>
                </a:solidFill>
                <a:latin typeface="思源黑体" panose="020B0400000000000000" pitchFamily="34" charset="-122"/>
                <a:ea typeface="思源黑体" panose="020B0400000000000000" pitchFamily="34" charset="-122"/>
              </a:rPr>
              <a:t>传统测量仪器</a:t>
            </a:r>
            <a:endParaRPr lang="zh-CN" altLang="en-US" sz="2000">
              <a:solidFill>
                <a:schemeClr val="tx1"/>
              </a:solidFill>
              <a:latin typeface="思源黑体" panose="020B0400000000000000" pitchFamily="34" charset="-122"/>
              <a:ea typeface="思源黑体" panose="020B0400000000000000" pitchFamily="34" charset="-122"/>
            </a:endParaRPr>
          </a:p>
        </p:txBody>
      </p:sp>
      <p:sp>
        <p:nvSpPr>
          <p:cNvPr id="35" name="箭头: V 形 10"/>
          <p:cNvSpPr/>
          <p:nvPr>
            <p:custDataLst>
              <p:tags r:id="rId7"/>
            </p:custDataLst>
          </p:nvPr>
        </p:nvSpPr>
        <p:spPr>
          <a:xfrm>
            <a:off x="5872798" y="3965575"/>
            <a:ext cx="287338" cy="420688"/>
          </a:xfrm>
          <a:prstGeom prst="chevron">
            <a:avLst>
              <a:gd name="adj" fmla="val 55431"/>
            </a:avLst>
          </a:prstGeom>
          <a:solidFill>
            <a:srgbClr val="F5AC7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mn-lt"/>
              <a:ea typeface="+mn-ea"/>
              <a:cs typeface="+mn-cs"/>
            </a:endParaRPr>
          </a:p>
        </p:txBody>
      </p:sp>
      <p:sp>
        <p:nvSpPr>
          <p:cNvPr id="21" name="箭头: V 形 10"/>
          <p:cNvSpPr/>
          <p:nvPr>
            <p:custDataLst>
              <p:tags r:id="rId8"/>
            </p:custDataLst>
          </p:nvPr>
        </p:nvSpPr>
        <p:spPr>
          <a:xfrm>
            <a:off x="6160453" y="3965575"/>
            <a:ext cx="287338" cy="420688"/>
          </a:xfrm>
          <a:prstGeom prst="chevron">
            <a:avLst>
              <a:gd name="adj" fmla="val 55431"/>
            </a:avLst>
          </a:prstGeom>
          <a:solidFill>
            <a:srgbClr val="F5AC7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mn-lt"/>
              <a:ea typeface="+mn-ea"/>
              <a:cs typeface="+mn-cs"/>
            </a:endParaRPr>
          </a:p>
        </p:txBody>
      </p:sp>
      <p:pic>
        <p:nvPicPr>
          <p:cNvPr id="15" name="图形 30"/>
          <p:cNvPicPr>
            <a:picLocks noChangeAspect="1"/>
          </p:cNvPicPr>
          <p:nvPr/>
        </p:nvPicPr>
        <p:blipFill>
          <a:blip r:embed="rId9"/>
          <a:stretch>
            <a:fillRect/>
          </a:stretch>
        </p:blipFill>
        <p:spPr>
          <a:xfrm>
            <a:off x="7517130" y="2262505"/>
            <a:ext cx="4267200" cy="4359275"/>
          </a:xfrm>
          <a:prstGeom prst="rect">
            <a:avLst/>
          </a:prstGeom>
          <a:noFill/>
          <a:ln w="9525">
            <a:noFill/>
          </a:ln>
        </p:spPr>
      </p:pic>
    </p:spTree>
    <p:custDataLst>
      <p:tags r:id="rId10"/>
    </p:custDataLst>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par>
    </p:tnLst>
    <p:bldLst>
      <p:bldP spid="35" grpId="0" bldLvl="0" animBg="1"/>
      <p:bldP spid="35" grpId="1" animBg="1"/>
      <p:bldP spid="21" grpId="0" bldLvl="0" animBg="1"/>
      <p:bldP spid="21"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1" name="矩形 20"/>
          <p:cNvSpPr/>
          <p:nvPr>
            <p:custDataLst>
              <p:tags r:id="rId1"/>
            </p:custDataLst>
          </p:nvPr>
        </p:nvSpPr>
        <p:spPr>
          <a:xfrm flipH="1">
            <a:off x="-3175" y="1040130"/>
            <a:ext cx="410210" cy="686435"/>
          </a:xfrm>
          <a:prstGeom prst="rect">
            <a:avLst/>
          </a:prstGeom>
          <a:solidFill>
            <a:srgbClr val="D668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思源黑体" panose="020B0400000000000000" pitchFamily="34" charset="-122"/>
              <a:ea typeface="思源黑体" panose="020B0400000000000000" pitchFamily="34" charset="-122"/>
              <a:sym typeface="思源黑体" panose="020B0400000000000000" pitchFamily="34" charset="-122"/>
            </a:endParaRPr>
          </a:p>
        </p:txBody>
      </p:sp>
      <p:pic>
        <p:nvPicPr>
          <p:cNvPr id="24580" name="图形 5" descr="C:\Users\Administrator\Desktop\苏州索目\图片2.png图片2"/>
          <p:cNvPicPr>
            <a:picLocks noChangeAspect="1"/>
          </p:cNvPicPr>
          <p:nvPr/>
        </p:nvPicPr>
        <p:blipFill>
          <a:blip r:embed="rId2"/>
          <a:srcRect/>
          <a:stretch>
            <a:fillRect/>
          </a:stretch>
        </p:blipFill>
        <p:spPr>
          <a:xfrm>
            <a:off x="7472680" y="1101725"/>
            <a:ext cx="6189345" cy="6407150"/>
          </a:xfrm>
          <a:prstGeom prst="rect">
            <a:avLst/>
          </a:prstGeom>
          <a:noFill/>
          <a:ln w="9525">
            <a:noFill/>
          </a:ln>
        </p:spPr>
      </p:pic>
      <p:pic>
        <p:nvPicPr>
          <p:cNvPr id="24581" name="图形 7"/>
          <p:cNvPicPr>
            <a:picLocks noChangeAspect="1"/>
          </p:cNvPicPr>
          <p:nvPr/>
        </p:nvPicPr>
        <p:blipFill>
          <a:blip r:embed="rId3"/>
          <a:stretch>
            <a:fillRect/>
          </a:stretch>
        </p:blipFill>
        <p:spPr>
          <a:xfrm flipH="1">
            <a:off x="7153910" y="3120390"/>
            <a:ext cx="3239770" cy="1484630"/>
          </a:xfrm>
          <a:prstGeom prst="rect">
            <a:avLst/>
          </a:prstGeom>
          <a:noFill/>
          <a:ln w="9525">
            <a:noFill/>
          </a:ln>
        </p:spPr>
      </p:pic>
      <p:cxnSp>
        <p:nvCxnSpPr>
          <p:cNvPr id="24582" name="直接连接符 18"/>
          <p:cNvCxnSpPr/>
          <p:nvPr/>
        </p:nvCxnSpPr>
        <p:spPr>
          <a:xfrm>
            <a:off x="7472680" y="2379345"/>
            <a:ext cx="1527175" cy="0"/>
          </a:xfrm>
          <a:prstGeom prst="line">
            <a:avLst/>
          </a:prstGeom>
          <a:ln w="25400" cap="flat" cmpd="sng">
            <a:noFill/>
            <a:prstDash val="solid"/>
            <a:miter/>
            <a:headEnd type="oval" w="med" len="med"/>
            <a:tailEnd type="none" w="med" len="med"/>
          </a:ln>
        </p:spPr>
      </p:cxnSp>
      <p:pic>
        <p:nvPicPr>
          <p:cNvPr id="24609" name="图形 61"/>
          <p:cNvPicPr>
            <a:picLocks noChangeAspect="1"/>
          </p:cNvPicPr>
          <p:nvPr/>
        </p:nvPicPr>
        <p:blipFill>
          <a:blip r:embed="rId4"/>
          <a:stretch>
            <a:fillRect/>
          </a:stretch>
        </p:blipFill>
        <p:spPr>
          <a:xfrm>
            <a:off x="468948" y="1030605"/>
            <a:ext cx="2819400" cy="714375"/>
          </a:xfrm>
          <a:prstGeom prst="rect">
            <a:avLst/>
          </a:prstGeom>
          <a:noFill/>
          <a:ln w="9525">
            <a:noFill/>
          </a:ln>
        </p:spPr>
      </p:pic>
      <p:pic>
        <p:nvPicPr>
          <p:cNvPr id="24594" name="图片 40"/>
          <p:cNvPicPr>
            <a:picLocks noChangeAspect="1"/>
          </p:cNvPicPr>
          <p:nvPr/>
        </p:nvPicPr>
        <p:blipFill>
          <a:blip r:embed="rId5"/>
          <a:stretch>
            <a:fillRect/>
          </a:stretch>
        </p:blipFill>
        <p:spPr>
          <a:xfrm flipH="1">
            <a:off x="8890" y="1816735"/>
            <a:ext cx="5114925" cy="5043805"/>
          </a:xfrm>
          <a:prstGeom prst="rect">
            <a:avLst/>
          </a:prstGeom>
          <a:noFill/>
          <a:ln w="9525">
            <a:noFill/>
          </a:ln>
        </p:spPr>
      </p:pic>
      <p:cxnSp>
        <p:nvCxnSpPr>
          <p:cNvPr id="2" name="直接连接符 1"/>
          <p:cNvCxnSpPr/>
          <p:nvPr/>
        </p:nvCxnSpPr>
        <p:spPr>
          <a:xfrm flipH="1">
            <a:off x="7054850" y="2379345"/>
            <a:ext cx="2362200" cy="0"/>
          </a:xfrm>
          <a:prstGeom prst="line">
            <a:avLst/>
          </a:prstGeom>
          <a:ln w="3175">
            <a:solidFill>
              <a:schemeClr val="tx1">
                <a:lumMod val="95000"/>
                <a:lumOff val="5000"/>
              </a:schemeClr>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nvCxnSpPr>
        <p:spPr>
          <a:xfrm flipH="1">
            <a:off x="6864985" y="3458845"/>
            <a:ext cx="3260090" cy="0"/>
          </a:xfrm>
          <a:prstGeom prst="line">
            <a:avLst/>
          </a:prstGeom>
          <a:ln w="3175">
            <a:solidFill>
              <a:schemeClr val="tx1">
                <a:lumMod val="95000"/>
                <a:lumOff val="5000"/>
              </a:schemeClr>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flipH="1">
            <a:off x="7054850" y="4995545"/>
            <a:ext cx="3149600" cy="0"/>
          </a:xfrm>
          <a:prstGeom prst="line">
            <a:avLst/>
          </a:prstGeom>
          <a:ln w="3175">
            <a:solidFill>
              <a:schemeClr val="tx1">
                <a:lumMod val="95000"/>
                <a:lumOff val="5000"/>
              </a:schemeClr>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H="1">
            <a:off x="4477385" y="5970270"/>
            <a:ext cx="1844675" cy="0"/>
          </a:xfrm>
          <a:prstGeom prst="line">
            <a:avLst/>
          </a:prstGeom>
          <a:ln w="3175">
            <a:solidFill>
              <a:schemeClr val="tx1">
                <a:lumMod val="95000"/>
                <a:lumOff val="5000"/>
              </a:schemeClr>
            </a:solidFill>
            <a:prstDash val="solid"/>
            <a:headEnd type="oval"/>
            <a:tailEnd type="none"/>
          </a:ln>
        </p:spPr>
        <p:style>
          <a:lnRef idx="1">
            <a:schemeClr val="accent1"/>
          </a:lnRef>
          <a:fillRef idx="0">
            <a:schemeClr val="accent1"/>
          </a:fillRef>
          <a:effectRef idx="0">
            <a:schemeClr val="accent1"/>
          </a:effectRef>
          <a:fontRef idx="minor">
            <a:schemeClr val="tx1"/>
          </a:fontRef>
        </p:style>
      </p:cxnSp>
      <p:sp>
        <p:nvSpPr>
          <p:cNvPr id="6" name="文本框 5"/>
          <p:cNvSpPr txBox="1"/>
          <p:nvPr/>
        </p:nvSpPr>
        <p:spPr>
          <a:xfrm>
            <a:off x="5772785" y="2037080"/>
            <a:ext cx="565150" cy="829945"/>
          </a:xfrm>
          <a:prstGeom prst="rect">
            <a:avLst/>
          </a:prstGeom>
          <a:noFill/>
        </p:spPr>
        <p:txBody>
          <a:bodyPr wrap="square" rtlCol="0">
            <a:spAutoFit/>
          </a:bodyPr>
          <a:p>
            <a:r>
              <a:rPr lang="en-US" altLang="zh-CN" sz="4800" i="1">
                <a:latin typeface="思源黑体" panose="020B0400000000000000" pitchFamily="34" charset="-122"/>
                <a:ea typeface="思源黑体" panose="020B0400000000000000" pitchFamily="34" charset="-122"/>
              </a:rPr>
              <a:t>3</a:t>
            </a:r>
            <a:endParaRPr lang="en-US" altLang="zh-CN" sz="4800" i="1">
              <a:latin typeface="思源黑体" panose="020B0400000000000000" pitchFamily="34" charset="-122"/>
              <a:ea typeface="思源黑体" panose="020B0400000000000000" pitchFamily="34" charset="-122"/>
            </a:endParaRPr>
          </a:p>
        </p:txBody>
      </p:sp>
      <p:sp>
        <p:nvSpPr>
          <p:cNvPr id="7" name="文本框 6"/>
          <p:cNvSpPr txBox="1"/>
          <p:nvPr/>
        </p:nvSpPr>
        <p:spPr>
          <a:xfrm>
            <a:off x="6294120" y="2169160"/>
            <a:ext cx="713740" cy="368300"/>
          </a:xfrm>
          <a:prstGeom prst="rect">
            <a:avLst/>
          </a:prstGeom>
          <a:noFill/>
        </p:spPr>
        <p:txBody>
          <a:bodyPr wrap="square" rtlCol="0">
            <a:spAutoFit/>
          </a:bodyPr>
          <a:p>
            <a:r>
              <a:rPr lang="zh-CN" altLang="zh-CN" b="1">
                <a:solidFill>
                  <a:srgbClr val="D6680F"/>
                </a:solidFill>
                <a:latin typeface="思源黑体" panose="020B0400000000000000" pitchFamily="34" charset="-122"/>
                <a:ea typeface="思源黑体" panose="020B0400000000000000" pitchFamily="34" charset="-122"/>
              </a:rPr>
              <a:t>三 测</a:t>
            </a:r>
            <a:endParaRPr lang="zh-CN" altLang="zh-CN" b="1">
              <a:solidFill>
                <a:srgbClr val="D6680F"/>
              </a:solidFill>
              <a:latin typeface="思源黑体" panose="020B0400000000000000" pitchFamily="34" charset="-122"/>
              <a:ea typeface="思源黑体" panose="020B0400000000000000" pitchFamily="34" charset="-122"/>
            </a:endParaRPr>
          </a:p>
        </p:txBody>
      </p:sp>
      <p:sp>
        <p:nvSpPr>
          <p:cNvPr id="8" name="文本框 7"/>
          <p:cNvSpPr txBox="1"/>
          <p:nvPr/>
        </p:nvSpPr>
        <p:spPr>
          <a:xfrm>
            <a:off x="6191885" y="2508885"/>
            <a:ext cx="1275080" cy="229870"/>
          </a:xfrm>
          <a:prstGeom prst="rect">
            <a:avLst/>
          </a:prstGeom>
          <a:noFill/>
        </p:spPr>
        <p:txBody>
          <a:bodyPr wrap="square" rtlCol="0">
            <a:spAutoFit/>
          </a:bodyPr>
          <a:p>
            <a:r>
              <a:rPr lang="zh-CN" altLang="en-US" sz="900"/>
              <a:t>精准测量，智能高效</a:t>
            </a:r>
            <a:endParaRPr lang="zh-CN" altLang="en-US" sz="900"/>
          </a:p>
        </p:txBody>
      </p:sp>
      <p:sp>
        <p:nvSpPr>
          <p:cNvPr id="9" name="文本框 8"/>
          <p:cNvSpPr txBox="1"/>
          <p:nvPr/>
        </p:nvSpPr>
        <p:spPr>
          <a:xfrm>
            <a:off x="5706110" y="3128645"/>
            <a:ext cx="521970" cy="829945"/>
          </a:xfrm>
          <a:prstGeom prst="rect">
            <a:avLst/>
          </a:prstGeom>
          <a:noFill/>
        </p:spPr>
        <p:txBody>
          <a:bodyPr wrap="square" rtlCol="0">
            <a:spAutoFit/>
          </a:bodyPr>
          <a:p>
            <a:r>
              <a:rPr lang="en-US" altLang="zh-CN" sz="4800" i="1">
                <a:latin typeface="思源黑体" panose="020B0400000000000000" pitchFamily="34" charset="-122"/>
                <a:ea typeface="思源黑体" panose="020B0400000000000000" pitchFamily="34" charset="-122"/>
              </a:rPr>
              <a:t>1</a:t>
            </a:r>
            <a:endParaRPr lang="en-US" altLang="zh-CN" sz="4800" i="1">
              <a:latin typeface="思源黑体" panose="020B0400000000000000" pitchFamily="34" charset="-122"/>
              <a:ea typeface="思源黑体" panose="020B0400000000000000" pitchFamily="34" charset="-122"/>
            </a:endParaRPr>
          </a:p>
        </p:txBody>
      </p:sp>
      <p:sp>
        <p:nvSpPr>
          <p:cNvPr id="10" name="文本框 9"/>
          <p:cNvSpPr txBox="1"/>
          <p:nvPr/>
        </p:nvSpPr>
        <p:spPr>
          <a:xfrm>
            <a:off x="6227445" y="3260725"/>
            <a:ext cx="713740" cy="368300"/>
          </a:xfrm>
          <a:prstGeom prst="rect">
            <a:avLst/>
          </a:prstGeom>
          <a:noFill/>
        </p:spPr>
        <p:txBody>
          <a:bodyPr wrap="square" rtlCol="0">
            <a:spAutoFit/>
          </a:bodyPr>
          <a:p>
            <a:r>
              <a:rPr lang="zh-CN" altLang="zh-CN" b="1">
                <a:solidFill>
                  <a:srgbClr val="D6680F"/>
                </a:solidFill>
                <a:latin typeface="思源黑体" panose="020B0400000000000000" pitchFamily="34" charset="-122"/>
                <a:ea typeface="思源黑体" panose="020B0400000000000000" pitchFamily="34" charset="-122"/>
              </a:rPr>
              <a:t>一放</a:t>
            </a:r>
            <a:endParaRPr lang="zh-CN" altLang="zh-CN" b="1">
              <a:solidFill>
                <a:srgbClr val="D6680F"/>
              </a:solidFill>
              <a:latin typeface="思源黑体" panose="020B0400000000000000" pitchFamily="34" charset="-122"/>
              <a:ea typeface="思源黑体" panose="020B0400000000000000" pitchFamily="34" charset="-122"/>
            </a:endParaRPr>
          </a:p>
        </p:txBody>
      </p:sp>
      <p:sp>
        <p:nvSpPr>
          <p:cNvPr id="11" name="文本框 10"/>
          <p:cNvSpPr txBox="1"/>
          <p:nvPr/>
        </p:nvSpPr>
        <p:spPr>
          <a:xfrm>
            <a:off x="6125210" y="3600450"/>
            <a:ext cx="1569720" cy="229870"/>
          </a:xfrm>
          <a:prstGeom prst="rect">
            <a:avLst/>
          </a:prstGeom>
          <a:noFill/>
        </p:spPr>
        <p:txBody>
          <a:bodyPr wrap="square" rtlCol="0">
            <a:spAutoFit/>
          </a:bodyPr>
          <a:p>
            <a:r>
              <a:rPr lang="zh-CN" altLang="en-US" sz="900"/>
              <a:t>放入检测仪器，准备测量</a:t>
            </a:r>
            <a:endParaRPr lang="zh-CN" altLang="en-US" sz="900"/>
          </a:p>
        </p:txBody>
      </p:sp>
      <p:sp>
        <p:nvSpPr>
          <p:cNvPr id="12" name="文本框 11"/>
          <p:cNvSpPr txBox="1"/>
          <p:nvPr/>
        </p:nvSpPr>
        <p:spPr>
          <a:xfrm>
            <a:off x="5918835" y="4655820"/>
            <a:ext cx="521970" cy="829945"/>
          </a:xfrm>
          <a:prstGeom prst="rect">
            <a:avLst/>
          </a:prstGeom>
          <a:noFill/>
        </p:spPr>
        <p:txBody>
          <a:bodyPr wrap="square" rtlCol="0">
            <a:spAutoFit/>
          </a:bodyPr>
          <a:p>
            <a:r>
              <a:rPr lang="en-US" altLang="zh-CN" sz="4800" i="1">
                <a:latin typeface="思源黑体" panose="020B0400000000000000" pitchFamily="34" charset="-122"/>
                <a:ea typeface="思源黑体" panose="020B0400000000000000" pitchFamily="34" charset="-122"/>
              </a:rPr>
              <a:t>2</a:t>
            </a:r>
            <a:endParaRPr lang="en-US" altLang="zh-CN" sz="4800" i="1">
              <a:latin typeface="思源黑体" panose="020B0400000000000000" pitchFamily="34" charset="-122"/>
              <a:ea typeface="思源黑体" panose="020B0400000000000000" pitchFamily="34" charset="-122"/>
            </a:endParaRPr>
          </a:p>
        </p:txBody>
      </p:sp>
      <p:sp>
        <p:nvSpPr>
          <p:cNvPr id="13" name="文本框 12"/>
          <p:cNvSpPr txBox="1"/>
          <p:nvPr/>
        </p:nvSpPr>
        <p:spPr>
          <a:xfrm>
            <a:off x="6440170" y="4787900"/>
            <a:ext cx="713740" cy="368300"/>
          </a:xfrm>
          <a:prstGeom prst="rect">
            <a:avLst/>
          </a:prstGeom>
          <a:noFill/>
        </p:spPr>
        <p:txBody>
          <a:bodyPr wrap="square" rtlCol="0">
            <a:spAutoFit/>
          </a:bodyPr>
          <a:p>
            <a:r>
              <a:rPr lang="zh-CN" altLang="zh-CN" b="1">
                <a:solidFill>
                  <a:srgbClr val="D6680F"/>
                </a:solidFill>
                <a:latin typeface="思源黑体" panose="020B0400000000000000" pitchFamily="34" charset="-122"/>
                <a:ea typeface="思源黑体" panose="020B0400000000000000" pitchFamily="34" charset="-122"/>
              </a:rPr>
              <a:t>二按</a:t>
            </a:r>
            <a:endParaRPr lang="zh-CN" altLang="zh-CN" b="1">
              <a:solidFill>
                <a:srgbClr val="D6680F"/>
              </a:solidFill>
              <a:latin typeface="思源黑体" panose="020B0400000000000000" pitchFamily="34" charset="-122"/>
              <a:ea typeface="思源黑体" panose="020B0400000000000000" pitchFamily="34" charset="-122"/>
            </a:endParaRPr>
          </a:p>
        </p:txBody>
      </p:sp>
      <p:sp>
        <p:nvSpPr>
          <p:cNvPr id="14" name="文本框 13"/>
          <p:cNvSpPr txBox="1"/>
          <p:nvPr/>
        </p:nvSpPr>
        <p:spPr>
          <a:xfrm>
            <a:off x="6337935" y="5127625"/>
            <a:ext cx="1569720" cy="229870"/>
          </a:xfrm>
          <a:prstGeom prst="rect">
            <a:avLst/>
          </a:prstGeom>
          <a:noFill/>
        </p:spPr>
        <p:txBody>
          <a:bodyPr wrap="square" rtlCol="0">
            <a:spAutoFit/>
          </a:bodyPr>
          <a:p>
            <a:r>
              <a:rPr lang="zh-CN" altLang="en-US" sz="900"/>
              <a:t>一键测量，轻松便捷</a:t>
            </a:r>
            <a:endParaRPr lang="zh-CN" altLang="en-US" sz="900"/>
          </a:p>
        </p:txBody>
      </p:sp>
      <p:sp>
        <p:nvSpPr>
          <p:cNvPr id="15" name="文本框 14"/>
          <p:cNvSpPr txBox="1"/>
          <p:nvPr/>
        </p:nvSpPr>
        <p:spPr>
          <a:xfrm>
            <a:off x="6223635" y="5685790"/>
            <a:ext cx="521335" cy="829945"/>
          </a:xfrm>
          <a:prstGeom prst="rect">
            <a:avLst/>
          </a:prstGeom>
          <a:noFill/>
        </p:spPr>
        <p:txBody>
          <a:bodyPr wrap="square" rtlCol="0">
            <a:spAutoFit/>
          </a:bodyPr>
          <a:p>
            <a:r>
              <a:rPr lang="en-US" altLang="zh-CN" sz="4800" i="1">
                <a:latin typeface="思源黑体" panose="020B0400000000000000" pitchFamily="34" charset="-122"/>
                <a:ea typeface="思源黑体" panose="020B0400000000000000" pitchFamily="34" charset="-122"/>
              </a:rPr>
              <a:t>4</a:t>
            </a:r>
            <a:endParaRPr lang="en-US" altLang="zh-CN" sz="4800" i="1">
              <a:latin typeface="思源黑体" panose="020B0400000000000000" pitchFamily="34" charset="-122"/>
              <a:ea typeface="思源黑体" panose="020B0400000000000000" pitchFamily="34" charset="-122"/>
            </a:endParaRPr>
          </a:p>
        </p:txBody>
      </p:sp>
      <p:sp>
        <p:nvSpPr>
          <p:cNvPr id="16" name="文本框 15"/>
          <p:cNvSpPr txBox="1"/>
          <p:nvPr/>
        </p:nvSpPr>
        <p:spPr>
          <a:xfrm>
            <a:off x="6744970" y="5817870"/>
            <a:ext cx="1008380" cy="368300"/>
          </a:xfrm>
          <a:prstGeom prst="rect">
            <a:avLst/>
          </a:prstGeom>
          <a:noFill/>
        </p:spPr>
        <p:txBody>
          <a:bodyPr wrap="square" rtlCol="0">
            <a:spAutoFit/>
          </a:bodyPr>
          <a:p>
            <a:r>
              <a:rPr lang="zh-CN" altLang="en-US" b="1">
                <a:solidFill>
                  <a:srgbClr val="D6680F"/>
                </a:solidFill>
                <a:latin typeface="思源黑体" panose="020B0400000000000000" pitchFamily="34" charset="-122"/>
                <a:ea typeface="思源黑体" panose="020B0400000000000000" pitchFamily="34" charset="-122"/>
              </a:rPr>
              <a:t>四输出</a:t>
            </a:r>
            <a:endParaRPr lang="zh-CN" altLang="en-US" b="1">
              <a:solidFill>
                <a:srgbClr val="D6680F"/>
              </a:solidFill>
              <a:latin typeface="思源黑体" panose="020B0400000000000000" pitchFamily="34" charset="-122"/>
              <a:ea typeface="思源黑体" panose="020B0400000000000000" pitchFamily="34" charset="-122"/>
            </a:endParaRPr>
          </a:p>
        </p:txBody>
      </p:sp>
      <p:sp>
        <p:nvSpPr>
          <p:cNvPr id="17" name="文本框 16"/>
          <p:cNvSpPr txBox="1"/>
          <p:nvPr/>
        </p:nvSpPr>
        <p:spPr>
          <a:xfrm>
            <a:off x="6642735" y="6157595"/>
            <a:ext cx="1569720" cy="229870"/>
          </a:xfrm>
          <a:prstGeom prst="rect">
            <a:avLst/>
          </a:prstGeom>
          <a:noFill/>
        </p:spPr>
        <p:txBody>
          <a:bodyPr wrap="square" rtlCol="0">
            <a:spAutoFit/>
          </a:bodyPr>
          <a:p>
            <a:r>
              <a:rPr lang="zh-CN" altLang="en-US" sz="900"/>
              <a:t>自动生成，数据精准</a:t>
            </a:r>
            <a:endParaRPr lang="zh-CN" altLang="en-US" sz="900"/>
          </a:p>
        </p:txBody>
      </p:sp>
      <p:cxnSp>
        <p:nvCxnSpPr>
          <p:cNvPr id="18" name="直接连接符 17"/>
          <p:cNvCxnSpPr/>
          <p:nvPr>
            <p:custDataLst>
              <p:tags r:id="rId6"/>
            </p:custDataLst>
          </p:nvPr>
        </p:nvCxnSpPr>
        <p:spPr>
          <a:xfrm>
            <a:off x="2672715" y="528320"/>
            <a:ext cx="9509760" cy="254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9" name="矩形 18"/>
          <p:cNvSpPr/>
          <p:nvPr>
            <p:custDataLst>
              <p:tags r:id="rId7"/>
            </p:custDataLst>
          </p:nvPr>
        </p:nvSpPr>
        <p:spPr>
          <a:xfrm flipH="1">
            <a:off x="-2540" y="263275"/>
            <a:ext cx="219891" cy="467519"/>
          </a:xfrm>
          <a:prstGeom prst="rect">
            <a:avLst/>
          </a:prstGeom>
          <a:solidFill>
            <a:srgbClr val="D668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思源黑体" panose="020B0400000000000000" pitchFamily="34" charset="-122"/>
              <a:ea typeface="思源黑体" panose="020B0400000000000000" pitchFamily="34" charset="-122"/>
              <a:sym typeface="思源黑体" panose="020B0400000000000000" pitchFamily="34" charset="-122"/>
            </a:endParaRPr>
          </a:p>
        </p:txBody>
      </p:sp>
      <p:sp>
        <p:nvSpPr>
          <p:cNvPr id="20" name="文本框 19"/>
          <p:cNvSpPr txBox="1"/>
          <p:nvPr>
            <p:custDataLst>
              <p:tags r:id="rId8"/>
            </p:custDataLst>
          </p:nvPr>
        </p:nvSpPr>
        <p:spPr>
          <a:xfrm>
            <a:off x="217170" y="88900"/>
            <a:ext cx="2928620" cy="739775"/>
          </a:xfrm>
          <a:prstGeom prst="rect">
            <a:avLst/>
          </a:prstGeom>
          <a:noFill/>
        </p:spPr>
        <p:txBody>
          <a:bodyPr wrap="square" lIns="46990" tIns="46990" rIns="46990" bIns="46990" rtlCol="0">
            <a:spAutoFit/>
          </a:bodyPr>
          <a:p>
            <a:pPr algn="l">
              <a:lnSpc>
                <a:spcPct val="150000"/>
              </a:lnSpc>
            </a:pPr>
            <a:r>
              <a:rPr lang="en-US" altLang="zh-CN" sz="2800" b="1" dirty="0">
                <a:solidFill>
                  <a:schemeClr val="tx1">
                    <a:lumMod val="75000"/>
                    <a:lumOff val="25000"/>
                  </a:schemeClr>
                </a:solidFill>
                <a:latin typeface="思源黑体" panose="020B0400000000000000" pitchFamily="34" charset="-122"/>
                <a:ea typeface="思源黑体" panose="020B0400000000000000" pitchFamily="34" charset="-122"/>
                <a:cs typeface="思源黑体" panose="020B0400000000000000" pitchFamily="34" charset="-122"/>
                <a:sym typeface="思源黑体" panose="020B0400000000000000" pitchFamily="34" charset="-122"/>
              </a:rPr>
              <a:t>2.</a:t>
            </a:r>
            <a:r>
              <a:rPr lang="en-US" sz="2800" b="1" dirty="0">
                <a:solidFill>
                  <a:schemeClr val="tx1">
                    <a:lumMod val="75000"/>
                    <a:lumOff val="25000"/>
                  </a:schemeClr>
                </a:solidFill>
                <a:latin typeface="思源黑体" panose="020B0400000000000000" pitchFamily="34" charset="-122"/>
                <a:ea typeface="思源黑体" panose="020B0400000000000000" pitchFamily="34" charset="-122"/>
                <a:cs typeface="思源黑体" panose="020B0400000000000000" pitchFamily="34" charset="-122"/>
                <a:sym typeface="思源黑体" panose="020B0400000000000000" pitchFamily="34" charset="-122"/>
              </a:rPr>
              <a:t>3</a:t>
            </a:r>
            <a:r>
              <a:rPr lang="zh-CN" sz="2800" b="1" dirty="0">
                <a:solidFill>
                  <a:schemeClr val="tx1">
                    <a:lumMod val="75000"/>
                    <a:lumOff val="25000"/>
                  </a:schemeClr>
                </a:solidFill>
                <a:latin typeface="思源黑体" panose="020B0400000000000000" pitchFamily="34" charset="-122"/>
                <a:ea typeface="思源黑体" panose="020B0400000000000000" pitchFamily="34" charset="-122"/>
                <a:cs typeface="思源黑体" panose="020B0400000000000000" pitchFamily="34" charset="-122"/>
                <a:sym typeface="思源黑体" panose="020B0400000000000000" pitchFamily="34" charset="-122"/>
              </a:rPr>
              <a:t>一键测量仪</a:t>
            </a:r>
            <a:endParaRPr lang="zh-CN" sz="2800" b="1" dirty="0">
              <a:solidFill>
                <a:schemeClr val="tx1">
                  <a:lumMod val="75000"/>
                  <a:lumOff val="25000"/>
                </a:schemeClr>
              </a:solidFill>
              <a:latin typeface="思源黑体" panose="020B0400000000000000" pitchFamily="34" charset="-122"/>
              <a:ea typeface="思源黑体" panose="020B0400000000000000" pitchFamily="34" charset="-122"/>
              <a:cs typeface="思源黑体" panose="020B0400000000000000" pitchFamily="34" charset="-122"/>
              <a:sym typeface="思源黑体" panose="020B0400000000000000" pitchFamily="34" charset="-122"/>
            </a:endParaRPr>
          </a:p>
        </p:txBody>
      </p:sp>
    </p:spTree>
    <p:custDataLst>
      <p:tags r:id="rId9"/>
    </p:custDataLst>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5606" name="图形 5" descr="C:\Users\Administrator\Desktop\苏州索目\图片3.png图片3"/>
          <p:cNvPicPr>
            <a:picLocks noChangeAspect="1"/>
          </p:cNvPicPr>
          <p:nvPr/>
        </p:nvPicPr>
        <p:blipFill>
          <a:blip r:embed="rId1"/>
          <a:srcRect/>
          <a:stretch>
            <a:fillRect/>
          </a:stretch>
        </p:blipFill>
        <p:spPr>
          <a:xfrm>
            <a:off x="5618798" y="647065"/>
            <a:ext cx="5962650" cy="4074160"/>
          </a:xfrm>
          <a:prstGeom prst="rect">
            <a:avLst/>
          </a:prstGeom>
          <a:noFill/>
          <a:ln w="9525">
            <a:noFill/>
          </a:ln>
        </p:spPr>
      </p:pic>
      <p:pic>
        <p:nvPicPr>
          <p:cNvPr id="25607" name="图形 6"/>
          <p:cNvPicPr>
            <a:picLocks noChangeAspect="1"/>
          </p:cNvPicPr>
          <p:nvPr/>
        </p:nvPicPr>
        <p:blipFill>
          <a:blip r:embed="rId2"/>
          <a:stretch>
            <a:fillRect/>
          </a:stretch>
        </p:blipFill>
        <p:spPr>
          <a:xfrm>
            <a:off x="5919470" y="1405255"/>
            <a:ext cx="1866900" cy="622300"/>
          </a:xfrm>
          <a:prstGeom prst="rect">
            <a:avLst/>
          </a:prstGeom>
          <a:noFill/>
          <a:ln w="9525">
            <a:noFill/>
          </a:ln>
        </p:spPr>
      </p:pic>
      <p:pic>
        <p:nvPicPr>
          <p:cNvPr id="25609" name="图形 9"/>
          <p:cNvPicPr>
            <a:picLocks noChangeAspect="1"/>
          </p:cNvPicPr>
          <p:nvPr/>
        </p:nvPicPr>
        <p:blipFill>
          <a:blip r:embed="rId3"/>
          <a:stretch>
            <a:fillRect/>
          </a:stretch>
        </p:blipFill>
        <p:spPr>
          <a:xfrm>
            <a:off x="5344160" y="3969385"/>
            <a:ext cx="1598930" cy="934720"/>
          </a:xfrm>
          <a:prstGeom prst="rect">
            <a:avLst/>
          </a:prstGeom>
          <a:noFill/>
          <a:ln w="9525">
            <a:noFill/>
          </a:ln>
        </p:spPr>
      </p:pic>
      <p:pic>
        <p:nvPicPr>
          <p:cNvPr id="25610" name="图形 10"/>
          <p:cNvPicPr>
            <a:picLocks noChangeAspect="1"/>
          </p:cNvPicPr>
          <p:nvPr/>
        </p:nvPicPr>
        <p:blipFill>
          <a:blip r:embed="rId4"/>
          <a:stretch>
            <a:fillRect/>
          </a:stretch>
        </p:blipFill>
        <p:spPr>
          <a:xfrm>
            <a:off x="8623300" y="3966210"/>
            <a:ext cx="1496695" cy="932815"/>
          </a:xfrm>
          <a:prstGeom prst="rect">
            <a:avLst/>
          </a:prstGeom>
          <a:noFill/>
          <a:ln w="9525">
            <a:noFill/>
          </a:ln>
        </p:spPr>
      </p:pic>
      <p:pic>
        <p:nvPicPr>
          <p:cNvPr id="25611" name="图形 11"/>
          <p:cNvPicPr>
            <a:picLocks noChangeAspect="1"/>
          </p:cNvPicPr>
          <p:nvPr/>
        </p:nvPicPr>
        <p:blipFill>
          <a:blip r:embed="rId5"/>
          <a:stretch>
            <a:fillRect/>
          </a:stretch>
        </p:blipFill>
        <p:spPr>
          <a:xfrm>
            <a:off x="7068820" y="3977005"/>
            <a:ext cx="1384300" cy="934720"/>
          </a:xfrm>
          <a:prstGeom prst="rect">
            <a:avLst/>
          </a:prstGeom>
          <a:noFill/>
          <a:ln w="9525">
            <a:noFill/>
          </a:ln>
        </p:spPr>
      </p:pic>
      <p:pic>
        <p:nvPicPr>
          <p:cNvPr id="25612" name="图形 12"/>
          <p:cNvPicPr>
            <a:picLocks noChangeAspect="1"/>
          </p:cNvPicPr>
          <p:nvPr/>
        </p:nvPicPr>
        <p:blipFill>
          <a:blip r:embed="rId6"/>
          <a:stretch>
            <a:fillRect/>
          </a:stretch>
        </p:blipFill>
        <p:spPr>
          <a:xfrm>
            <a:off x="10178415" y="3859530"/>
            <a:ext cx="1748155" cy="1187450"/>
          </a:xfrm>
          <a:prstGeom prst="rect">
            <a:avLst/>
          </a:prstGeom>
          <a:noFill/>
          <a:ln w="9525">
            <a:noFill/>
          </a:ln>
        </p:spPr>
      </p:pic>
      <p:sp>
        <p:nvSpPr>
          <p:cNvPr id="25613" name="文本框 14"/>
          <p:cNvSpPr txBox="1"/>
          <p:nvPr/>
        </p:nvSpPr>
        <p:spPr>
          <a:xfrm>
            <a:off x="5483225" y="5049520"/>
            <a:ext cx="1320800" cy="583565"/>
          </a:xfrm>
          <a:prstGeom prst="rect">
            <a:avLst/>
          </a:prstGeom>
          <a:noFill/>
          <a:ln w="9525">
            <a:noFill/>
          </a:ln>
        </p:spPr>
        <p:txBody>
          <a:bodyPr wrap="square" anchor="t">
            <a:spAutoFit/>
          </a:bodyPr>
          <a:p>
            <a:pPr algn="ctr" eaLnBrk="0" hangingPunct="0"/>
            <a:r>
              <a:rPr lang="zh-CN" altLang="zh-CN" sz="1600" b="1" dirty="0">
                <a:latin typeface="微软雅黑" panose="020B0503020204020204" pitchFamily="34" charset="-122"/>
                <a:ea typeface="微软雅黑" panose="020B0503020204020204" pitchFamily="34" charset="-122"/>
              </a:rPr>
              <a:t>一目了然</a:t>
            </a:r>
            <a:endParaRPr lang="en-US" altLang="zh-CN" sz="1600" b="1" dirty="0">
              <a:latin typeface="微软雅黑" panose="020B0503020204020204" pitchFamily="34" charset="-122"/>
              <a:ea typeface="微软雅黑" panose="020B0503020204020204" pitchFamily="34" charset="-122"/>
            </a:endParaRPr>
          </a:p>
          <a:p>
            <a:pPr algn="ctr" eaLnBrk="0" hangingPunct="0"/>
            <a:r>
              <a:rPr lang="zh-CN" altLang="zh-CN" sz="1600" b="1" dirty="0">
                <a:latin typeface="微软雅黑" panose="020B0503020204020204" pitchFamily="34" charset="-122"/>
                <a:ea typeface="微软雅黑" panose="020B0503020204020204" pitchFamily="34" charset="-122"/>
              </a:rPr>
              <a:t>的功能设置</a:t>
            </a:r>
            <a:endParaRPr lang="zh-CN" altLang="zh-CN" sz="1600" b="1" dirty="0">
              <a:latin typeface="微软雅黑" panose="020B0503020204020204" pitchFamily="34" charset="-122"/>
              <a:ea typeface="微软雅黑" panose="020B0503020204020204" pitchFamily="34" charset="-122"/>
            </a:endParaRPr>
          </a:p>
        </p:txBody>
      </p:sp>
      <p:sp>
        <p:nvSpPr>
          <p:cNvPr id="25615" name="文本框 18"/>
          <p:cNvSpPr txBox="1"/>
          <p:nvPr/>
        </p:nvSpPr>
        <p:spPr>
          <a:xfrm>
            <a:off x="5465445" y="5673725"/>
            <a:ext cx="1332230" cy="706755"/>
          </a:xfrm>
          <a:prstGeom prst="rect">
            <a:avLst/>
          </a:prstGeom>
          <a:noFill/>
          <a:ln w="9525">
            <a:noFill/>
          </a:ln>
        </p:spPr>
        <p:txBody>
          <a:bodyPr wrap="square" anchor="t">
            <a:spAutoFit/>
          </a:bodyPr>
          <a:p>
            <a:pPr algn="just" eaLnBrk="0" hangingPunct="0"/>
            <a:r>
              <a:rPr lang="zh-CN" altLang="zh-CN" sz="1000" dirty="0">
                <a:latin typeface="思源黑体" panose="020B0400000000000000" pitchFamily="34" charset="-122"/>
                <a:ea typeface="思源黑体" panose="020B0400000000000000" pitchFamily="34" charset="-122"/>
              </a:rPr>
              <a:t>用户操作界面简单易懂，只需点击屏幕上的按钮，任何人都能获得稳定的测量结果</a:t>
            </a:r>
            <a:endParaRPr lang="zh-CN" altLang="zh-CN" sz="1000" dirty="0">
              <a:latin typeface="思源黑体" panose="020B0400000000000000" pitchFamily="34" charset="-122"/>
              <a:ea typeface="思源黑体" panose="020B0400000000000000" pitchFamily="34" charset="-122"/>
            </a:endParaRPr>
          </a:p>
        </p:txBody>
      </p:sp>
      <p:sp>
        <p:nvSpPr>
          <p:cNvPr id="25617" name="文本框 20"/>
          <p:cNvSpPr txBox="1"/>
          <p:nvPr/>
        </p:nvSpPr>
        <p:spPr>
          <a:xfrm>
            <a:off x="7068820" y="5030470"/>
            <a:ext cx="1320800" cy="583565"/>
          </a:xfrm>
          <a:prstGeom prst="rect">
            <a:avLst/>
          </a:prstGeom>
          <a:noFill/>
          <a:ln w="9525">
            <a:noFill/>
          </a:ln>
        </p:spPr>
        <p:txBody>
          <a:bodyPr wrap="square" anchor="t">
            <a:spAutoFit/>
          </a:bodyPr>
          <a:p>
            <a:pPr algn="ctr" eaLnBrk="0" hangingPunct="0"/>
            <a:r>
              <a:rPr lang="zh-CN" altLang="en-US" sz="1600" b="1" dirty="0">
                <a:latin typeface="微软雅黑" panose="020B0503020204020204" pitchFamily="34" charset="-122"/>
                <a:ea typeface="微软雅黑" panose="020B0503020204020204" pitchFamily="34" charset="-122"/>
              </a:rPr>
              <a:t>高分辨率</a:t>
            </a:r>
            <a:endParaRPr lang="en-US" altLang="zh-CN" sz="1600" b="1" dirty="0">
              <a:latin typeface="微软雅黑" panose="020B0503020204020204" pitchFamily="34" charset="-122"/>
              <a:ea typeface="微软雅黑" panose="020B0503020204020204" pitchFamily="34" charset="-122"/>
            </a:endParaRPr>
          </a:p>
          <a:p>
            <a:pPr algn="ctr" eaLnBrk="0" hangingPunct="0"/>
            <a:r>
              <a:rPr lang="zh-CN" altLang="en-US" sz="1600" b="1" dirty="0">
                <a:latin typeface="微软雅黑" panose="020B0503020204020204" pitchFamily="34" charset="-122"/>
                <a:ea typeface="微软雅黑" panose="020B0503020204020204" pitchFamily="34" charset="-122"/>
              </a:rPr>
              <a:t>双远心镜头</a:t>
            </a:r>
            <a:endParaRPr lang="zh-CN" altLang="zh-CN" sz="1600" b="1" dirty="0">
              <a:latin typeface="微软雅黑" panose="020B0503020204020204" pitchFamily="34" charset="-122"/>
              <a:ea typeface="微软雅黑" panose="020B0503020204020204" pitchFamily="34" charset="-122"/>
            </a:endParaRPr>
          </a:p>
        </p:txBody>
      </p:sp>
      <p:sp>
        <p:nvSpPr>
          <p:cNvPr id="25619" name="文本框 22"/>
          <p:cNvSpPr txBox="1"/>
          <p:nvPr/>
        </p:nvSpPr>
        <p:spPr>
          <a:xfrm>
            <a:off x="7092950" y="5673725"/>
            <a:ext cx="1331595" cy="706755"/>
          </a:xfrm>
          <a:prstGeom prst="rect">
            <a:avLst/>
          </a:prstGeom>
          <a:noFill/>
          <a:ln w="9525">
            <a:noFill/>
          </a:ln>
        </p:spPr>
        <p:txBody>
          <a:bodyPr wrap="square" anchor="t">
            <a:spAutoFit/>
          </a:bodyPr>
          <a:p>
            <a:pPr algn="just" eaLnBrk="0" hangingPunct="0"/>
            <a:r>
              <a:rPr lang="zh-CN" altLang="en-US" sz="1000" dirty="0">
                <a:latin typeface="思源黑体" panose="020B0400000000000000" pitchFamily="34" charset="-122"/>
                <a:ea typeface="思源黑体" panose="020B0400000000000000" pitchFamily="34" charset="-122"/>
                <a:cs typeface="思源黑体" panose="020B0400000000000000" pitchFamily="34" charset="-122"/>
              </a:rPr>
              <a:t>高效准确，精度可达</a:t>
            </a:r>
            <a:r>
              <a:rPr lang="en-US" altLang="zh-CN" sz="1000" dirty="0">
                <a:latin typeface="思源黑体" panose="020B0400000000000000" pitchFamily="34" charset="-122"/>
                <a:ea typeface="思源黑体" panose="020B0400000000000000" pitchFamily="34" charset="-122"/>
                <a:cs typeface="思源黑体" panose="020B0400000000000000" pitchFamily="34" charset="-122"/>
              </a:rPr>
              <a:t>0.2μm</a:t>
            </a:r>
            <a:r>
              <a:rPr lang="zh-CN" altLang="en-US" sz="1000" dirty="0">
                <a:latin typeface="思源黑体" panose="020B0400000000000000" pitchFamily="34" charset="-122"/>
                <a:ea typeface="思源黑体" panose="020B0400000000000000" pitchFamily="34" charset="-122"/>
                <a:cs typeface="思源黑体" panose="020B0400000000000000" pitchFamily="34" charset="-122"/>
              </a:rPr>
              <a:t>全自动化的目标物定位及对焦，实现高精度测量</a:t>
            </a:r>
            <a:endParaRPr lang="zh-CN" altLang="zh-CN" sz="1000" dirty="0">
              <a:latin typeface="思源黑体" panose="020B0400000000000000" pitchFamily="34" charset="-122"/>
              <a:ea typeface="思源黑体" panose="020B0400000000000000" pitchFamily="34" charset="-122"/>
              <a:cs typeface="思源黑体" panose="020B0400000000000000" pitchFamily="34" charset="-122"/>
            </a:endParaRPr>
          </a:p>
        </p:txBody>
      </p:sp>
      <p:sp>
        <p:nvSpPr>
          <p:cNvPr id="25621" name="文本框 24"/>
          <p:cNvSpPr txBox="1"/>
          <p:nvPr/>
        </p:nvSpPr>
        <p:spPr>
          <a:xfrm>
            <a:off x="8706485" y="5030470"/>
            <a:ext cx="1321435" cy="583565"/>
          </a:xfrm>
          <a:prstGeom prst="rect">
            <a:avLst/>
          </a:prstGeom>
          <a:noFill/>
          <a:ln w="9525">
            <a:noFill/>
          </a:ln>
        </p:spPr>
        <p:txBody>
          <a:bodyPr wrap="square" anchor="t">
            <a:spAutoFit/>
          </a:bodyPr>
          <a:p>
            <a:pPr algn="ctr" eaLnBrk="0" hangingPunct="0"/>
            <a:r>
              <a:rPr lang="zh-CN" altLang="en-US" sz="1600" b="1" dirty="0">
                <a:latin typeface="微软雅黑" panose="020B0503020204020204" pitchFamily="34" charset="-122"/>
                <a:ea typeface="微软雅黑" panose="020B0503020204020204" pitchFamily="34" charset="-122"/>
              </a:rPr>
              <a:t>批量</a:t>
            </a:r>
            <a:endParaRPr lang="en-US" altLang="zh-CN" sz="1600" b="1" dirty="0">
              <a:latin typeface="微软雅黑" panose="020B0503020204020204" pitchFamily="34" charset="-122"/>
              <a:ea typeface="微软雅黑" panose="020B0503020204020204" pitchFamily="34" charset="-122"/>
            </a:endParaRPr>
          </a:p>
          <a:p>
            <a:pPr algn="ctr" eaLnBrk="0" hangingPunct="0"/>
            <a:r>
              <a:rPr lang="zh-CN" altLang="en-US" sz="1600" b="1" dirty="0">
                <a:latin typeface="微软雅黑" panose="020B0503020204020204" pitchFamily="34" charset="-122"/>
                <a:ea typeface="微软雅黑" panose="020B0503020204020204" pitchFamily="34" charset="-122"/>
              </a:rPr>
              <a:t>一键测量</a:t>
            </a:r>
            <a:endParaRPr lang="zh-CN" altLang="zh-CN" sz="1600" b="1" dirty="0">
              <a:latin typeface="微软雅黑" panose="020B0503020204020204" pitchFamily="34" charset="-122"/>
              <a:ea typeface="微软雅黑" panose="020B0503020204020204" pitchFamily="34" charset="-122"/>
            </a:endParaRPr>
          </a:p>
        </p:txBody>
      </p:sp>
      <p:sp>
        <p:nvSpPr>
          <p:cNvPr id="25623" name="文本框 26"/>
          <p:cNvSpPr txBox="1"/>
          <p:nvPr/>
        </p:nvSpPr>
        <p:spPr>
          <a:xfrm>
            <a:off x="8718550" y="5675630"/>
            <a:ext cx="1331595" cy="553085"/>
          </a:xfrm>
          <a:prstGeom prst="rect">
            <a:avLst/>
          </a:prstGeom>
          <a:noFill/>
          <a:ln w="9525">
            <a:noFill/>
          </a:ln>
        </p:spPr>
        <p:txBody>
          <a:bodyPr wrap="square" anchor="t">
            <a:spAutoFit/>
          </a:bodyPr>
          <a:p>
            <a:pPr algn="just" eaLnBrk="0" hangingPunct="0"/>
            <a:r>
              <a:rPr lang="zh-CN" altLang="en-US" sz="1000" dirty="0">
                <a:latin typeface="思源黑体" panose="020B0400000000000000" pitchFamily="34" charset="-122"/>
                <a:ea typeface="思源黑体" panose="020B0400000000000000" pitchFamily="34" charset="-122"/>
                <a:cs typeface="思源黑体" panose="020B0400000000000000" pitchFamily="34" charset="-122"/>
              </a:rPr>
              <a:t>放置后仅按一键即可测量</a:t>
            </a:r>
            <a:r>
              <a:rPr lang="en-US" altLang="zh-CN" sz="1000" dirty="0">
                <a:latin typeface="思源黑体" panose="020B0400000000000000" pitchFamily="34" charset="-122"/>
                <a:ea typeface="思源黑体" panose="020B0400000000000000" pitchFamily="34" charset="-122"/>
                <a:cs typeface="思源黑体" panose="020B0400000000000000" pitchFamily="34" charset="-122"/>
              </a:rPr>
              <a:t>,</a:t>
            </a:r>
            <a:r>
              <a:rPr lang="zh-CN" altLang="en-US" sz="1000" dirty="0">
                <a:latin typeface="思源黑体" panose="020B0400000000000000" pitchFamily="34" charset="-122"/>
                <a:ea typeface="思源黑体" panose="020B0400000000000000" pitchFamily="34" charset="-122"/>
                <a:cs typeface="思源黑体" panose="020B0400000000000000" pitchFamily="34" charset="-122"/>
              </a:rPr>
              <a:t>无需切换测量设定程序即可测量</a:t>
            </a:r>
            <a:endParaRPr lang="zh-CN" altLang="zh-CN" sz="1000" dirty="0">
              <a:latin typeface="思源黑体" panose="020B0400000000000000" pitchFamily="34" charset="-122"/>
              <a:ea typeface="思源黑体" panose="020B0400000000000000" pitchFamily="34" charset="-122"/>
              <a:cs typeface="思源黑体" panose="020B0400000000000000" pitchFamily="34" charset="-122"/>
            </a:endParaRPr>
          </a:p>
        </p:txBody>
      </p:sp>
      <p:sp>
        <p:nvSpPr>
          <p:cNvPr id="25625" name="文本框 28"/>
          <p:cNvSpPr txBox="1"/>
          <p:nvPr/>
        </p:nvSpPr>
        <p:spPr>
          <a:xfrm>
            <a:off x="10351135" y="5030470"/>
            <a:ext cx="1313180" cy="583565"/>
          </a:xfrm>
          <a:prstGeom prst="rect">
            <a:avLst/>
          </a:prstGeom>
          <a:noFill/>
          <a:ln w="9525">
            <a:noFill/>
          </a:ln>
        </p:spPr>
        <p:txBody>
          <a:bodyPr wrap="square" anchor="t">
            <a:spAutoFit/>
          </a:bodyPr>
          <a:p>
            <a:pPr algn="ctr" eaLnBrk="0" hangingPunct="0"/>
            <a:r>
              <a:rPr lang="zh-CN" altLang="en-US" sz="1600" b="1" dirty="0">
                <a:latin typeface="微软雅黑" panose="020B0503020204020204" pitchFamily="34" charset="-122"/>
                <a:ea typeface="微软雅黑" panose="020B0503020204020204" pitchFamily="34" charset="-122"/>
              </a:rPr>
              <a:t>智能输出</a:t>
            </a:r>
            <a:endParaRPr lang="en-US" altLang="zh-CN" sz="1600" b="1" dirty="0">
              <a:latin typeface="微软雅黑" panose="020B0503020204020204" pitchFamily="34" charset="-122"/>
              <a:ea typeface="微软雅黑" panose="020B0503020204020204" pitchFamily="34" charset="-122"/>
            </a:endParaRPr>
          </a:p>
          <a:p>
            <a:pPr algn="ctr" eaLnBrk="0" hangingPunct="0"/>
            <a:r>
              <a:rPr lang="zh-CN" altLang="en-US" sz="1600" b="1" dirty="0">
                <a:latin typeface="微软雅黑" panose="020B0503020204020204" pitchFamily="34" charset="-122"/>
                <a:ea typeface="微软雅黑" panose="020B0503020204020204" pitchFamily="34" charset="-122"/>
              </a:rPr>
              <a:t>数据报表</a:t>
            </a:r>
            <a:endParaRPr lang="zh-CN" altLang="zh-CN" sz="1600" b="1" dirty="0">
              <a:latin typeface="微软雅黑" panose="020B0503020204020204" pitchFamily="34" charset="-122"/>
              <a:ea typeface="微软雅黑" panose="020B0503020204020204" pitchFamily="34" charset="-122"/>
            </a:endParaRPr>
          </a:p>
        </p:txBody>
      </p:sp>
      <p:sp>
        <p:nvSpPr>
          <p:cNvPr id="25627" name="文本框 30"/>
          <p:cNvSpPr txBox="1"/>
          <p:nvPr/>
        </p:nvSpPr>
        <p:spPr>
          <a:xfrm>
            <a:off x="10332720" y="5675630"/>
            <a:ext cx="1331595" cy="706755"/>
          </a:xfrm>
          <a:prstGeom prst="rect">
            <a:avLst/>
          </a:prstGeom>
          <a:noFill/>
          <a:ln w="9525">
            <a:noFill/>
          </a:ln>
        </p:spPr>
        <p:txBody>
          <a:bodyPr wrap="square" anchor="t">
            <a:spAutoFit/>
          </a:bodyPr>
          <a:p>
            <a:pPr algn="just" eaLnBrk="0" hangingPunct="0"/>
            <a:r>
              <a:rPr lang="zh-CN" altLang="en-US" sz="1000" dirty="0">
                <a:latin typeface="思源黑体" panose="020B0400000000000000" pitchFamily="34" charset="-122"/>
                <a:ea typeface="思源黑体" panose="020B0400000000000000" pitchFamily="34" charset="-122"/>
                <a:cs typeface="思源黑体" panose="020B0400000000000000" pitchFamily="34" charset="-122"/>
              </a:rPr>
              <a:t>智能便捷，自动生成数据报表</a:t>
            </a:r>
            <a:r>
              <a:rPr lang="en-US" altLang="zh-CN" sz="1000" dirty="0">
                <a:latin typeface="思源黑体" panose="020B0400000000000000" pitchFamily="34" charset="-122"/>
                <a:ea typeface="思源黑体" panose="020B0400000000000000" pitchFamily="34" charset="-122"/>
                <a:cs typeface="思源黑体" panose="020B0400000000000000" pitchFamily="34" charset="-122"/>
              </a:rPr>
              <a:t>,</a:t>
            </a:r>
            <a:r>
              <a:rPr lang="zh-CN" altLang="en-US" sz="1000" dirty="0">
                <a:latin typeface="思源黑体" panose="020B0400000000000000" pitchFamily="34" charset="-122"/>
                <a:ea typeface="思源黑体" panose="020B0400000000000000" pitchFamily="34" charset="-122"/>
                <a:cs typeface="思源黑体" panose="020B0400000000000000" pitchFamily="34" charset="-122"/>
              </a:rPr>
              <a:t>只需点击一下按钮即可生成检测结果表</a:t>
            </a:r>
            <a:endParaRPr lang="zh-CN" altLang="zh-CN" sz="1000" dirty="0">
              <a:latin typeface="思源黑体" panose="020B0400000000000000" pitchFamily="34" charset="-122"/>
              <a:ea typeface="思源黑体" panose="020B0400000000000000" pitchFamily="34" charset="-122"/>
              <a:cs typeface="思源黑体" panose="020B0400000000000000" pitchFamily="34" charset="-122"/>
            </a:endParaRPr>
          </a:p>
        </p:txBody>
      </p:sp>
      <p:pic>
        <p:nvPicPr>
          <p:cNvPr id="25628" name="图片 31"/>
          <p:cNvPicPr>
            <a:picLocks noChangeAspect="1"/>
          </p:cNvPicPr>
          <p:nvPr/>
        </p:nvPicPr>
        <p:blipFill>
          <a:blip r:embed="rId7"/>
          <a:stretch>
            <a:fillRect/>
          </a:stretch>
        </p:blipFill>
        <p:spPr>
          <a:xfrm flipH="1">
            <a:off x="0" y="1649730"/>
            <a:ext cx="3001010" cy="5223510"/>
          </a:xfrm>
          <a:prstGeom prst="rect">
            <a:avLst/>
          </a:prstGeom>
          <a:noFill/>
          <a:ln w="9525">
            <a:noFill/>
          </a:ln>
        </p:spPr>
      </p:pic>
      <p:cxnSp>
        <p:nvCxnSpPr>
          <p:cNvPr id="18" name="直接连接符 17"/>
          <p:cNvCxnSpPr/>
          <p:nvPr>
            <p:custDataLst>
              <p:tags r:id="rId8"/>
            </p:custDataLst>
          </p:nvPr>
        </p:nvCxnSpPr>
        <p:spPr>
          <a:xfrm>
            <a:off x="2672715" y="518795"/>
            <a:ext cx="9509760" cy="254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9" name="矩形 18"/>
          <p:cNvSpPr/>
          <p:nvPr>
            <p:custDataLst>
              <p:tags r:id="rId9"/>
            </p:custDataLst>
          </p:nvPr>
        </p:nvSpPr>
        <p:spPr>
          <a:xfrm flipH="1">
            <a:off x="-2540" y="263275"/>
            <a:ext cx="219891" cy="467519"/>
          </a:xfrm>
          <a:prstGeom prst="rect">
            <a:avLst/>
          </a:prstGeom>
          <a:solidFill>
            <a:srgbClr val="D668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思源黑体" panose="020B0400000000000000" pitchFamily="34" charset="-122"/>
              <a:ea typeface="思源黑体" panose="020B0400000000000000" pitchFamily="34" charset="-122"/>
              <a:sym typeface="思源黑体" panose="020B0400000000000000" pitchFamily="34" charset="-122"/>
            </a:endParaRPr>
          </a:p>
        </p:txBody>
      </p:sp>
      <p:sp>
        <p:nvSpPr>
          <p:cNvPr id="2" name="文本框 1"/>
          <p:cNvSpPr txBox="1"/>
          <p:nvPr>
            <p:custDataLst>
              <p:tags r:id="rId10"/>
            </p:custDataLst>
          </p:nvPr>
        </p:nvSpPr>
        <p:spPr>
          <a:xfrm>
            <a:off x="217170" y="88900"/>
            <a:ext cx="2928620" cy="739775"/>
          </a:xfrm>
          <a:prstGeom prst="rect">
            <a:avLst/>
          </a:prstGeom>
          <a:noFill/>
        </p:spPr>
        <p:txBody>
          <a:bodyPr wrap="square" lIns="46990" tIns="46990" rIns="46990" bIns="46990" rtlCol="0">
            <a:spAutoFit/>
          </a:bodyPr>
          <a:p>
            <a:pPr algn="l">
              <a:lnSpc>
                <a:spcPct val="150000"/>
              </a:lnSpc>
            </a:pPr>
            <a:r>
              <a:rPr lang="en-US" altLang="zh-CN" sz="2800" b="1" dirty="0">
                <a:solidFill>
                  <a:schemeClr val="tx1">
                    <a:lumMod val="75000"/>
                    <a:lumOff val="25000"/>
                  </a:schemeClr>
                </a:solidFill>
                <a:latin typeface="思源黑体" panose="020B0400000000000000" pitchFamily="34" charset="-122"/>
                <a:ea typeface="思源黑体" panose="020B0400000000000000" pitchFamily="34" charset="-122"/>
                <a:cs typeface="思源黑体" panose="020B0400000000000000" pitchFamily="34" charset="-122"/>
                <a:sym typeface="思源黑体" panose="020B0400000000000000" pitchFamily="34" charset="-122"/>
              </a:rPr>
              <a:t>2.</a:t>
            </a:r>
            <a:r>
              <a:rPr lang="en-US" sz="2800" b="1" dirty="0">
                <a:solidFill>
                  <a:schemeClr val="tx1">
                    <a:lumMod val="75000"/>
                    <a:lumOff val="25000"/>
                  </a:schemeClr>
                </a:solidFill>
                <a:latin typeface="思源黑体" panose="020B0400000000000000" pitchFamily="34" charset="-122"/>
                <a:ea typeface="思源黑体" panose="020B0400000000000000" pitchFamily="34" charset="-122"/>
                <a:cs typeface="思源黑体" panose="020B0400000000000000" pitchFamily="34" charset="-122"/>
                <a:sym typeface="思源黑体" panose="020B0400000000000000" pitchFamily="34" charset="-122"/>
              </a:rPr>
              <a:t>3</a:t>
            </a:r>
            <a:r>
              <a:rPr lang="zh-CN" sz="2800" b="1" dirty="0">
                <a:solidFill>
                  <a:schemeClr val="tx1">
                    <a:lumMod val="75000"/>
                    <a:lumOff val="25000"/>
                  </a:schemeClr>
                </a:solidFill>
                <a:latin typeface="思源黑体" panose="020B0400000000000000" pitchFamily="34" charset="-122"/>
                <a:ea typeface="思源黑体" panose="020B0400000000000000" pitchFamily="34" charset="-122"/>
                <a:cs typeface="思源黑体" panose="020B0400000000000000" pitchFamily="34" charset="-122"/>
                <a:sym typeface="思源黑体" panose="020B0400000000000000" pitchFamily="34" charset="-122"/>
              </a:rPr>
              <a:t>一键测量仪</a:t>
            </a:r>
            <a:endParaRPr lang="zh-CN" sz="2800" b="1" dirty="0">
              <a:solidFill>
                <a:schemeClr val="tx1">
                  <a:lumMod val="75000"/>
                  <a:lumOff val="25000"/>
                </a:schemeClr>
              </a:solidFill>
              <a:latin typeface="思源黑体" panose="020B0400000000000000" pitchFamily="34" charset="-122"/>
              <a:ea typeface="思源黑体" panose="020B0400000000000000" pitchFamily="34" charset="-122"/>
              <a:cs typeface="思源黑体" panose="020B0400000000000000" pitchFamily="34" charset="-122"/>
              <a:sym typeface="思源黑体" panose="020B0400000000000000" pitchFamily="34" charset="-122"/>
            </a:endParaRPr>
          </a:p>
        </p:txBody>
      </p:sp>
      <p:cxnSp>
        <p:nvCxnSpPr>
          <p:cNvPr id="5" name="直接连接符 4"/>
          <p:cNvCxnSpPr/>
          <p:nvPr/>
        </p:nvCxnSpPr>
        <p:spPr>
          <a:xfrm flipH="1">
            <a:off x="1381760" y="2598420"/>
            <a:ext cx="1949450" cy="0"/>
          </a:xfrm>
          <a:prstGeom prst="line">
            <a:avLst/>
          </a:prstGeom>
          <a:ln w="3175">
            <a:solidFill>
              <a:schemeClr val="tx1">
                <a:lumMod val="95000"/>
                <a:lumOff val="5000"/>
              </a:schemeClr>
            </a:solidFill>
            <a:prstDash val="solid"/>
            <a:headEnd type="oval"/>
            <a:tailEnd type="none"/>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nvCxnSpPr>
        <p:spPr>
          <a:xfrm flipH="1">
            <a:off x="1381760" y="3573145"/>
            <a:ext cx="1949450" cy="0"/>
          </a:xfrm>
          <a:prstGeom prst="line">
            <a:avLst/>
          </a:prstGeom>
          <a:ln w="3175">
            <a:solidFill>
              <a:schemeClr val="tx1">
                <a:lumMod val="95000"/>
                <a:lumOff val="5000"/>
              </a:schemeClr>
            </a:solidFill>
            <a:prstDash val="solid"/>
            <a:headEnd type="oval"/>
            <a:tailEnd type="none"/>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flipH="1">
            <a:off x="1381760" y="5738495"/>
            <a:ext cx="1949450" cy="0"/>
          </a:xfrm>
          <a:prstGeom prst="line">
            <a:avLst/>
          </a:prstGeom>
          <a:ln w="3175">
            <a:solidFill>
              <a:schemeClr val="tx1">
                <a:lumMod val="95000"/>
                <a:lumOff val="5000"/>
              </a:schemeClr>
            </a:solidFill>
            <a:prstDash val="solid"/>
            <a:headEnd type="oval"/>
            <a:tailEnd type="none"/>
          </a:ln>
        </p:spPr>
        <p:style>
          <a:lnRef idx="1">
            <a:schemeClr val="accent1"/>
          </a:lnRef>
          <a:fillRef idx="0">
            <a:schemeClr val="accent1"/>
          </a:fillRef>
          <a:effectRef idx="0">
            <a:schemeClr val="accent1"/>
          </a:effectRef>
          <a:fontRef idx="minor">
            <a:schemeClr val="tx1"/>
          </a:fontRef>
        </p:style>
      </p:cxnSp>
      <p:sp>
        <p:nvSpPr>
          <p:cNvPr id="25631" name="文本框 36"/>
          <p:cNvSpPr txBox="1"/>
          <p:nvPr/>
        </p:nvSpPr>
        <p:spPr>
          <a:xfrm>
            <a:off x="3401695" y="2364105"/>
            <a:ext cx="1703705" cy="337185"/>
          </a:xfrm>
          <a:prstGeom prst="rect">
            <a:avLst/>
          </a:prstGeom>
          <a:noFill/>
          <a:ln w="9525">
            <a:noFill/>
          </a:ln>
        </p:spPr>
        <p:txBody>
          <a:bodyPr wrap="square" anchor="t">
            <a:spAutoFit/>
          </a:bodyPr>
          <a:p>
            <a:pPr algn="just" eaLnBrk="0" hangingPunct="0"/>
            <a:r>
              <a:rPr lang="en-US" altLang="zh-CN" sz="1600" b="1" dirty="0">
                <a:latin typeface="思源黑体" panose="020B0400000000000000" pitchFamily="34" charset="-122"/>
                <a:ea typeface="思源黑体" panose="020B0400000000000000" pitchFamily="34" charset="-122"/>
                <a:cs typeface="思源黑体" panose="020B0400000000000000" pitchFamily="34" charset="-122"/>
              </a:rPr>
              <a:t>1200</a:t>
            </a:r>
            <a:r>
              <a:rPr lang="zh-CN" altLang="zh-CN" sz="1600" b="1" dirty="0">
                <a:latin typeface="思源黑体" panose="020B0400000000000000" pitchFamily="34" charset="-122"/>
                <a:ea typeface="思源黑体" panose="020B0400000000000000" pitchFamily="34" charset="-122"/>
                <a:cs typeface="思源黑体" panose="020B0400000000000000" pitchFamily="34" charset="-122"/>
              </a:rPr>
              <a:t>万像素</a:t>
            </a:r>
            <a:r>
              <a:rPr lang="en-US" altLang="zh-CN" sz="1600" b="1" dirty="0">
                <a:latin typeface="思源黑体" panose="020B0400000000000000" pitchFamily="34" charset="-122"/>
                <a:ea typeface="思源黑体" panose="020B0400000000000000" pitchFamily="34" charset="-122"/>
                <a:cs typeface="思源黑体" panose="020B0400000000000000" pitchFamily="34" charset="-122"/>
              </a:rPr>
              <a:t> CCD</a:t>
            </a:r>
            <a:endParaRPr lang="zh-CN" altLang="zh-CN" sz="1600" b="1" dirty="0">
              <a:latin typeface="思源黑体" panose="020B0400000000000000" pitchFamily="34" charset="-122"/>
              <a:ea typeface="思源黑体" panose="020B0400000000000000" pitchFamily="34" charset="-122"/>
              <a:cs typeface="思源黑体" panose="020B0400000000000000" pitchFamily="34" charset="-122"/>
            </a:endParaRPr>
          </a:p>
        </p:txBody>
      </p:sp>
      <p:sp>
        <p:nvSpPr>
          <p:cNvPr id="25632" name="文本框 38"/>
          <p:cNvSpPr txBox="1"/>
          <p:nvPr/>
        </p:nvSpPr>
        <p:spPr>
          <a:xfrm>
            <a:off x="3433445" y="2589530"/>
            <a:ext cx="1671320" cy="398780"/>
          </a:xfrm>
          <a:prstGeom prst="rect">
            <a:avLst/>
          </a:prstGeom>
          <a:noFill/>
          <a:ln w="9525">
            <a:noFill/>
          </a:ln>
        </p:spPr>
        <p:txBody>
          <a:bodyPr wrap="square" anchor="t">
            <a:spAutoFit/>
          </a:bodyPr>
          <a:p>
            <a:pPr algn="just" eaLnBrk="0" hangingPunct="0"/>
            <a:r>
              <a:rPr lang="zh-CN" altLang="zh-CN" sz="1000" dirty="0">
                <a:latin typeface="思源黑体" panose="020B0400000000000000" pitchFamily="34" charset="-122"/>
                <a:ea typeface="思源黑体" panose="020B0400000000000000" pitchFamily="34" charset="-122"/>
              </a:rPr>
              <a:t>实现更高精度，操作更加轻松</a:t>
            </a:r>
            <a:endParaRPr lang="zh-CN" altLang="zh-CN" sz="1000" dirty="0">
              <a:latin typeface="思源黑体" panose="020B0400000000000000" pitchFamily="34" charset="-122"/>
              <a:ea typeface="思源黑体" panose="020B0400000000000000" pitchFamily="34" charset="-122"/>
            </a:endParaRPr>
          </a:p>
        </p:txBody>
      </p:sp>
      <p:sp>
        <p:nvSpPr>
          <p:cNvPr id="6" name="文本框 36"/>
          <p:cNvSpPr txBox="1"/>
          <p:nvPr/>
        </p:nvSpPr>
        <p:spPr>
          <a:xfrm>
            <a:off x="3401695" y="3261360"/>
            <a:ext cx="1852930" cy="337185"/>
          </a:xfrm>
          <a:prstGeom prst="rect">
            <a:avLst/>
          </a:prstGeom>
          <a:noFill/>
          <a:ln w="9525">
            <a:noFill/>
          </a:ln>
        </p:spPr>
        <p:txBody>
          <a:bodyPr wrap="square" anchor="t">
            <a:spAutoFit/>
          </a:bodyPr>
          <a:p>
            <a:pPr algn="just" eaLnBrk="0" hangingPunct="0"/>
            <a:r>
              <a:rPr lang="zh-CN" sz="1600" b="1" dirty="0">
                <a:latin typeface="思源黑体" panose="020B0400000000000000" pitchFamily="34" charset="-122"/>
                <a:ea typeface="思源黑体" panose="020B0400000000000000" pitchFamily="34" charset="-122"/>
                <a:cs typeface="思源黑体" panose="020B0400000000000000" pitchFamily="34" charset="-122"/>
              </a:rPr>
              <a:t>双远心工业摄像头</a:t>
            </a:r>
            <a:endParaRPr lang="zh-CN" sz="1600" b="1" dirty="0">
              <a:latin typeface="思源黑体" panose="020B0400000000000000" pitchFamily="34" charset="-122"/>
              <a:ea typeface="思源黑体" panose="020B0400000000000000" pitchFamily="34" charset="-122"/>
              <a:cs typeface="思源黑体" panose="020B0400000000000000" pitchFamily="34" charset="-122"/>
            </a:endParaRPr>
          </a:p>
        </p:txBody>
      </p:sp>
      <p:sp>
        <p:nvSpPr>
          <p:cNvPr id="7" name="文本框 38"/>
          <p:cNvSpPr txBox="1"/>
          <p:nvPr/>
        </p:nvSpPr>
        <p:spPr>
          <a:xfrm>
            <a:off x="3423920" y="3486785"/>
            <a:ext cx="1802765" cy="860425"/>
          </a:xfrm>
          <a:prstGeom prst="rect">
            <a:avLst/>
          </a:prstGeom>
          <a:noFill/>
          <a:ln w="9525">
            <a:noFill/>
          </a:ln>
        </p:spPr>
        <p:txBody>
          <a:bodyPr wrap="square" anchor="t">
            <a:spAutoFit/>
          </a:bodyPr>
          <a:p>
            <a:pPr algn="just" eaLnBrk="0" hangingPunct="0"/>
            <a:r>
              <a:rPr lang="zh-CN" altLang="zh-CN" sz="1000" dirty="0">
                <a:latin typeface="思源黑体" panose="020B0400000000000000" pitchFamily="34" charset="-122"/>
                <a:ea typeface="思源黑体" panose="020B0400000000000000" pitchFamily="34" charset="-122"/>
              </a:rPr>
              <a:t>通过新开发的高分辨率双远心镜头，能够清晰地观察到不提高倍率便无法看到的边缘部分。可轻松进行更高精度的测量</a:t>
            </a:r>
            <a:endParaRPr lang="zh-CN" altLang="zh-CN" sz="1000" dirty="0">
              <a:latin typeface="思源黑体" panose="020B0400000000000000" pitchFamily="34" charset="-122"/>
              <a:ea typeface="思源黑体" panose="020B0400000000000000" pitchFamily="34" charset="-122"/>
            </a:endParaRPr>
          </a:p>
        </p:txBody>
      </p:sp>
      <p:sp>
        <p:nvSpPr>
          <p:cNvPr id="8" name="文本框 36"/>
          <p:cNvSpPr txBox="1"/>
          <p:nvPr/>
        </p:nvSpPr>
        <p:spPr>
          <a:xfrm>
            <a:off x="3401695" y="5513070"/>
            <a:ext cx="1703705" cy="337185"/>
          </a:xfrm>
          <a:prstGeom prst="rect">
            <a:avLst/>
          </a:prstGeom>
          <a:noFill/>
          <a:ln w="9525">
            <a:noFill/>
          </a:ln>
        </p:spPr>
        <p:txBody>
          <a:bodyPr wrap="square" anchor="t">
            <a:spAutoFit/>
          </a:bodyPr>
          <a:p>
            <a:pPr algn="just" eaLnBrk="0" hangingPunct="0"/>
            <a:r>
              <a:rPr lang="zh-CN" altLang="zh-CN" sz="1600" b="1" dirty="0">
                <a:latin typeface="思源黑体" panose="020B0400000000000000" pitchFamily="34" charset="-122"/>
                <a:ea typeface="思源黑体" panose="020B0400000000000000" pitchFamily="34" charset="-122"/>
                <a:cs typeface="思源黑体" panose="020B0400000000000000" pitchFamily="34" charset="-122"/>
              </a:rPr>
              <a:t>远心平行背光源</a:t>
            </a:r>
            <a:endParaRPr lang="zh-CN" altLang="zh-CN" sz="1600" b="1" dirty="0">
              <a:latin typeface="思源黑体" panose="020B0400000000000000" pitchFamily="34" charset="-122"/>
              <a:ea typeface="思源黑体" panose="020B0400000000000000" pitchFamily="34" charset="-122"/>
              <a:cs typeface="思源黑体" panose="020B0400000000000000" pitchFamily="34" charset="-122"/>
            </a:endParaRPr>
          </a:p>
        </p:txBody>
      </p:sp>
      <p:sp>
        <p:nvSpPr>
          <p:cNvPr id="9" name="文本框 38"/>
          <p:cNvSpPr txBox="1"/>
          <p:nvPr/>
        </p:nvSpPr>
        <p:spPr>
          <a:xfrm>
            <a:off x="3452495" y="5738495"/>
            <a:ext cx="1570355" cy="553085"/>
          </a:xfrm>
          <a:prstGeom prst="rect">
            <a:avLst/>
          </a:prstGeom>
          <a:noFill/>
          <a:ln w="9525">
            <a:noFill/>
          </a:ln>
        </p:spPr>
        <p:txBody>
          <a:bodyPr wrap="square" anchor="t">
            <a:spAutoFit/>
          </a:bodyPr>
          <a:p>
            <a:pPr algn="just" eaLnBrk="0" hangingPunct="0"/>
            <a:r>
              <a:rPr lang="zh-CN" altLang="zh-CN" sz="1000" dirty="0">
                <a:latin typeface="思源黑体" panose="020B0400000000000000" pitchFamily="34" charset="-122"/>
                <a:ea typeface="思源黑体" panose="020B0400000000000000" pitchFamily="34" charset="-122"/>
              </a:rPr>
              <a:t>通过欧中形式的照明，可稳定、精细地检测边缘</a:t>
            </a:r>
            <a:endParaRPr lang="zh-CN" altLang="zh-CN" sz="1000" dirty="0">
              <a:latin typeface="思源黑体" panose="020B0400000000000000" pitchFamily="34" charset="-122"/>
              <a:ea typeface="思源黑体" panose="020B0400000000000000" pitchFamily="34" charset="-122"/>
            </a:endParaRPr>
          </a:p>
        </p:txBody>
      </p:sp>
      <p:sp>
        <p:nvSpPr>
          <p:cNvPr id="25608" name="文本框 8"/>
          <p:cNvSpPr txBox="1"/>
          <p:nvPr/>
        </p:nvSpPr>
        <p:spPr>
          <a:xfrm>
            <a:off x="5919470" y="2117725"/>
            <a:ext cx="2870200" cy="583565"/>
          </a:xfrm>
          <a:prstGeom prst="rect">
            <a:avLst/>
          </a:prstGeom>
          <a:noFill/>
          <a:ln w="9525">
            <a:noFill/>
          </a:ln>
        </p:spPr>
        <p:txBody>
          <a:bodyPr wrap="square" anchor="t">
            <a:spAutoFit/>
          </a:bodyPr>
          <a:p>
            <a:pPr algn="just" eaLnBrk="0" hangingPunct="0"/>
            <a:r>
              <a:rPr lang="zh-CN" altLang="zh-CN" sz="1400" dirty="0">
                <a:solidFill>
                  <a:schemeClr val="bg1"/>
                </a:solidFill>
                <a:latin typeface="思源黑体" panose="020B0400000000000000" pitchFamily="34" charset="-122"/>
                <a:ea typeface="思源黑体" panose="020B0400000000000000" pitchFamily="34" charset="-122"/>
              </a:rPr>
              <a:t>全新一代一键测量仪</a:t>
            </a:r>
            <a:endParaRPr lang="zh-CN" altLang="zh-CN" sz="1400" dirty="0">
              <a:solidFill>
                <a:schemeClr val="bg1"/>
              </a:solidFill>
              <a:latin typeface="思源黑体" panose="020B0400000000000000" pitchFamily="34" charset="-122"/>
              <a:ea typeface="思源黑体" panose="020B0400000000000000" pitchFamily="34" charset="-122"/>
            </a:endParaRPr>
          </a:p>
          <a:p>
            <a:pPr algn="just" eaLnBrk="0" hangingPunct="0"/>
            <a:r>
              <a:rPr lang="zh-CN" altLang="zh-CN" dirty="0">
                <a:solidFill>
                  <a:schemeClr val="bg1"/>
                </a:solidFill>
                <a:latin typeface="阿里巴巴普惠体 Light" panose="00020600040101010101" charset="-122"/>
                <a:ea typeface="阿里巴巴普惠体 Light" panose="00020600040101010101" charset="-122"/>
              </a:rPr>
              <a:t>开启高效智能测量时代</a:t>
            </a:r>
            <a:endParaRPr lang="zh-CN" altLang="zh-CN" dirty="0">
              <a:solidFill>
                <a:schemeClr val="bg1"/>
              </a:solidFill>
              <a:latin typeface="阿里巴巴普惠体 Light" panose="00020600040101010101" charset="-122"/>
              <a:ea typeface="阿里巴巴普惠体 Light" panose="00020600040101010101" charset="-122"/>
            </a:endParaRPr>
          </a:p>
        </p:txBody>
      </p:sp>
    </p:spTree>
    <p:custDataLst>
      <p:tags r:id="rId11"/>
    </p:custDataLst>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矩形 6"/>
          <p:cNvSpPr/>
          <p:nvPr/>
        </p:nvSpPr>
        <p:spPr>
          <a:xfrm>
            <a:off x="10024110" y="1784985"/>
            <a:ext cx="1928495" cy="32131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矩形 5"/>
          <p:cNvSpPr/>
          <p:nvPr/>
        </p:nvSpPr>
        <p:spPr>
          <a:xfrm>
            <a:off x="7945755" y="1784985"/>
            <a:ext cx="1928495" cy="32131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矩形 4"/>
          <p:cNvSpPr/>
          <p:nvPr/>
        </p:nvSpPr>
        <p:spPr>
          <a:xfrm>
            <a:off x="5870575" y="1784985"/>
            <a:ext cx="1928495" cy="32131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矩形 2"/>
          <p:cNvSpPr/>
          <p:nvPr/>
        </p:nvSpPr>
        <p:spPr>
          <a:xfrm>
            <a:off x="3810635" y="1787525"/>
            <a:ext cx="1928495" cy="32131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6634" name="图形 7" descr="C:\Users\Administrator\Desktop\苏州索目\一键测量仪PNG去底.png一键测量仪PNG去底"/>
          <p:cNvPicPr>
            <a:picLocks noChangeAspect="1"/>
          </p:cNvPicPr>
          <p:nvPr/>
        </p:nvPicPr>
        <p:blipFill>
          <a:blip r:embed="rId1"/>
          <a:srcRect/>
          <a:stretch>
            <a:fillRect/>
          </a:stretch>
        </p:blipFill>
        <p:spPr>
          <a:xfrm>
            <a:off x="-274637" y="1318260"/>
            <a:ext cx="4661535" cy="6464300"/>
          </a:xfrm>
          <a:prstGeom prst="rect">
            <a:avLst/>
          </a:prstGeom>
          <a:noFill/>
          <a:ln w="9525">
            <a:noFill/>
          </a:ln>
        </p:spPr>
      </p:pic>
      <p:sp>
        <p:nvSpPr>
          <p:cNvPr id="26635" name="文本框 10"/>
          <p:cNvSpPr txBox="1"/>
          <p:nvPr/>
        </p:nvSpPr>
        <p:spPr>
          <a:xfrm>
            <a:off x="3773170" y="1769745"/>
            <a:ext cx="2049463" cy="337185"/>
          </a:xfrm>
          <a:prstGeom prst="rect">
            <a:avLst/>
          </a:prstGeom>
          <a:noFill/>
          <a:ln w="9525">
            <a:noFill/>
          </a:ln>
        </p:spPr>
        <p:txBody>
          <a:bodyPr wrap="square" anchor="t">
            <a:spAutoFit/>
          </a:bodyPr>
          <a:p>
            <a:pPr algn="just" eaLnBrk="0" hangingPunct="0"/>
            <a:r>
              <a:rPr lang="zh-CN" altLang="zh-CN" sz="1600" b="1" dirty="0">
                <a:solidFill>
                  <a:schemeClr val="bg1"/>
                </a:solidFill>
                <a:latin typeface="微软雅黑" panose="020B0503020204020204" pitchFamily="34" charset="-122"/>
                <a:ea typeface="微软雅黑" panose="020B0503020204020204" pitchFamily="34" charset="-122"/>
              </a:rPr>
              <a:t>一键闪测，批量更快</a:t>
            </a:r>
            <a:endParaRPr lang="zh-CN" altLang="zh-CN" sz="1600" b="1" dirty="0">
              <a:solidFill>
                <a:schemeClr val="bg1"/>
              </a:solidFill>
              <a:latin typeface="微软雅黑" panose="020B0503020204020204" pitchFamily="34" charset="-122"/>
              <a:ea typeface="微软雅黑" panose="020B0503020204020204" pitchFamily="34" charset="-122"/>
            </a:endParaRPr>
          </a:p>
        </p:txBody>
      </p:sp>
      <p:sp>
        <p:nvSpPr>
          <p:cNvPr id="26636" name="文本框 13"/>
          <p:cNvSpPr txBox="1"/>
          <p:nvPr/>
        </p:nvSpPr>
        <p:spPr>
          <a:xfrm>
            <a:off x="3774440" y="2308225"/>
            <a:ext cx="1949450" cy="1014730"/>
          </a:xfrm>
          <a:prstGeom prst="rect">
            <a:avLst/>
          </a:prstGeom>
          <a:noFill/>
          <a:ln w="9525">
            <a:noFill/>
          </a:ln>
        </p:spPr>
        <p:txBody>
          <a:bodyPr anchor="t">
            <a:spAutoFit/>
          </a:bodyPr>
          <a:p>
            <a:pPr algn="just" eaLnBrk="0" hangingPunct="0"/>
            <a:r>
              <a:rPr lang="en-US" sz="1200" dirty="0">
                <a:latin typeface="思源黑体" panose="020B0400000000000000" pitchFamily="34" charset="-122"/>
                <a:ea typeface="思源黑体" panose="020B0400000000000000" pitchFamily="34" charset="-122"/>
                <a:cs typeface="思源黑体" panose="020B0400000000000000" pitchFamily="34" charset="-122"/>
              </a:rPr>
              <a:t>1.</a:t>
            </a:r>
            <a:r>
              <a:rPr lang="zh-CN" altLang="zh-CN" sz="1200" dirty="0">
                <a:latin typeface="思源黑体" panose="020B0400000000000000" pitchFamily="34" charset="-122"/>
                <a:ea typeface="思源黑体" panose="020B0400000000000000" pitchFamily="34" charset="-122"/>
                <a:cs typeface="思源黑体" panose="020B0400000000000000" pitchFamily="34" charset="-122"/>
              </a:rPr>
              <a:t>任意摆放产品，无需夹具定位，仪器自动识别，自动匹配模板，一键测量</a:t>
            </a:r>
            <a:endParaRPr lang="zh-CN" altLang="zh-CN" sz="1200" dirty="0">
              <a:latin typeface="思源黑体" panose="020B0400000000000000" pitchFamily="34" charset="-122"/>
              <a:ea typeface="思源黑体" panose="020B0400000000000000" pitchFamily="34" charset="-122"/>
              <a:cs typeface="思源黑体" panose="020B0400000000000000" pitchFamily="34" charset="-122"/>
            </a:endParaRPr>
          </a:p>
          <a:p>
            <a:pPr algn="just" eaLnBrk="0" hangingPunct="0"/>
            <a:r>
              <a:rPr lang="en-US" sz="1200" dirty="0">
                <a:latin typeface="思源黑体" panose="020B0400000000000000" pitchFamily="34" charset="-122"/>
                <a:ea typeface="思源黑体" panose="020B0400000000000000" pitchFamily="34" charset="-122"/>
                <a:cs typeface="思源黑体" panose="020B0400000000000000" pitchFamily="34" charset="-122"/>
              </a:rPr>
              <a:t>2.</a:t>
            </a:r>
            <a:r>
              <a:rPr lang="zh-CN" altLang="zh-CN" sz="1200" dirty="0">
                <a:latin typeface="思源黑体" panose="020B0400000000000000" pitchFamily="34" charset="-122"/>
                <a:ea typeface="思源黑体" panose="020B0400000000000000" pitchFamily="34" charset="-122"/>
                <a:cs typeface="思源黑体" panose="020B0400000000000000" pitchFamily="34" charset="-122"/>
              </a:rPr>
              <a:t>最多可同时测量</a:t>
            </a:r>
            <a:r>
              <a:rPr lang="en-US" altLang="zh-CN" sz="1200" dirty="0">
                <a:latin typeface="思源黑体" panose="020B0400000000000000" pitchFamily="34" charset="-122"/>
                <a:ea typeface="思源黑体" panose="020B0400000000000000" pitchFamily="34" charset="-122"/>
                <a:cs typeface="思源黑体" panose="020B0400000000000000" pitchFamily="34" charset="-122"/>
              </a:rPr>
              <a:t>512</a:t>
            </a:r>
            <a:r>
              <a:rPr lang="zh-CN" altLang="zh-CN" sz="1200" dirty="0">
                <a:latin typeface="思源黑体" panose="020B0400000000000000" pitchFamily="34" charset="-122"/>
                <a:ea typeface="思源黑体" panose="020B0400000000000000" pitchFamily="34" charset="-122"/>
                <a:cs typeface="思源黑体" panose="020B0400000000000000" pitchFamily="34" charset="-122"/>
              </a:rPr>
              <a:t>个部位。</a:t>
            </a:r>
            <a:endParaRPr lang="zh-CN" altLang="zh-CN" sz="1200" dirty="0">
              <a:latin typeface="思源黑体" panose="020B0400000000000000" pitchFamily="34" charset="-122"/>
              <a:ea typeface="思源黑体" panose="020B0400000000000000" pitchFamily="34" charset="-122"/>
              <a:cs typeface="思源黑体" panose="020B0400000000000000" pitchFamily="34" charset="-122"/>
            </a:endParaRPr>
          </a:p>
        </p:txBody>
      </p:sp>
      <p:sp>
        <p:nvSpPr>
          <p:cNvPr id="26638" name="文本框 15"/>
          <p:cNvSpPr txBox="1"/>
          <p:nvPr/>
        </p:nvSpPr>
        <p:spPr>
          <a:xfrm>
            <a:off x="5835333" y="1788795"/>
            <a:ext cx="2049462" cy="337185"/>
          </a:xfrm>
          <a:prstGeom prst="rect">
            <a:avLst/>
          </a:prstGeom>
          <a:noFill/>
          <a:ln w="9525">
            <a:noFill/>
          </a:ln>
        </p:spPr>
        <p:txBody>
          <a:bodyPr anchor="t">
            <a:spAutoFit/>
          </a:bodyPr>
          <a:p>
            <a:pPr algn="just" eaLnBrk="0" hangingPunct="0"/>
            <a:r>
              <a:rPr lang="zh-CN" altLang="en-US" sz="1600" b="1" dirty="0">
                <a:solidFill>
                  <a:schemeClr val="bg1"/>
                </a:solidFill>
                <a:latin typeface="思源黑体" panose="020B0400000000000000" pitchFamily="34" charset="-122"/>
                <a:ea typeface="思源黑体" panose="020B0400000000000000" pitchFamily="34" charset="-122"/>
              </a:rPr>
              <a:t>计算精准，稳定可靠</a:t>
            </a:r>
            <a:endParaRPr lang="zh-CN" altLang="en-US" sz="1600" b="1" dirty="0">
              <a:solidFill>
                <a:schemeClr val="bg1"/>
              </a:solidFill>
              <a:latin typeface="思源黑体" panose="020B0400000000000000" pitchFamily="34" charset="-122"/>
              <a:ea typeface="思源黑体" panose="020B0400000000000000" pitchFamily="34" charset="-122"/>
            </a:endParaRPr>
          </a:p>
        </p:txBody>
      </p:sp>
      <p:sp>
        <p:nvSpPr>
          <p:cNvPr id="26639" name="文本框 17"/>
          <p:cNvSpPr txBox="1"/>
          <p:nvPr/>
        </p:nvSpPr>
        <p:spPr>
          <a:xfrm>
            <a:off x="5847398" y="2252663"/>
            <a:ext cx="2001837" cy="1753235"/>
          </a:xfrm>
          <a:prstGeom prst="rect">
            <a:avLst/>
          </a:prstGeom>
          <a:noFill/>
          <a:ln w="9525">
            <a:noFill/>
          </a:ln>
        </p:spPr>
        <p:txBody>
          <a:bodyPr anchor="t">
            <a:spAutoFit/>
          </a:bodyPr>
          <a:p>
            <a:pPr algn="just" eaLnBrk="0" hangingPunct="0"/>
            <a:r>
              <a:rPr lang="en-US" sz="1200" dirty="0">
                <a:latin typeface="思源黑体" panose="020B0400000000000000" pitchFamily="34" charset="-122"/>
                <a:ea typeface="思源黑体" panose="020B0400000000000000" pitchFamily="34" charset="-122"/>
                <a:cs typeface="思源黑体" panose="020B0400000000000000" pitchFamily="34" charset="-122"/>
              </a:rPr>
              <a:t>1.</a:t>
            </a:r>
            <a:r>
              <a:rPr lang="zh-CN" altLang="zh-CN" sz="1200" dirty="0">
                <a:latin typeface="思源黑体" panose="020B0400000000000000" pitchFamily="34" charset="-122"/>
                <a:ea typeface="思源黑体" panose="020B0400000000000000" pitchFamily="34" charset="-122"/>
                <a:cs typeface="思源黑体" panose="020B0400000000000000" pitchFamily="34" charset="-122"/>
              </a:rPr>
              <a:t>高分辨率镜头，</a:t>
            </a:r>
            <a:r>
              <a:rPr lang="en-US" altLang="zh-CN" sz="1200" dirty="0">
                <a:latin typeface="思源黑体" panose="020B0400000000000000" pitchFamily="34" charset="-122"/>
                <a:ea typeface="思源黑体" panose="020B0400000000000000" pitchFamily="34" charset="-122"/>
                <a:cs typeface="思源黑体" panose="020B0400000000000000" pitchFamily="34" charset="-122"/>
              </a:rPr>
              <a:t>1%</a:t>
            </a:r>
            <a:r>
              <a:rPr lang="zh-CN" altLang="zh-CN" sz="1200" dirty="0">
                <a:latin typeface="思源黑体" panose="020B0400000000000000" pitchFamily="34" charset="-122"/>
                <a:ea typeface="思源黑体" panose="020B0400000000000000" pitchFamily="34" charset="-122"/>
                <a:cs typeface="思源黑体" panose="020B0400000000000000" pitchFamily="34" charset="-122"/>
              </a:rPr>
              <a:t>亚像素图像处理，高精度算法分析；</a:t>
            </a:r>
            <a:endParaRPr lang="zh-CN" altLang="zh-CN" sz="1200" dirty="0">
              <a:latin typeface="思源黑体" panose="020B0400000000000000" pitchFamily="34" charset="-122"/>
              <a:ea typeface="思源黑体" panose="020B0400000000000000" pitchFamily="34" charset="-122"/>
              <a:cs typeface="思源黑体" panose="020B0400000000000000" pitchFamily="34" charset="-122"/>
            </a:endParaRPr>
          </a:p>
          <a:p>
            <a:pPr algn="just" eaLnBrk="0" hangingPunct="0"/>
            <a:r>
              <a:rPr lang="en-US" sz="1200" dirty="0">
                <a:latin typeface="思源黑体" panose="020B0400000000000000" pitchFamily="34" charset="-122"/>
                <a:ea typeface="思源黑体" panose="020B0400000000000000" pitchFamily="34" charset="-122"/>
                <a:cs typeface="思源黑体" panose="020B0400000000000000" pitchFamily="34" charset="-122"/>
              </a:rPr>
              <a:t>2.</a:t>
            </a:r>
            <a:r>
              <a:rPr lang="zh-CN" altLang="zh-CN" sz="1200" dirty="0">
                <a:latin typeface="思源黑体" panose="020B0400000000000000" pitchFamily="34" charset="-122"/>
                <a:ea typeface="思源黑体" panose="020B0400000000000000" pitchFamily="34" charset="-122"/>
                <a:cs typeface="思源黑体" panose="020B0400000000000000" pitchFamily="34" charset="-122"/>
              </a:rPr>
              <a:t>自动对焦，排除人为测量操作干扰，且重复聚焦一致性高；</a:t>
            </a:r>
            <a:endParaRPr lang="zh-CN" altLang="zh-CN" sz="1200" dirty="0">
              <a:latin typeface="思源黑体" panose="020B0400000000000000" pitchFamily="34" charset="-122"/>
              <a:ea typeface="思源黑体" panose="020B0400000000000000" pitchFamily="34" charset="-122"/>
              <a:cs typeface="思源黑体" panose="020B0400000000000000" pitchFamily="34" charset="-122"/>
            </a:endParaRPr>
          </a:p>
          <a:p>
            <a:pPr algn="just" eaLnBrk="0" hangingPunct="0"/>
            <a:r>
              <a:rPr lang="en-US" sz="1200" dirty="0">
                <a:latin typeface="思源黑体" panose="020B0400000000000000" pitchFamily="34" charset="-122"/>
                <a:ea typeface="思源黑体" panose="020B0400000000000000" pitchFamily="34" charset="-122"/>
                <a:cs typeface="思源黑体" panose="020B0400000000000000" pitchFamily="34" charset="-122"/>
              </a:rPr>
              <a:t>3.</a:t>
            </a:r>
            <a:r>
              <a:rPr lang="zh-CN" altLang="zh-CN" sz="1200" dirty="0">
                <a:latin typeface="思源黑体" panose="020B0400000000000000" pitchFamily="34" charset="-122"/>
                <a:ea typeface="思源黑体" panose="020B0400000000000000" pitchFamily="34" charset="-122"/>
                <a:cs typeface="思源黑体" panose="020B0400000000000000" pitchFamily="34" charset="-122"/>
              </a:rPr>
              <a:t>自动识别测量部位，每次都能获得统一稳定的测量结果。</a:t>
            </a:r>
            <a:endParaRPr lang="zh-CN" altLang="zh-CN" sz="1200" dirty="0">
              <a:latin typeface="思源黑体" panose="020B0400000000000000" pitchFamily="34" charset="-122"/>
              <a:ea typeface="思源黑体" panose="020B0400000000000000" pitchFamily="34" charset="-122"/>
              <a:cs typeface="思源黑体" panose="020B0400000000000000" pitchFamily="34" charset="-122"/>
            </a:endParaRPr>
          </a:p>
        </p:txBody>
      </p:sp>
      <p:sp>
        <p:nvSpPr>
          <p:cNvPr id="26641" name="文本框 19"/>
          <p:cNvSpPr txBox="1"/>
          <p:nvPr/>
        </p:nvSpPr>
        <p:spPr>
          <a:xfrm>
            <a:off x="7896225" y="1786890"/>
            <a:ext cx="2049463" cy="337185"/>
          </a:xfrm>
          <a:prstGeom prst="rect">
            <a:avLst/>
          </a:prstGeom>
          <a:noFill/>
          <a:ln w="9525">
            <a:noFill/>
          </a:ln>
        </p:spPr>
        <p:txBody>
          <a:bodyPr anchor="t">
            <a:spAutoFit/>
          </a:bodyPr>
          <a:p>
            <a:pPr algn="just" eaLnBrk="0" hangingPunct="0"/>
            <a:r>
              <a:rPr lang="zh-CN" altLang="en-US" sz="1600" b="1" dirty="0">
                <a:solidFill>
                  <a:schemeClr val="bg1"/>
                </a:solidFill>
                <a:latin typeface="思源黑体" panose="020B0400000000000000" pitchFamily="34" charset="-122"/>
                <a:ea typeface="思源黑体" panose="020B0400000000000000" pitchFamily="34" charset="-122"/>
              </a:rPr>
              <a:t>操作简单，轻松无忧</a:t>
            </a:r>
            <a:endParaRPr lang="zh-CN" altLang="en-US" sz="1600" b="1" dirty="0">
              <a:solidFill>
                <a:schemeClr val="bg1"/>
              </a:solidFill>
              <a:latin typeface="思源黑体" panose="020B0400000000000000" pitchFamily="34" charset="-122"/>
              <a:ea typeface="思源黑体" panose="020B0400000000000000" pitchFamily="34" charset="-122"/>
            </a:endParaRPr>
          </a:p>
        </p:txBody>
      </p:sp>
      <p:sp>
        <p:nvSpPr>
          <p:cNvPr id="26642" name="文本框 20"/>
          <p:cNvSpPr txBox="1"/>
          <p:nvPr/>
        </p:nvSpPr>
        <p:spPr>
          <a:xfrm>
            <a:off x="7897178" y="2262188"/>
            <a:ext cx="2001837" cy="1383665"/>
          </a:xfrm>
          <a:prstGeom prst="rect">
            <a:avLst/>
          </a:prstGeom>
          <a:noFill/>
          <a:ln w="9525">
            <a:noFill/>
          </a:ln>
        </p:spPr>
        <p:txBody>
          <a:bodyPr anchor="t">
            <a:spAutoFit/>
          </a:bodyPr>
          <a:p>
            <a:pPr algn="just" eaLnBrk="0" hangingPunct="0"/>
            <a:r>
              <a:rPr lang="en-US" sz="1200" dirty="0">
                <a:latin typeface="思源黑体" panose="020B0400000000000000" pitchFamily="34" charset="-122"/>
                <a:ea typeface="思源黑体" panose="020B0400000000000000" pitchFamily="34" charset="-122"/>
                <a:cs typeface="思源黑体" panose="020B0400000000000000" pitchFamily="34" charset="-122"/>
              </a:rPr>
              <a:t>1.</a:t>
            </a:r>
            <a:r>
              <a:rPr lang="zh-CN" altLang="en-US" sz="1200" dirty="0">
                <a:latin typeface="思源黑体" panose="020B0400000000000000" pitchFamily="34" charset="-122"/>
                <a:ea typeface="思源黑体" panose="020B0400000000000000" pitchFamily="34" charset="-122"/>
                <a:cs typeface="思源黑体" panose="020B0400000000000000" pitchFamily="34" charset="-122"/>
              </a:rPr>
              <a:t>任何人都能很快上手，无需复杂培训；</a:t>
            </a:r>
            <a:endParaRPr lang="zh-CN" altLang="en-US" sz="1200" dirty="0">
              <a:latin typeface="思源黑体" panose="020B0400000000000000" pitchFamily="34" charset="-122"/>
              <a:ea typeface="思源黑体" panose="020B0400000000000000" pitchFamily="34" charset="-122"/>
              <a:cs typeface="思源黑体" panose="020B0400000000000000" pitchFamily="34" charset="-122"/>
            </a:endParaRPr>
          </a:p>
          <a:p>
            <a:pPr algn="just" eaLnBrk="0" hangingPunct="0"/>
            <a:r>
              <a:rPr lang="en-US" sz="1200" dirty="0">
                <a:latin typeface="思源黑体" panose="020B0400000000000000" pitchFamily="34" charset="-122"/>
                <a:ea typeface="思源黑体" panose="020B0400000000000000" pitchFamily="34" charset="-122"/>
                <a:cs typeface="思源黑体" panose="020B0400000000000000" pitchFamily="34" charset="-122"/>
              </a:rPr>
              <a:t>2.</a:t>
            </a:r>
            <a:r>
              <a:rPr lang="zh-CN" altLang="en-US" sz="1200" dirty="0">
                <a:latin typeface="思源黑体" panose="020B0400000000000000" pitchFamily="34" charset="-122"/>
                <a:ea typeface="思源黑体" panose="020B0400000000000000" pitchFamily="34" charset="-122"/>
                <a:cs typeface="思源黑体" panose="020B0400000000000000" pitchFamily="34" charset="-122"/>
              </a:rPr>
              <a:t>简洁的操作界面，任何人都能轻松设定和测量；</a:t>
            </a:r>
            <a:endParaRPr lang="zh-CN" altLang="en-US" sz="1200" dirty="0">
              <a:latin typeface="思源黑体" panose="020B0400000000000000" pitchFamily="34" charset="-122"/>
              <a:ea typeface="思源黑体" panose="020B0400000000000000" pitchFamily="34" charset="-122"/>
              <a:cs typeface="思源黑体" panose="020B0400000000000000" pitchFamily="34" charset="-122"/>
            </a:endParaRPr>
          </a:p>
          <a:p>
            <a:pPr algn="just" eaLnBrk="0" hangingPunct="0"/>
            <a:r>
              <a:rPr lang="en-US" sz="1200" dirty="0">
                <a:latin typeface="思源黑体" panose="020B0400000000000000" pitchFamily="34" charset="-122"/>
                <a:ea typeface="思源黑体" panose="020B0400000000000000" pitchFamily="34" charset="-122"/>
                <a:cs typeface="思源黑体" panose="020B0400000000000000" pitchFamily="34" charset="-122"/>
              </a:rPr>
              <a:t>3.</a:t>
            </a:r>
            <a:r>
              <a:rPr lang="zh-CN" altLang="en-US" sz="1200" dirty="0">
                <a:latin typeface="思源黑体" panose="020B0400000000000000" pitchFamily="34" charset="-122"/>
                <a:ea typeface="思源黑体" panose="020B0400000000000000" pitchFamily="34" charset="-122"/>
                <a:cs typeface="思源黑体" panose="020B0400000000000000" pitchFamily="34" charset="-122"/>
              </a:rPr>
              <a:t>测量现场立即评价测量尺寸偏差，一键生成统计分析、检测结果报告等。</a:t>
            </a:r>
            <a:endParaRPr lang="zh-CN" altLang="en-US" sz="1200" dirty="0">
              <a:latin typeface="思源黑体" panose="020B0400000000000000" pitchFamily="34" charset="-122"/>
              <a:ea typeface="思源黑体" panose="020B0400000000000000" pitchFamily="34" charset="-122"/>
              <a:cs typeface="思源黑体" panose="020B0400000000000000" pitchFamily="34" charset="-122"/>
            </a:endParaRPr>
          </a:p>
        </p:txBody>
      </p:sp>
      <p:sp>
        <p:nvSpPr>
          <p:cNvPr id="26644" name="文本框 22"/>
          <p:cNvSpPr txBox="1"/>
          <p:nvPr/>
        </p:nvSpPr>
        <p:spPr>
          <a:xfrm>
            <a:off x="9968548" y="1788160"/>
            <a:ext cx="2047875" cy="337185"/>
          </a:xfrm>
          <a:prstGeom prst="rect">
            <a:avLst/>
          </a:prstGeom>
          <a:noFill/>
          <a:ln w="9525">
            <a:noFill/>
          </a:ln>
        </p:spPr>
        <p:txBody>
          <a:bodyPr anchor="t">
            <a:spAutoFit/>
          </a:bodyPr>
          <a:p>
            <a:pPr algn="just" eaLnBrk="0" hangingPunct="0"/>
            <a:r>
              <a:rPr lang="zh-CN" altLang="en-US" sz="1600" b="1" dirty="0">
                <a:solidFill>
                  <a:schemeClr val="bg1"/>
                </a:solidFill>
                <a:latin typeface="思源黑体" panose="020B0400000000000000" pitchFamily="34" charset="-122"/>
                <a:ea typeface="思源黑体" panose="020B0400000000000000" pitchFamily="34" charset="-122"/>
              </a:rPr>
              <a:t>功能丰富，自动报表</a:t>
            </a:r>
            <a:endParaRPr lang="zh-CN" altLang="en-US" sz="1600" b="1" dirty="0">
              <a:solidFill>
                <a:schemeClr val="bg1"/>
              </a:solidFill>
              <a:latin typeface="思源黑体" panose="020B0400000000000000" pitchFamily="34" charset="-122"/>
              <a:ea typeface="思源黑体" panose="020B0400000000000000" pitchFamily="34" charset="-122"/>
            </a:endParaRPr>
          </a:p>
        </p:txBody>
      </p:sp>
      <p:sp>
        <p:nvSpPr>
          <p:cNvPr id="26645" name="文本框 23"/>
          <p:cNvSpPr txBox="1"/>
          <p:nvPr/>
        </p:nvSpPr>
        <p:spPr>
          <a:xfrm>
            <a:off x="9968865" y="2273300"/>
            <a:ext cx="2048510" cy="3969385"/>
          </a:xfrm>
          <a:prstGeom prst="rect">
            <a:avLst/>
          </a:prstGeom>
          <a:noFill/>
          <a:ln w="9525">
            <a:noFill/>
          </a:ln>
        </p:spPr>
        <p:txBody>
          <a:bodyPr wrap="square" anchor="t">
            <a:spAutoFit/>
          </a:bodyPr>
          <a:p>
            <a:pPr algn="just" eaLnBrk="0" hangingPunct="0"/>
            <a:r>
              <a:rPr lang="en-US" sz="1200" dirty="0">
                <a:latin typeface="思源黑体" panose="020B0400000000000000" pitchFamily="34" charset="-122"/>
                <a:ea typeface="思源黑体" panose="020B0400000000000000" pitchFamily="34" charset="-122"/>
                <a:cs typeface="思源黑体" panose="020B0400000000000000" pitchFamily="34" charset="-122"/>
              </a:rPr>
              <a:t>1.</a:t>
            </a:r>
            <a:r>
              <a:rPr lang="zh-CN" altLang="en-US" sz="1200" dirty="0">
                <a:latin typeface="思源黑体" panose="020B0400000000000000" pitchFamily="34" charset="-122"/>
                <a:ea typeface="思源黑体" panose="020B0400000000000000" pitchFamily="34" charset="-122"/>
                <a:cs typeface="思源黑体" panose="020B0400000000000000" pitchFamily="34" charset="-122"/>
              </a:rPr>
              <a:t>软件分为测量设定、单件测量、自动测量、统计分析五大功能模块；</a:t>
            </a:r>
            <a:endParaRPr lang="zh-CN" altLang="en-US" sz="1200" dirty="0">
              <a:latin typeface="思源黑体" panose="020B0400000000000000" pitchFamily="34" charset="-122"/>
              <a:ea typeface="思源黑体" panose="020B0400000000000000" pitchFamily="34" charset="-122"/>
              <a:cs typeface="思源黑体" panose="020B0400000000000000" pitchFamily="34" charset="-122"/>
            </a:endParaRPr>
          </a:p>
          <a:p>
            <a:pPr algn="just" eaLnBrk="0" hangingPunct="0"/>
            <a:r>
              <a:rPr lang="en-US" sz="1200" dirty="0">
                <a:latin typeface="思源黑体" panose="020B0400000000000000" pitchFamily="34" charset="-122"/>
                <a:ea typeface="思源黑体" panose="020B0400000000000000" pitchFamily="34" charset="-122"/>
                <a:cs typeface="思源黑体" panose="020B0400000000000000" pitchFamily="34" charset="-122"/>
              </a:rPr>
              <a:t>2.</a:t>
            </a:r>
            <a:r>
              <a:rPr lang="zh-CN" altLang="en-US" sz="1200" dirty="0">
                <a:latin typeface="思源黑体" panose="020B0400000000000000" pitchFamily="34" charset="-122"/>
                <a:ea typeface="思源黑体" panose="020B0400000000000000" pitchFamily="34" charset="-122"/>
                <a:cs typeface="思源黑体" panose="020B0400000000000000" pitchFamily="34" charset="-122"/>
              </a:rPr>
              <a:t>提供多达</a:t>
            </a:r>
            <a:r>
              <a:rPr lang="en-US" altLang="zh-CN" sz="1200" dirty="0">
                <a:latin typeface="思源黑体" panose="020B0400000000000000" pitchFamily="34" charset="-122"/>
                <a:ea typeface="思源黑体" panose="020B0400000000000000" pitchFamily="34" charset="-122"/>
                <a:cs typeface="思源黑体" panose="020B0400000000000000" pitchFamily="34" charset="-122"/>
              </a:rPr>
              <a:t>80</a:t>
            </a:r>
            <a:r>
              <a:rPr lang="zh-CN" altLang="en-US" sz="1200" dirty="0">
                <a:latin typeface="思源黑体" panose="020B0400000000000000" pitchFamily="34" charset="-122"/>
                <a:ea typeface="思源黑体" panose="020B0400000000000000" pitchFamily="34" charset="-122"/>
                <a:cs typeface="思源黑体" panose="020B0400000000000000" pitchFamily="34" charset="-122"/>
              </a:rPr>
              <a:t>种提取分析工具，包括</a:t>
            </a:r>
            <a:r>
              <a:rPr lang="en-US" altLang="zh-CN" sz="1200" dirty="0">
                <a:latin typeface="思源黑体" panose="020B0400000000000000" pitchFamily="34" charset="-122"/>
                <a:ea typeface="思源黑体" panose="020B0400000000000000" pitchFamily="34" charset="-122"/>
                <a:cs typeface="思源黑体" panose="020B0400000000000000" pitchFamily="34" charset="-122"/>
              </a:rPr>
              <a:t>【</a:t>
            </a:r>
            <a:r>
              <a:rPr lang="zh-CN" altLang="en-US" sz="1200" dirty="0">
                <a:latin typeface="思源黑体" panose="020B0400000000000000" pitchFamily="34" charset="-122"/>
                <a:ea typeface="思源黑体" panose="020B0400000000000000" pitchFamily="34" charset="-122"/>
                <a:cs typeface="思源黑体" panose="020B0400000000000000" pitchFamily="34" charset="-122"/>
              </a:rPr>
              <a:t>特征提取</a:t>
            </a:r>
            <a:r>
              <a:rPr lang="en-US" altLang="zh-CN" sz="1200" dirty="0">
                <a:latin typeface="思源黑体" panose="020B0400000000000000" pitchFamily="34" charset="-122"/>
                <a:ea typeface="思源黑体" panose="020B0400000000000000" pitchFamily="34" charset="-122"/>
                <a:cs typeface="思源黑体" panose="020B0400000000000000" pitchFamily="34" charset="-122"/>
              </a:rPr>
              <a:t>】</a:t>
            </a:r>
            <a:r>
              <a:rPr lang="zh-CN" altLang="en-US" sz="1200" dirty="0">
                <a:latin typeface="思源黑体" panose="020B0400000000000000" pitchFamily="34" charset="-122"/>
                <a:ea typeface="思源黑体" panose="020B0400000000000000" pitchFamily="34" charset="-122"/>
                <a:cs typeface="思源黑体" panose="020B0400000000000000" pitchFamily="34" charset="-122"/>
              </a:rPr>
              <a:t>工具（如最值点、中心线、圆弧、峰值圆等），</a:t>
            </a:r>
            <a:r>
              <a:rPr lang="en-US" altLang="zh-CN" sz="1200" dirty="0">
                <a:latin typeface="思源黑体" panose="020B0400000000000000" pitchFamily="34" charset="-122"/>
                <a:ea typeface="思源黑体" panose="020B0400000000000000" pitchFamily="34" charset="-122"/>
                <a:cs typeface="思源黑体" panose="020B0400000000000000" pitchFamily="34" charset="-122"/>
              </a:rPr>
              <a:t>【</a:t>
            </a:r>
            <a:r>
              <a:rPr lang="zh-CN" altLang="en-US" sz="1200" dirty="0">
                <a:latin typeface="思源黑体" panose="020B0400000000000000" pitchFamily="34" charset="-122"/>
                <a:ea typeface="思源黑体" panose="020B0400000000000000" pitchFamily="34" charset="-122"/>
                <a:cs typeface="思源黑体" panose="020B0400000000000000" pitchFamily="34" charset="-122"/>
              </a:rPr>
              <a:t>辅助工具</a:t>
            </a:r>
            <a:r>
              <a:rPr lang="en-US" altLang="zh-CN" sz="1200" dirty="0">
                <a:latin typeface="思源黑体" panose="020B0400000000000000" pitchFamily="34" charset="-122"/>
                <a:ea typeface="思源黑体" panose="020B0400000000000000" pitchFamily="34" charset="-122"/>
                <a:cs typeface="思源黑体" panose="020B0400000000000000" pitchFamily="34" charset="-122"/>
              </a:rPr>
              <a:t>】</a:t>
            </a:r>
            <a:r>
              <a:rPr lang="zh-CN" altLang="en-US" sz="1200" dirty="0">
                <a:latin typeface="思源黑体" panose="020B0400000000000000" pitchFamily="34" charset="-122"/>
                <a:ea typeface="思源黑体" panose="020B0400000000000000" pitchFamily="34" charset="-122"/>
                <a:cs typeface="思源黑体" panose="020B0400000000000000" pitchFamily="34" charset="-122"/>
              </a:rPr>
              <a:t>（如任意点线圆、拟合直线、拟合圆、切线、内切圆等），</a:t>
            </a:r>
            <a:r>
              <a:rPr lang="en-US" altLang="zh-CN" sz="1200" dirty="0">
                <a:latin typeface="思源黑体" panose="020B0400000000000000" pitchFamily="34" charset="-122"/>
                <a:ea typeface="思源黑体" panose="020B0400000000000000" pitchFamily="34" charset="-122"/>
                <a:cs typeface="思源黑体" panose="020B0400000000000000" pitchFamily="34" charset="-122"/>
              </a:rPr>
              <a:t>【</a:t>
            </a:r>
            <a:r>
              <a:rPr lang="zh-CN" altLang="en-US" sz="1200" dirty="0">
                <a:latin typeface="思源黑体" panose="020B0400000000000000" pitchFamily="34" charset="-122"/>
                <a:ea typeface="思源黑体" panose="020B0400000000000000" pitchFamily="34" charset="-122"/>
                <a:cs typeface="思源黑体" panose="020B0400000000000000" pitchFamily="34" charset="-122"/>
              </a:rPr>
              <a:t>智能标注</a:t>
            </a:r>
            <a:r>
              <a:rPr lang="en-US" altLang="zh-CN" sz="1200" dirty="0">
                <a:latin typeface="思源黑体" panose="020B0400000000000000" pitchFamily="34" charset="-122"/>
                <a:ea typeface="思源黑体" panose="020B0400000000000000" pitchFamily="34" charset="-122"/>
                <a:cs typeface="思源黑体" panose="020B0400000000000000" pitchFamily="34" charset="-122"/>
              </a:rPr>
              <a:t>】</a:t>
            </a:r>
            <a:r>
              <a:rPr lang="zh-CN" altLang="en-US" sz="1200" dirty="0">
                <a:latin typeface="思源黑体" panose="020B0400000000000000" pitchFamily="34" charset="-122"/>
                <a:ea typeface="思源黑体" panose="020B0400000000000000" pitchFamily="34" charset="-122"/>
                <a:cs typeface="思源黑体" panose="020B0400000000000000" pitchFamily="34" charset="-122"/>
              </a:rPr>
              <a:t>工具，</a:t>
            </a:r>
            <a:r>
              <a:rPr lang="en-US" altLang="zh-CN" sz="1200" dirty="0">
                <a:latin typeface="思源黑体" panose="020B0400000000000000" pitchFamily="34" charset="-122"/>
                <a:ea typeface="思源黑体" panose="020B0400000000000000" pitchFamily="34" charset="-122"/>
                <a:cs typeface="思源黑体" panose="020B0400000000000000" pitchFamily="34" charset="-122"/>
              </a:rPr>
              <a:t>【</a:t>
            </a:r>
            <a:r>
              <a:rPr lang="zh-CN" altLang="en-US" sz="1200" dirty="0">
                <a:latin typeface="思源黑体" panose="020B0400000000000000" pitchFamily="34" charset="-122"/>
                <a:ea typeface="思源黑体" panose="020B0400000000000000" pitchFamily="34" charset="-122"/>
                <a:cs typeface="思源黑体" panose="020B0400000000000000" pitchFamily="34" charset="-122"/>
              </a:rPr>
              <a:t>形位公差</a:t>
            </a:r>
            <a:r>
              <a:rPr lang="en-US" altLang="zh-CN" sz="1200" dirty="0">
                <a:latin typeface="思源黑体" panose="020B0400000000000000" pitchFamily="34" charset="-122"/>
                <a:ea typeface="思源黑体" panose="020B0400000000000000" pitchFamily="34" charset="-122"/>
                <a:cs typeface="思源黑体" panose="020B0400000000000000" pitchFamily="34" charset="-122"/>
              </a:rPr>
              <a:t>】</a:t>
            </a:r>
            <a:r>
              <a:rPr lang="zh-CN" altLang="en-US" sz="1200" dirty="0">
                <a:latin typeface="思源黑体" panose="020B0400000000000000" pitchFamily="34" charset="-122"/>
                <a:ea typeface="思源黑体" panose="020B0400000000000000" pitchFamily="34" charset="-122"/>
                <a:cs typeface="思源黑体" panose="020B0400000000000000" pitchFamily="34" charset="-122"/>
              </a:rPr>
              <a:t>工具，特殊</a:t>
            </a:r>
            <a:r>
              <a:rPr lang="en-US" altLang="zh-CN" sz="1200" dirty="0">
                <a:latin typeface="思源黑体" panose="020B0400000000000000" pitchFamily="34" charset="-122"/>
                <a:ea typeface="思源黑体" panose="020B0400000000000000" pitchFamily="34" charset="-122"/>
                <a:cs typeface="思源黑体" panose="020B0400000000000000" pitchFamily="34" charset="-122"/>
              </a:rPr>
              <a:t>【</a:t>
            </a:r>
            <a:r>
              <a:rPr lang="zh-CN" altLang="en-US" sz="1200" dirty="0">
                <a:latin typeface="思源黑体" panose="020B0400000000000000" pitchFamily="34" charset="-122"/>
                <a:ea typeface="思源黑体" panose="020B0400000000000000" pitchFamily="34" charset="-122"/>
                <a:cs typeface="思源黑体" panose="020B0400000000000000" pitchFamily="34" charset="-122"/>
              </a:rPr>
              <a:t>应用工具</a:t>
            </a:r>
            <a:r>
              <a:rPr lang="en-US" altLang="zh-CN" sz="1200" dirty="0">
                <a:latin typeface="思源黑体" panose="020B0400000000000000" pitchFamily="34" charset="-122"/>
                <a:ea typeface="思源黑体" panose="020B0400000000000000" pitchFamily="34" charset="-122"/>
                <a:cs typeface="思源黑体" panose="020B0400000000000000" pitchFamily="34" charset="-122"/>
              </a:rPr>
              <a:t>】</a:t>
            </a:r>
            <a:r>
              <a:rPr lang="zh-CN" altLang="en-US" sz="1200" dirty="0">
                <a:latin typeface="思源黑体" panose="020B0400000000000000" pitchFamily="34" charset="-122"/>
                <a:ea typeface="思源黑体" panose="020B0400000000000000" pitchFamily="34" charset="-122"/>
                <a:cs typeface="思源黑体" panose="020B0400000000000000" pitchFamily="34" charset="-122"/>
              </a:rPr>
              <a:t>（如倒角、圆角、节距距离、节距角度、圆径十字、槽孔、螺纹、弹簧、密封圈等）</a:t>
            </a:r>
            <a:r>
              <a:rPr lang="en-US" altLang="zh-CN" sz="1200" dirty="0">
                <a:latin typeface="思源黑体" panose="020B0400000000000000" pitchFamily="34" charset="-122"/>
                <a:ea typeface="思源黑体" panose="020B0400000000000000" pitchFamily="34" charset="-122"/>
                <a:cs typeface="思源黑体" panose="020B0400000000000000" pitchFamily="34" charset="-122"/>
              </a:rPr>
              <a:t>;</a:t>
            </a:r>
            <a:endParaRPr lang="zh-CN" altLang="en-US" sz="1200" dirty="0">
              <a:latin typeface="思源黑体" panose="020B0400000000000000" pitchFamily="34" charset="-122"/>
              <a:ea typeface="思源黑体" panose="020B0400000000000000" pitchFamily="34" charset="-122"/>
              <a:cs typeface="思源黑体" panose="020B0400000000000000" pitchFamily="34" charset="-122"/>
            </a:endParaRPr>
          </a:p>
          <a:p>
            <a:pPr algn="just" eaLnBrk="0" hangingPunct="0"/>
            <a:r>
              <a:rPr lang="en-US" sz="1200" dirty="0">
                <a:latin typeface="思源黑体" panose="020B0400000000000000" pitchFamily="34" charset="-122"/>
                <a:ea typeface="思源黑体" panose="020B0400000000000000" pitchFamily="34" charset="-122"/>
                <a:cs typeface="思源黑体" panose="020B0400000000000000" pitchFamily="34" charset="-122"/>
              </a:rPr>
              <a:t>3.</a:t>
            </a:r>
            <a:r>
              <a:rPr lang="zh-CN" altLang="en-US" sz="1200" dirty="0">
                <a:latin typeface="思源黑体" panose="020B0400000000000000" pitchFamily="34" charset="-122"/>
                <a:ea typeface="思源黑体" panose="020B0400000000000000" pitchFamily="34" charset="-122"/>
                <a:cs typeface="思源黑体" panose="020B0400000000000000" pitchFamily="34" charset="-122"/>
              </a:rPr>
              <a:t>自动输出</a:t>
            </a:r>
            <a:r>
              <a:rPr lang="en-US" altLang="zh-CN" sz="1200" dirty="0">
                <a:latin typeface="思源黑体" panose="020B0400000000000000" pitchFamily="34" charset="-122"/>
                <a:ea typeface="思源黑体" panose="020B0400000000000000" pitchFamily="34" charset="-122"/>
                <a:cs typeface="思源黑体" panose="020B0400000000000000" pitchFamily="34" charset="-122"/>
              </a:rPr>
              <a:t>SPC</a:t>
            </a:r>
            <a:r>
              <a:rPr lang="zh-CN" altLang="en-US" sz="1200" dirty="0">
                <a:latin typeface="思源黑体" panose="020B0400000000000000" pitchFamily="34" charset="-122"/>
                <a:ea typeface="思源黑体" panose="020B0400000000000000" pitchFamily="34" charset="-122"/>
                <a:cs typeface="思源黑体" panose="020B0400000000000000" pitchFamily="34" charset="-122"/>
              </a:rPr>
              <a:t>分析报告，可输出统计值（如</a:t>
            </a:r>
            <a:r>
              <a:rPr lang="en-US" altLang="zh-CN" sz="1200" dirty="0">
                <a:latin typeface="思源黑体" panose="020B0400000000000000" pitchFamily="34" charset="-122"/>
                <a:ea typeface="思源黑体" panose="020B0400000000000000" pitchFamily="34" charset="-122"/>
                <a:cs typeface="思源黑体" panose="020B0400000000000000" pitchFamily="34" charset="-122"/>
              </a:rPr>
              <a:t>CA</a:t>
            </a:r>
            <a:r>
              <a:rPr lang="zh-CN" altLang="en-US" sz="1200" dirty="0">
                <a:latin typeface="思源黑体" panose="020B0400000000000000" pitchFamily="34" charset="-122"/>
                <a:ea typeface="思源黑体" panose="020B0400000000000000" pitchFamily="34" charset="-122"/>
                <a:cs typeface="思源黑体" panose="020B0400000000000000" pitchFamily="34" charset="-122"/>
              </a:rPr>
              <a:t>、</a:t>
            </a:r>
            <a:r>
              <a:rPr lang="en-US" altLang="zh-CN" sz="1200" dirty="0">
                <a:latin typeface="思源黑体" panose="020B0400000000000000" pitchFamily="34" charset="-122"/>
                <a:ea typeface="思源黑体" panose="020B0400000000000000" pitchFamily="34" charset="-122"/>
                <a:cs typeface="思源黑体" panose="020B0400000000000000" pitchFamily="34" charset="-122"/>
              </a:rPr>
              <a:t>PPK</a:t>
            </a:r>
            <a:r>
              <a:rPr lang="zh-CN" altLang="en-US" sz="1200" dirty="0">
                <a:latin typeface="思源黑体" panose="020B0400000000000000" pitchFamily="34" charset="-122"/>
                <a:ea typeface="思源黑体" panose="020B0400000000000000" pitchFamily="34" charset="-122"/>
                <a:cs typeface="思源黑体" panose="020B0400000000000000" pitchFamily="34" charset="-122"/>
              </a:rPr>
              <a:t>、</a:t>
            </a:r>
            <a:r>
              <a:rPr lang="en-US" altLang="zh-CN" sz="1200" dirty="0">
                <a:latin typeface="思源黑体" panose="020B0400000000000000" pitchFamily="34" charset="-122"/>
                <a:ea typeface="思源黑体" panose="020B0400000000000000" pitchFamily="34" charset="-122"/>
                <a:cs typeface="思源黑体" panose="020B0400000000000000" pitchFamily="34" charset="-122"/>
              </a:rPr>
              <a:t>CPK</a:t>
            </a:r>
            <a:r>
              <a:rPr lang="zh-CN" altLang="en-US" sz="1200" dirty="0">
                <a:latin typeface="思源黑体" panose="020B0400000000000000" pitchFamily="34" charset="-122"/>
                <a:ea typeface="思源黑体" panose="020B0400000000000000" pitchFamily="34" charset="-122"/>
                <a:cs typeface="思源黑体" panose="020B0400000000000000" pitchFamily="34" charset="-122"/>
              </a:rPr>
              <a:t>、</a:t>
            </a:r>
            <a:r>
              <a:rPr lang="en-US" altLang="zh-CN" sz="1200" dirty="0">
                <a:latin typeface="思源黑体" panose="020B0400000000000000" pitchFamily="34" charset="-122"/>
                <a:ea typeface="思源黑体" panose="020B0400000000000000" pitchFamily="34" charset="-122"/>
                <a:cs typeface="思源黑体" panose="020B0400000000000000" pitchFamily="34" charset="-122"/>
              </a:rPr>
              <a:t>PP</a:t>
            </a:r>
            <a:r>
              <a:rPr lang="zh-CN" altLang="en-US" sz="1200" dirty="0">
                <a:latin typeface="思源黑体" panose="020B0400000000000000" pitchFamily="34" charset="-122"/>
                <a:ea typeface="思源黑体" panose="020B0400000000000000" pitchFamily="34" charset="-122"/>
                <a:cs typeface="思源黑体" panose="020B0400000000000000" pitchFamily="34" charset="-122"/>
              </a:rPr>
              <a:t>等）及控制图（如均值与极差图、均值与标准差图、中位数与极差图、单值与移动极差图）。</a:t>
            </a:r>
            <a:endParaRPr lang="zh-CN" altLang="en-US" sz="1200" dirty="0">
              <a:latin typeface="思源黑体" panose="020B0400000000000000" pitchFamily="34" charset="-122"/>
              <a:ea typeface="思源黑体" panose="020B0400000000000000" pitchFamily="34" charset="-122"/>
              <a:cs typeface="思源黑体" panose="020B0400000000000000" pitchFamily="34" charset="-122"/>
            </a:endParaRPr>
          </a:p>
        </p:txBody>
      </p:sp>
      <p:pic>
        <p:nvPicPr>
          <p:cNvPr id="26646" name="图形 28"/>
          <p:cNvPicPr>
            <a:picLocks noChangeAspect="1"/>
          </p:cNvPicPr>
          <p:nvPr/>
        </p:nvPicPr>
        <p:blipFill>
          <a:blip r:embed="rId2"/>
          <a:stretch>
            <a:fillRect/>
          </a:stretch>
        </p:blipFill>
        <p:spPr>
          <a:xfrm>
            <a:off x="4498340" y="1034733"/>
            <a:ext cx="600075" cy="600075"/>
          </a:xfrm>
          <a:prstGeom prst="rect">
            <a:avLst/>
          </a:prstGeom>
          <a:noFill/>
          <a:ln w="9525">
            <a:noFill/>
          </a:ln>
        </p:spPr>
      </p:pic>
      <p:pic>
        <p:nvPicPr>
          <p:cNvPr id="26647" name="图形 29"/>
          <p:cNvPicPr>
            <a:picLocks noChangeAspect="1"/>
          </p:cNvPicPr>
          <p:nvPr/>
        </p:nvPicPr>
        <p:blipFill>
          <a:blip r:embed="rId3"/>
          <a:stretch>
            <a:fillRect/>
          </a:stretch>
        </p:blipFill>
        <p:spPr>
          <a:xfrm>
            <a:off x="6548755" y="1009650"/>
            <a:ext cx="600075" cy="600075"/>
          </a:xfrm>
          <a:prstGeom prst="rect">
            <a:avLst/>
          </a:prstGeom>
          <a:noFill/>
          <a:ln w="9525">
            <a:noFill/>
          </a:ln>
        </p:spPr>
      </p:pic>
      <p:pic>
        <p:nvPicPr>
          <p:cNvPr id="26648" name="图形 30"/>
          <p:cNvPicPr>
            <a:picLocks noChangeAspect="1"/>
          </p:cNvPicPr>
          <p:nvPr/>
        </p:nvPicPr>
        <p:blipFill>
          <a:blip r:embed="rId4"/>
          <a:stretch>
            <a:fillRect/>
          </a:stretch>
        </p:blipFill>
        <p:spPr>
          <a:xfrm>
            <a:off x="8598218" y="1009650"/>
            <a:ext cx="600075" cy="600075"/>
          </a:xfrm>
          <a:prstGeom prst="rect">
            <a:avLst/>
          </a:prstGeom>
          <a:noFill/>
          <a:ln w="9525">
            <a:noFill/>
          </a:ln>
        </p:spPr>
      </p:pic>
      <p:pic>
        <p:nvPicPr>
          <p:cNvPr id="26649" name="图形 31"/>
          <p:cNvPicPr>
            <a:picLocks noChangeAspect="1"/>
          </p:cNvPicPr>
          <p:nvPr/>
        </p:nvPicPr>
        <p:blipFill>
          <a:blip r:embed="rId5"/>
          <a:stretch>
            <a:fillRect/>
          </a:stretch>
        </p:blipFill>
        <p:spPr>
          <a:xfrm>
            <a:off x="10761345" y="1009650"/>
            <a:ext cx="600075" cy="600075"/>
          </a:xfrm>
          <a:prstGeom prst="rect">
            <a:avLst/>
          </a:prstGeom>
          <a:noFill/>
          <a:ln w="9525">
            <a:noFill/>
          </a:ln>
        </p:spPr>
      </p:pic>
      <p:cxnSp>
        <p:nvCxnSpPr>
          <p:cNvPr id="18" name="直接连接符 17"/>
          <p:cNvCxnSpPr/>
          <p:nvPr>
            <p:custDataLst>
              <p:tags r:id="rId6"/>
            </p:custDataLst>
          </p:nvPr>
        </p:nvCxnSpPr>
        <p:spPr>
          <a:xfrm>
            <a:off x="2672715" y="518795"/>
            <a:ext cx="9509760" cy="254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9" name="矩形 18"/>
          <p:cNvSpPr/>
          <p:nvPr>
            <p:custDataLst>
              <p:tags r:id="rId7"/>
            </p:custDataLst>
          </p:nvPr>
        </p:nvSpPr>
        <p:spPr>
          <a:xfrm flipH="1">
            <a:off x="-2540" y="263275"/>
            <a:ext cx="219891" cy="467519"/>
          </a:xfrm>
          <a:prstGeom prst="rect">
            <a:avLst/>
          </a:prstGeom>
          <a:solidFill>
            <a:srgbClr val="D668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思源黑体" panose="020B0400000000000000" pitchFamily="34" charset="-122"/>
              <a:ea typeface="思源黑体" panose="020B0400000000000000" pitchFamily="34" charset="-122"/>
              <a:sym typeface="思源黑体" panose="020B0400000000000000" pitchFamily="34" charset="-122"/>
            </a:endParaRPr>
          </a:p>
        </p:txBody>
      </p:sp>
      <p:sp>
        <p:nvSpPr>
          <p:cNvPr id="2" name="文本框 1"/>
          <p:cNvSpPr txBox="1"/>
          <p:nvPr>
            <p:custDataLst>
              <p:tags r:id="rId8"/>
            </p:custDataLst>
          </p:nvPr>
        </p:nvSpPr>
        <p:spPr>
          <a:xfrm>
            <a:off x="217170" y="88900"/>
            <a:ext cx="2928620" cy="739775"/>
          </a:xfrm>
          <a:prstGeom prst="rect">
            <a:avLst/>
          </a:prstGeom>
          <a:noFill/>
        </p:spPr>
        <p:txBody>
          <a:bodyPr wrap="square" lIns="46990" tIns="46990" rIns="46990" bIns="46990" rtlCol="0">
            <a:spAutoFit/>
          </a:bodyPr>
          <a:p>
            <a:pPr algn="l">
              <a:lnSpc>
                <a:spcPct val="150000"/>
              </a:lnSpc>
            </a:pPr>
            <a:r>
              <a:rPr lang="en-US" altLang="zh-CN" sz="2800" b="1" dirty="0">
                <a:solidFill>
                  <a:schemeClr val="tx1">
                    <a:lumMod val="75000"/>
                    <a:lumOff val="25000"/>
                  </a:schemeClr>
                </a:solidFill>
                <a:latin typeface="思源黑体" panose="020B0400000000000000" pitchFamily="34" charset="-122"/>
                <a:ea typeface="思源黑体" panose="020B0400000000000000" pitchFamily="34" charset="-122"/>
                <a:cs typeface="思源黑体" panose="020B0400000000000000" pitchFamily="34" charset="-122"/>
                <a:sym typeface="思源黑体" panose="020B0400000000000000" pitchFamily="34" charset="-122"/>
              </a:rPr>
              <a:t>2.</a:t>
            </a:r>
            <a:r>
              <a:rPr lang="en-US" sz="2800" b="1" dirty="0">
                <a:solidFill>
                  <a:schemeClr val="tx1">
                    <a:lumMod val="75000"/>
                    <a:lumOff val="25000"/>
                  </a:schemeClr>
                </a:solidFill>
                <a:latin typeface="思源黑体" panose="020B0400000000000000" pitchFamily="34" charset="-122"/>
                <a:ea typeface="思源黑体" panose="020B0400000000000000" pitchFamily="34" charset="-122"/>
                <a:cs typeface="思源黑体" panose="020B0400000000000000" pitchFamily="34" charset="-122"/>
                <a:sym typeface="思源黑体" panose="020B0400000000000000" pitchFamily="34" charset="-122"/>
              </a:rPr>
              <a:t>3</a:t>
            </a:r>
            <a:r>
              <a:rPr lang="zh-CN" sz="2800" b="1" dirty="0">
                <a:solidFill>
                  <a:schemeClr val="tx1">
                    <a:lumMod val="75000"/>
                    <a:lumOff val="25000"/>
                  </a:schemeClr>
                </a:solidFill>
                <a:latin typeface="思源黑体" panose="020B0400000000000000" pitchFamily="34" charset="-122"/>
                <a:ea typeface="思源黑体" panose="020B0400000000000000" pitchFamily="34" charset="-122"/>
                <a:cs typeface="思源黑体" panose="020B0400000000000000" pitchFamily="34" charset="-122"/>
                <a:sym typeface="思源黑体" panose="020B0400000000000000" pitchFamily="34" charset="-122"/>
              </a:rPr>
              <a:t>一键测量仪</a:t>
            </a:r>
            <a:endParaRPr lang="zh-CN" sz="2800" b="1" dirty="0">
              <a:solidFill>
                <a:schemeClr val="tx1">
                  <a:lumMod val="75000"/>
                  <a:lumOff val="25000"/>
                </a:schemeClr>
              </a:solidFill>
              <a:latin typeface="思源黑体" panose="020B0400000000000000" pitchFamily="34" charset="-122"/>
              <a:ea typeface="思源黑体" panose="020B0400000000000000" pitchFamily="34" charset="-122"/>
              <a:cs typeface="思源黑体" panose="020B0400000000000000" pitchFamily="34" charset="-122"/>
              <a:sym typeface="思源黑体" panose="020B0400000000000000" pitchFamily="34" charset="-122"/>
            </a:endParaRPr>
          </a:p>
        </p:txBody>
      </p:sp>
      <p:pic>
        <p:nvPicPr>
          <p:cNvPr id="26650" name="图形 32"/>
          <p:cNvPicPr>
            <a:picLocks noChangeAspect="1"/>
          </p:cNvPicPr>
          <p:nvPr/>
        </p:nvPicPr>
        <p:blipFill>
          <a:blip r:embed="rId9"/>
          <a:stretch>
            <a:fillRect/>
          </a:stretch>
        </p:blipFill>
        <p:spPr>
          <a:xfrm>
            <a:off x="5098415" y="4237355"/>
            <a:ext cx="3649980" cy="3612515"/>
          </a:xfrm>
          <a:prstGeom prst="rect">
            <a:avLst/>
          </a:prstGeom>
          <a:noFill/>
          <a:ln w="9525">
            <a:noFill/>
          </a:ln>
        </p:spPr>
      </p:pic>
    </p:spTree>
    <p:custDataLst>
      <p:tags r:id="rId10"/>
    </p:custDataLst>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7653" name="图形 5" descr="C:\Users\Administrator\Desktop\苏州索目\封面.png封面"/>
          <p:cNvPicPr>
            <a:picLocks noChangeAspect="1"/>
          </p:cNvPicPr>
          <p:nvPr/>
        </p:nvPicPr>
        <p:blipFill>
          <a:blip r:embed="rId1"/>
          <a:srcRect/>
          <a:stretch>
            <a:fillRect/>
          </a:stretch>
        </p:blipFill>
        <p:spPr>
          <a:xfrm>
            <a:off x="102870" y="1596390"/>
            <a:ext cx="2061210" cy="2584450"/>
          </a:xfrm>
          <a:prstGeom prst="rect">
            <a:avLst/>
          </a:prstGeom>
          <a:noFill/>
          <a:ln w="9525">
            <a:noFill/>
          </a:ln>
        </p:spPr>
      </p:pic>
      <p:pic>
        <p:nvPicPr>
          <p:cNvPr id="27657" name="图形 9"/>
          <p:cNvPicPr>
            <a:picLocks noChangeAspect="1"/>
          </p:cNvPicPr>
          <p:nvPr/>
        </p:nvPicPr>
        <p:blipFill>
          <a:blip r:embed="rId2"/>
          <a:stretch>
            <a:fillRect/>
          </a:stretch>
        </p:blipFill>
        <p:spPr>
          <a:xfrm>
            <a:off x="2863850" y="1711325"/>
            <a:ext cx="8804275" cy="2354263"/>
          </a:xfrm>
          <a:prstGeom prst="rect">
            <a:avLst/>
          </a:prstGeom>
          <a:noFill/>
          <a:ln w="9525">
            <a:noFill/>
          </a:ln>
        </p:spPr>
      </p:pic>
      <p:sp>
        <p:nvSpPr>
          <p:cNvPr id="27658" name="文本框 14"/>
          <p:cNvSpPr txBox="1"/>
          <p:nvPr/>
        </p:nvSpPr>
        <p:spPr>
          <a:xfrm>
            <a:off x="2794000" y="1017905"/>
            <a:ext cx="2157730" cy="706755"/>
          </a:xfrm>
          <a:prstGeom prst="rect">
            <a:avLst/>
          </a:prstGeom>
          <a:noFill/>
          <a:ln w="9525">
            <a:noFill/>
          </a:ln>
        </p:spPr>
        <p:txBody>
          <a:bodyPr wrap="square" anchor="t">
            <a:spAutoFit/>
          </a:bodyPr>
          <a:p>
            <a:pPr algn="just" eaLnBrk="0" hangingPunct="0"/>
            <a:r>
              <a:rPr lang="zh-CN" altLang="zh-CN" sz="2000" dirty="0">
                <a:latin typeface="阿里巴巴普惠体 Heavy" panose="00020600040101010101" charset="-122"/>
                <a:ea typeface="阿里巴巴普惠体 Heavy" panose="00020600040101010101" charset="-122"/>
                <a:cs typeface="思源黑体" panose="020B0400000000000000" pitchFamily="34" charset="-122"/>
              </a:rPr>
              <a:t>立式一键测量仪</a:t>
            </a:r>
            <a:endParaRPr lang="zh-CN" altLang="zh-CN" sz="2000" dirty="0">
              <a:latin typeface="阿里巴巴普惠体 Heavy" panose="00020600040101010101" charset="-122"/>
              <a:ea typeface="阿里巴巴普惠体 Heavy" panose="00020600040101010101" charset="-122"/>
              <a:cs typeface="思源黑体" panose="020B0400000000000000" pitchFamily="34" charset="-122"/>
            </a:endParaRPr>
          </a:p>
          <a:p>
            <a:pPr algn="just" eaLnBrk="0" hangingPunct="0"/>
            <a:endParaRPr lang="zh-CN" altLang="zh-CN" sz="2000" dirty="0">
              <a:latin typeface="阿里巴巴普惠体 Heavy" panose="00020600040101010101" charset="-122"/>
              <a:ea typeface="阿里巴巴普惠体 Heavy" panose="00020600040101010101" charset="-122"/>
              <a:cs typeface="思源黑体" panose="020B0400000000000000" pitchFamily="34" charset="-122"/>
            </a:endParaRPr>
          </a:p>
        </p:txBody>
      </p:sp>
      <p:cxnSp>
        <p:nvCxnSpPr>
          <p:cNvPr id="18" name="直接连接符 17"/>
          <p:cNvCxnSpPr/>
          <p:nvPr>
            <p:custDataLst>
              <p:tags r:id="rId3"/>
            </p:custDataLst>
          </p:nvPr>
        </p:nvCxnSpPr>
        <p:spPr>
          <a:xfrm>
            <a:off x="2672715" y="518795"/>
            <a:ext cx="9509760" cy="254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9" name="矩形 18"/>
          <p:cNvSpPr/>
          <p:nvPr>
            <p:custDataLst>
              <p:tags r:id="rId4"/>
            </p:custDataLst>
          </p:nvPr>
        </p:nvSpPr>
        <p:spPr>
          <a:xfrm flipH="1">
            <a:off x="-2540" y="263275"/>
            <a:ext cx="219891" cy="467519"/>
          </a:xfrm>
          <a:prstGeom prst="rect">
            <a:avLst/>
          </a:prstGeom>
          <a:solidFill>
            <a:srgbClr val="D668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思源黑体" panose="020B0400000000000000" pitchFamily="34" charset="-122"/>
              <a:ea typeface="思源黑体" panose="020B0400000000000000" pitchFamily="34" charset="-122"/>
              <a:sym typeface="思源黑体" panose="020B0400000000000000" pitchFamily="34" charset="-122"/>
            </a:endParaRPr>
          </a:p>
        </p:txBody>
      </p:sp>
      <p:sp>
        <p:nvSpPr>
          <p:cNvPr id="2" name="文本框 1"/>
          <p:cNvSpPr txBox="1"/>
          <p:nvPr>
            <p:custDataLst>
              <p:tags r:id="rId5"/>
            </p:custDataLst>
          </p:nvPr>
        </p:nvSpPr>
        <p:spPr>
          <a:xfrm>
            <a:off x="217170" y="88900"/>
            <a:ext cx="2928620" cy="739775"/>
          </a:xfrm>
          <a:prstGeom prst="rect">
            <a:avLst/>
          </a:prstGeom>
          <a:noFill/>
        </p:spPr>
        <p:txBody>
          <a:bodyPr wrap="square" lIns="46990" tIns="46990" rIns="46990" bIns="46990" rtlCol="0">
            <a:spAutoFit/>
          </a:bodyPr>
          <a:p>
            <a:pPr algn="l">
              <a:lnSpc>
                <a:spcPct val="150000"/>
              </a:lnSpc>
            </a:pPr>
            <a:r>
              <a:rPr lang="en-US" altLang="zh-CN" sz="2800" b="1" dirty="0">
                <a:solidFill>
                  <a:schemeClr val="tx1">
                    <a:lumMod val="75000"/>
                    <a:lumOff val="25000"/>
                  </a:schemeClr>
                </a:solidFill>
                <a:latin typeface="思源黑体" panose="020B0400000000000000" pitchFamily="34" charset="-122"/>
                <a:ea typeface="思源黑体" panose="020B0400000000000000" pitchFamily="34" charset="-122"/>
                <a:cs typeface="思源黑体" panose="020B0400000000000000" pitchFamily="34" charset="-122"/>
                <a:sym typeface="思源黑体" panose="020B0400000000000000" pitchFamily="34" charset="-122"/>
              </a:rPr>
              <a:t>2.</a:t>
            </a:r>
            <a:r>
              <a:rPr lang="en-US" sz="2800" b="1" dirty="0">
                <a:solidFill>
                  <a:schemeClr val="tx1">
                    <a:lumMod val="75000"/>
                    <a:lumOff val="25000"/>
                  </a:schemeClr>
                </a:solidFill>
                <a:latin typeface="思源黑体" panose="020B0400000000000000" pitchFamily="34" charset="-122"/>
                <a:ea typeface="思源黑体" panose="020B0400000000000000" pitchFamily="34" charset="-122"/>
                <a:cs typeface="思源黑体" panose="020B0400000000000000" pitchFamily="34" charset="-122"/>
                <a:sym typeface="思源黑体" panose="020B0400000000000000" pitchFamily="34" charset="-122"/>
              </a:rPr>
              <a:t>3</a:t>
            </a:r>
            <a:r>
              <a:rPr lang="zh-CN" sz="2800" b="1" dirty="0">
                <a:solidFill>
                  <a:schemeClr val="tx1">
                    <a:lumMod val="75000"/>
                    <a:lumOff val="25000"/>
                  </a:schemeClr>
                </a:solidFill>
                <a:latin typeface="思源黑体" panose="020B0400000000000000" pitchFamily="34" charset="-122"/>
                <a:ea typeface="思源黑体" panose="020B0400000000000000" pitchFamily="34" charset="-122"/>
                <a:cs typeface="思源黑体" panose="020B0400000000000000" pitchFamily="34" charset="-122"/>
                <a:sym typeface="思源黑体" panose="020B0400000000000000" pitchFamily="34" charset="-122"/>
              </a:rPr>
              <a:t>一键测量仪</a:t>
            </a:r>
            <a:endParaRPr lang="zh-CN" sz="2800" b="1" dirty="0">
              <a:solidFill>
                <a:schemeClr val="tx1">
                  <a:lumMod val="75000"/>
                  <a:lumOff val="25000"/>
                </a:schemeClr>
              </a:solidFill>
              <a:latin typeface="思源黑体" panose="020B0400000000000000" pitchFamily="34" charset="-122"/>
              <a:ea typeface="思源黑体" panose="020B0400000000000000" pitchFamily="34" charset="-122"/>
              <a:cs typeface="思源黑体" panose="020B0400000000000000" pitchFamily="34" charset="-122"/>
              <a:sym typeface="思源黑体" panose="020B0400000000000000" pitchFamily="34" charset="-122"/>
            </a:endParaRPr>
          </a:p>
        </p:txBody>
      </p:sp>
      <p:sp>
        <p:nvSpPr>
          <p:cNvPr id="3" name="文本框 2"/>
          <p:cNvSpPr txBox="1"/>
          <p:nvPr/>
        </p:nvSpPr>
        <p:spPr>
          <a:xfrm>
            <a:off x="2794000" y="1389380"/>
            <a:ext cx="1104900" cy="521970"/>
          </a:xfrm>
          <a:prstGeom prst="rect">
            <a:avLst/>
          </a:prstGeom>
          <a:noFill/>
        </p:spPr>
        <p:txBody>
          <a:bodyPr wrap="square" rtlCol="0">
            <a:spAutoFit/>
          </a:bodyPr>
          <a:p>
            <a:r>
              <a:rPr lang="zh-CN" altLang="zh-CN" sz="1400" dirty="0">
                <a:latin typeface="思源黑体" panose="020B0400000000000000" pitchFamily="34" charset="-122"/>
                <a:ea typeface="思源黑体" panose="020B0400000000000000" pitchFamily="34" charset="-122"/>
                <a:cs typeface="思源黑体" panose="020B0400000000000000" pitchFamily="34" charset="-122"/>
                <a:sym typeface="+mn-ea"/>
              </a:rPr>
              <a:t>产品规格</a:t>
            </a:r>
            <a:endParaRPr lang="zh-CN" altLang="zh-CN" sz="1400" dirty="0">
              <a:latin typeface="思源黑体" panose="020B0400000000000000" pitchFamily="34" charset="-122"/>
              <a:ea typeface="思源黑体" panose="020B0400000000000000" pitchFamily="34" charset="-122"/>
              <a:cs typeface="思源黑体" panose="020B0400000000000000" pitchFamily="34" charset="-122"/>
            </a:endParaRPr>
          </a:p>
          <a:p>
            <a:endParaRPr lang="zh-CN" altLang="en-US" sz="1400"/>
          </a:p>
        </p:txBody>
      </p:sp>
      <p:sp>
        <p:nvSpPr>
          <p:cNvPr id="4" name="流程图: 合并 3"/>
          <p:cNvSpPr/>
          <p:nvPr/>
        </p:nvSpPr>
        <p:spPr>
          <a:xfrm>
            <a:off x="3622675" y="1469390"/>
            <a:ext cx="140400" cy="140400"/>
          </a:xfrm>
          <a:prstGeom prst="flowChartMerg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7" name="图形 18"/>
          <p:cNvPicPr>
            <a:picLocks noChangeAspect="1"/>
          </p:cNvPicPr>
          <p:nvPr/>
        </p:nvPicPr>
        <p:blipFill>
          <a:blip r:embed="rId6"/>
          <a:stretch>
            <a:fillRect/>
          </a:stretch>
        </p:blipFill>
        <p:spPr>
          <a:xfrm>
            <a:off x="188913" y="4543425"/>
            <a:ext cx="2324100" cy="2095500"/>
          </a:xfrm>
          <a:prstGeom prst="rect">
            <a:avLst/>
          </a:prstGeom>
          <a:noFill/>
          <a:ln w="9525">
            <a:noFill/>
          </a:ln>
        </p:spPr>
      </p:pic>
      <p:pic>
        <p:nvPicPr>
          <p:cNvPr id="8" name="图形 20"/>
          <p:cNvPicPr>
            <a:picLocks noChangeAspect="1"/>
          </p:cNvPicPr>
          <p:nvPr/>
        </p:nvPicPr>
        <p:blipFill>
          <a:blip r:embed="rId7"/>
          <a:stretch>
            <a:fillRect/>
          </a:stretch>
        </p:blipFill>
        <p:spPr>
          <a:xfrm>
            <a:off x="2873375" y="5048250"/>
            <a:ext cx="8794750" cy="1668463"/>
          </a:xfrm>
          <a:prstGeom prst="rect">
            <a:avLst/>
          </a:prstGeom>
          <a:noFill/>
          <a:ln w="9525">
            <a:noFill/>
          </a:ln>
        </p:spPr>
      </p:pic>
      <p:sp>
        <p:nvSpPr>
          <p:cNvPr id="9" name="文本框 14"/>
          <p:cNvSpPr txBox="1"/>
          <p:nvPr/>
        </p:nvSpPr>
        <p:spPr>
          <a:xfrm>
            <a:off x="2835275" y="4297680"/>
            <a:ext cx="2157730" cy="706755"/>
          </a:xfrm>
          <a:prstGeom prst="rect">
            <a:avLst/>
          </a:prstGeom>
          <a:noFill/>
          <a:ln w="9525">
            <a:noFill/>
          </a:ln>
        </p:spPr>
        <p:txBody>
          <a:bodyPr wrap="square" anchor="t">
            <a:spAutoFit/>
          </a:bodyPr>
          <a:p>
            <a:pPr algn="just" eaLnBrk="0" hangingPunct="0"/>
            <a:r>
              <a:rPr lang="zh-CN" altLang="zh-CN" sz="2000" dirty="0">
                <a:latin typeface="阿里巴巴普惠体 Heavy" panose="00020600040101010101" charset="-122"/>
                <a:ea typeface="阿里巴巴普惠体 Heavy" panose="00020600040101010101" charset="-122"/>
                <a:cs typeface="思源黑体" panose="020B0400000000000000" pitchFamily="34" charset="-122"/>
              </a:rPr>
              <a:t>卧式一键测量仪</a:t>
            </a:r>
            <a:endParaRPr lang="zh-CN" altLang="zh-CN" sz="2000" dirty="0">
              <a:latin typeface="阿里巴巴普惠体 Heavy" panose="00020600040101010101" charset="-122"/>
              <a:ea typeface="阿里巴巴普惠体 Heavy" panose="00020600040101010101" charset="-122"/>
              <a:cs typeface="思源黑体" panose="020B0400000000000000" pitchFamily="34" charset="-122"/>
            </a:endParaRPr>
          </a:p>
          <a:p>
            <a:pPr algn="just" eaLnBrk="0" hangingPunct="0"/>
            <a:endParaRPr lang="zh-CN" altLang="zh-CN" sz="2000" dirty="0">
              <a:latin typeface="阿里巴巴普惠体 Heavy" panose="00020600040101010101" charset="-122"/>
              <a:ea typeface="阿里巴巴普惠体 Heavy" panose="00020600040101010101" charset="-122"/>
              <a:cs typeface="思源黑体" panose="020B0400000000000000" pitchFamily="34" charset="-122"/>
            </a:endParaRPr>
          </a:p>
        </p:txBody>
      </p:sp>
      <p:sp>
        <p:nvSpPr>
          <p:cNvPr id="10" name="文本框 9"/>
          <p:cNvSpPr txBox="1"/>
          <p:nvPr/>
        </p:nvSpPr>
        <p:spPr>
          <a:xfrm>
            <a:off x="2835275" y="4669155"/>
            <a:ext cx="1104900" cy="521970"/>
          </a:xfrm>
          <a:prstGeom prst="rect">
            <a:avLst/>
          </a:prstGeom>
          <a:noFill/>
        </p:spPr>
        <p:txBody>
          <a:bodyPr wrap="square" rtlCol="0">
            <a:spAutoFit/>
          </a:bodyPr>
          <a:p>
            <a:r>
              <a:rPr lang="zh-CN" altLang="zh-CN" sz="1400" dirty="0">
                <a:latin typeface="思源黑体" panose="020B0400000000000000" pitchFamily="34" charset="-122"/>
                <a:ea typeface="思源黑体" panose="020B0400000000000000" pitchFamily="34" charset="-122"/>
                <a:cs typeface="思源黑体" panose="020B0400000000000000" pitchFamily="34" charset="-122"/>
                <a:sym typeface="+mn-ea"/>
              </a:rPr>
              <a:t>产品规格</a:t>
            </a:r>
            <a:endParaRPr lang="zh-CN" altLang="zh-CN" sz="1400" dirty="0">
              <a:latin typeface="思源黑体" panose="020B0400000000000000" pitchFamily="34" charset="-122"/>
              <a:ea typeface="思源黑体" panose="020B0400000000000000" pitchFamily="34" charset="-122"/>
              <a:cs typeface="思源黑体" panose="020B0400000000000000" pitchFamily="34" charset="-122"/>
            </a:endParaRPr>
          </a:p>
          <a:p>
            <a:endParaRPr lang="zh-CN" altLang="en-US" sz="1400"/>
          </a:p>
        </p:txBody>
      </p:sp>
    </p:spTree>
    <p:custDataLst>
      <p:tags r:id="rId8"/>
    </p:custDataLst>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244261" y="142416"/>
            <a:ext cx="11947317" cy="657443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b="1">
              <a:solidFill>
                <a:srgbClr val="D6680F"/>
              </a:solidFill>
              <a:latin typeface="思源黑体" panose="020B0400000000000000" pitchFamily="34" charset="-122"/>
              <a:ea typeface="思源黑体" panose="020B0400000000000000" pitchFamily="34" charset="-122"/>
              <a:sym typeface="思源黑体" panose="020B0400000000000000" pitchFamily="34" charset="-122"/>
            </a:endParaRPr>
          </a:p>
        </p:txBody>
      </p:sp>
      <p:sp>
        <p:nvSpPr>
          <p:cNvPr id="4" name="PA_椭圆 75"/>
          <p:cNvSpPr/>
          <p:nvPr>
            <p:custDataLst>
              <p:tags r:id="rId2"/>
            </p:custDataLst>
          </p:nvPr>
        </p:nvSpPr>
        <p:spPr>
          <a:xfrm>
            <a:off x="3734823" y="-1510469"/>
            <a:ext cx="10167444" cy="9878936"/>
          </a:xfrm>
          <a:prstGeom prst="ellipse">
            <a:avLst/>
          </a:prstGeom>
          <a:noFill/>
          <a:ln w="101600" cap="flat" cmpd="sng" algn="ctr">
            <a:solidFill>
              <a:schemeClr val="tx1">
                <a:lumMod val="75000"/>
                <a:lumOff val="25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思源黑体" panose="020B0400000000000000" pitchFamily="34" charset="-122"/>
              <a:ea typeface="思源黑体" panose="020B0400000000000000" pitchFamily="34" charset="-122"/>
              <a:sym typeface="思源黑体" panose="020B0400000000000000" pitchFamily="34" charset="-122"/>
            </a:endParaRPr>
          </a:p>
        </p:txBody>
      </p:sp>
      <p:sp>
        <p:nvSpPr>
          <p:cNvPr id="13" name="文本框 12"/>
          <p:cNvSpPr txBox="1"/>
          <p:nvPr>
            <p:custDataLst>
              <p:tags r:id="rId3"/>
            </p:custDataLst>
          </p:nvPr>
        </p:nvSpPr>
        <p:spPr>
          <a:xfrm>
            <a:off x="6289553" y="1518179"/>
            <a:ext cx="3519054" cy="706755"/>
          </a:xfrm>
          <a:prstGeom prst="rect">
            <a:avLst/>
          </a:prstGeom>
          <a:noFill/>
        </p:spPr>
        <p:txBody>
          <a:bodyPr wrap="square" rtlCol="0">
            <a:spAutoFit/>
          </a:bodyPr>
          <a:lstStyle/>
          <a:p>
            <a:r>
              <a:rPr lang="zh-CN" altLang="zh-CN" sz="4000" b="1" dirty="0">
                <a:solidFill>
                  <a:schemeClr val="tx1">
                    <a:lumMod val="75000"/>
                    <a:lumOff val="25000"/>
                  </a:schemeClr>
                </a:solidFill>
                <a:latin typeface="思源黑体" panose="020B0400000000000000" pitchFamily="34" charset="-122"/>
                <a:ea typeface="思源黑体" panose="020B0400000000000000" pitchFamily="34" charset="-122"/>
                <a:sym typeface="思源黑体" panose="020B0400000000000000" pitchFamily="34" charset="-122"/>
              </a:rPr>
              <a:t>关于企业</a:t>
            </a:r>
            <a:endParaRPr lang="zh-CN" altLang="zh-CN" sz="4000" b="1" dirty="0">
              <a:solidFill>
                <a:schemeClr val="tx1">
                  <a:lumMod val="75000"/>
                  <a:lumOff val="25000"/>
                </a:schemeClr>
              </a:solidFill>
              <a:latin typeface="思源黑体" panose="020B0400000000000000" pitchFamily="34" charset="-122"/>
              <a:ea typeface="思源黑体" panose="020B0400000000000000" pitchFamily="34" charset="-122"/>
              <a:sym typeface="思源黑体" panose="020B0400000000000000" pitchFamily="34" charset="-122"/>
            </a:endParaRPr>
          </a:p>
        </p:txBody>
      </p:sp>
      <p:sp>
        <p:nvSpPr>
          <p:cNvPr id="10" name="圆角矩形 9"/>
          <p:cNvSpPr/>
          <p:nvPr>
            <p:custDataLst>
              <p:tags r:id="rId4"/>
            </p:custDataLst>
          </p:nvPr>
        </p:nvSpPr>
        <p:spPr>
          <a:xfrm>
            <a:off x="6429375" y="2353310"/>
            <a:ext cx="4393565" cy="523875"/>
          </a:xfrm>
          <a:prstGeom prst="roundRect">
            <a:avLst/>
          </a:prstGeom>
          <a:solidFill>
            <a:srgbClr val="D668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sp>
        <p:nvSpPr>
          <p:cNvPr id="15" name="椭圆 14"/>
          <p:cNvSpPr/>
          <p:nvPr>
            <p:custDataLst>
              <p:tags r:id="rId5"/>
            </p:custDataLst>
          </p:nvPr>
        </p:nvSpPr>
        <p:spPr>
          <a:xfrm>
            <a:off x="6485890" y="2390140"/>
            <a:ext cx="464185" cy="46418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sz="800">
              <a:solidFill>
                <a:srgbClr val="D6680F"/>
              </a:solidFill>
            </a:endParaRPr>
          </a:p>
        </p:txBody>
      </p:sp>
      <p:sp>
        <p:nvSpPr>
          <p:cNvPr id="17" name="文本框 16"/>
          <p:cNvSpPr txBox="1"/>
          <p:nvPr>
            <p:custDataLst>
              <p:tags r:id="rId6"/>
            </p:custDataLst>
          </p:nvPr>
        </p:nvSpPr>
        <p:spPr>
          <a:xfrm>
            <a:off x="6250305" y="2446655"/>
            <a:ext cx="934720" cy="337185"/>
          </a:xfrm>
          <a:prstGeom prst="rect">
            <a:avLst/>
          </a:prstGeom>
          <a:noFill/>
        </p:spPr>
        <p:txBody>
          <a:bodyPr wrap="square" rtlCol="0">
            <a:spAutoFit/>
          </a:bodyPr>
          <a:p>
            <a:pPr algn="ctr"/>
            <a:r>
              <a:rPr lang="en-US" sz="1600" b="1">
                <a:solidFill>
                  <a:srgbClr val="D6680F"/>
                </a:solidFill>
                <a:latin typeface="思源黑体" panose="020B0400000000000000" pitchFamily="34" charset="-122"/>
                <a:ea typeface="思源黑体" panose="020B0400000000000000" pitchFamily="34" charset="-122"/>
                <a:sym typeface="思源黑体" panose="020B0400000000000000" pitchFamily="34" charset="-122"/>
              </a:rPr>
              <a:t>1.1    </a:t>
            </a:r>
            <a:endParaRPr lang="en-US" sz="1600" b="1">
              <a:solidFill>
                <a:srgbClr val="D6680F"/>
              </a:solidFill>
              <a:latin typeface="思源黑体" panose="020B0400000000000000" pitchFamily="34" charset="-122"/>
              <a:ea typeface="思源黑体" panose="020B0400000000000000" pitchFamily="34" charset="-122"/>
              <a:sym typeface="思源黑体" panose="020B0400000000000000" pitchFamily="34" charset="-122"/>
            </a:endParaRPr>
          </a:p>
        </p:txBody>
      </p:sp>
      <p:sp>
        <p:nvSpPr>
          <p:cNvPr id="19" name="文本框 18"/>
          <p:cNvSpPr txBox="1"/>
          <p:nvPr>
            <p:custDataLst>
              <p:tags r:id="rId7"/>
            </p:custDataLst>
          </p:nvPr>
        </p:nvSpPr>
        <p:spPr>
          <a:xfrm>
            <a:off x="7033895" y="2446655"/>
            <a:ext cx="2342515" cy="368300"/>
          </a:xfrm>
          <a:prstGeom prst="rect">
            <a:avLst/>
          </a:prstGeom>
          <a:noFill/>
        </p:spPr>
        <p:txBody>
          <a:bodyPr wrap="square" rtlCol="0">
            <a:spAutoFit/>
          </a:bodyPr>
          <a:p>
            <a:r>
              <a:rPr lang="zh-CN" altLang="zh-CN">
                <a:solidFill>
                  <a:schemeClr val="bg1"/>
                </a:solidFill>
                <a:latin typeface="思源黑体" panose="020B0400000000000000" pitchFamily="34" charset="-122"/>
                <a:ea typeface="思源黑体" panose="020B0400000000000000" pitchFamily="34" charset="-122"/>
              </a:rPr>
              <a:t>公司简介</a:t>
            </a:r>
            <a:endParaRPr lang="zh-CN" altLang="zh-CN">
              <a:solidFill>
                <a:schemeClr val="bg1"/>
              </a:solidFill>
              <a:latin typeface="思源黑体" panose="020B0400000000000000" pitchFamily="34" charset="-122"/>
              <a:ea typeface="思源黑体" panose="020B0400000000000000" pitchFamily="34" charset="-122"/>
            </a:endParaRPr>
          </a:p>
        </p:txBody>
      </p:sp>
      <p:sp>
        <p:nvSpPr>
          <p:cNvPr id="21" name="圆角矩形 20"/>
          <p:cNvSpPr/>
          <p:nvPr>
            <p:custDataLst>
              <p:tags r:id="rId8"/>
            </p:custDataLst>
          </p:nvPr>
        </p:nvSpPr>
        <p:spPr>
          <a:xfrm>
            <a:off x="6429375" y="3898265"/>
            <a:ext cx="4393565" cy="523875"/>
          </a:xfrm>
          <a:prstGeom prst="roundRect">
            <a:avLst/>
          </a:prstGeom>
          <a:solidFill>
            <a:srgbClr val="D668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sp>
        <p:nvSpPr>
          <p:cNvPr id="22" name="文本框 21"/>
          <p:cNvSpPr txBox="1"/>
          <p:nvPr>
            <p:custDataLst>
              <p:tags r:id="rId9"/>
            </p:custDataLst>
          </p:nvPr>
        </p:nvSpPr>
        <p:spPr>
          <a:xfrm>
            <a:off x="7033895" y="3975735"/>
            <a:ext cx="2342515" cy="368300"/>
          </a:xfrm>
          <a:prstGeom prst="rect">
            <a:avLst/>
          </a:prstGeom>
          <a:noFill/>
        </p:spPr>
        <p:txBody>
          <a:bodyPr wrap="square" rtlCol="0">
            <a:spAutoFit/>
          </a:bodyPr>
          <a:p>
            <a:r>
              <a:rPr lang="zh-CN" altLang="zh-CN">
                <a:solidFill>
                  <a:schemeClr val="bg1"/>
                </a:solidFill>
                <a:latin typeface="思源黑体" panose="020B0400000000000000" pitchFamily="34" charset="-122"/>
                <a:ea typeface="思源黑体" panose="020B0400000000000000" pitchFamily="34" charset="-122"/>
              </a:rPr>
              <a:t>研创团队介绍</a:t>
            </a:r>
            <a:endParaRPr lang="zh-CN" altLang="zh-CN">
              <a:solidFill>
                <a:schemeClr val="bg1"/>
              </a:solidFill>
              <a:latin typeface="思源黑体" panose="020B0400000000000000" pitchFamily="34" charset="-122"/>
              <a:ea typeface="思源黑体" panose="020B0400000000000000" pitchFamily="34" charset="-122"/>
            </a:endParaRPr>
          </a:p>
        </p:txBody>
      </p:sp>
      <p:sp>
        <p:nvSpPr>
          <p:cNvPr id="24" name="椭圆 23"/>
          <p:cNvSpPr/>
          <p:nvPr>
            <p:custDataLst>
              <p:tags r:id="rId10"/>
            </p:custDataLst>
          </p:nvPr>
        </p:nvSpPr>
        <p:spPr>
          <a:xfrm>
            <a:off x="6478270" y="3928110"/>
            <a:ext cx="464185" cy="46418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sz="800">
              <a:solidFill>
                <a:srgbClr val="D6680F"/>
              </a:solidFill>
            </a:endParaRPr>
          </a:p>
        </p:txBody>
      </p:sp>
      <p:sp>
        <p:nvSpPr>
          <p:cNvPr id="25" name="文本框 24"/>
          <p:cNvSpPr txBox="1"/>
          <p:nvPr>
            <p:custDataLst>
              <p:tags r:id="rId11"/>
            </p:custDataLst>
          </p:nvPr>
        </p:nvSpPr>
        <p:spPr>
          <a:xfrm>
            <a:off x="6242685" y="3990975"/>
            <a:ext cx="934720" cy="337185"/>
          </a:xfrm>
          <a:prstGeom prst="rect">
            <a:avLst/>
          </a:prstGeom>
          <a:noFill/>
        </p:spPr>
        <p:txBody>
          <a:bodyPr wrap="square" rtlCol="0">
            <a:spAutoFit/>
          </a:bodyPr>
          <a:p>
            <a:pPr algn="ctr"/>
            <a:r>
              <a:rPr lang="en-US" sz="1600" b="1">
                <a:solidFill>
                  <a:srgbClr val="D6680F"/>
                </a:solidFill>
                <a:latin typeface="思源黑体" panose="020B0400000000000000" pitchFamily="34" charset="-122"/>
                <a:ea typeface="思源黑体" panose="020B0400000000000000" pitchFamily="34" charset="-122"/>
                <a:sym typeface="思源黑体" panose="020B0400000000000000" pitchFamily="34" charset="-122"/>
              </a:rPr>
              <a:t>1.3   </a:t>
            </a:r>
            <a:endParaRPr lang="en-US" sz="1600" b="1">
              <a:solidFill>
                <a:srgbClr val="D6680F"/>
              </a:solidFill>
              <a:latin typeface="思源黑体" panose="020B0400000000000000" pitchFamily="34" charset="-122"/>
              <a:ea typeface="思源黑体" panose="020B0400000000000000" pitchFamily="34" charset="-122"/>
              <a:sym typeface="思源黑体" panose="020B0400000000000000" pitchFamily="34" charset="-122"/>
            </a:endParaRPr>
          </a:p>
        </p:txBody>
      </p:sp>
      <p:sp>
        <p:nvSpPr>
          <p:cNvPr id="26" name="圆角矩形 25"/>
          <p:cNvSpPr/>
          <p:nvPr>
            <p:custDataLst>
              <p:tags r:id="rId12"/>
            </p:custDataLst>
          </p:nvPr>
        </p:nvSpPr>
        <p:spPr>
          <a:xfrm>
            <a:off x="6438900" y="4634865"/>
            <a:ext cx="4393565" cy="523875"/>
          </a:xfrm>
          <a:prstGeom prst="roundRect">
            <a:avLst/>
          </a:prstGeom>
          <a:solidFill>
            <a:srgbClr val="D668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sp>
        <p:nvSpPr>
          <p:cNvPr id="27" name="文本框 26"/>
          <p:cNvSpPr txBox="1"/>
          <p:nvPr>
            <p:custDataLst>
              <p:tags r:id="rId13"/>
            </p:custDataLst>
          </p:nvPr>
        </p:nvSpPr>
        <p:spPr>
          <a:xfrm>
            <a:off x="7043420" y="4712335"/>
            <a:ext cx="2342515" cy="368300"/>
          </a:xfrm>
          <a:prstGeom prst="rect">
            <a:avLst/>
          </a:prstGeom>
          <a:noFill/>
        </p:spPr>
        <p:txBody>
          <a:bodyPr wrap="square" rtlCol="0">
            <a:spAutoFit/>
          </a:bodyPr>
          <a:p>
            <a:r>
              <a:rPr lang="zh-CN" altLang="zh-CN">
                <a:solidFill>
                  <a:schemeClr val="bg1"/>
                </a:solidFill>
                <a:latin typeface="思源黑体" panose="020B0400000000000000" pitchFamily="34" charset="-122"/>
                <a:ea typeface="思源黑体" panose="020B0400000000000000" pitchFamily="34" charset="-122"/>
              </a:rPr>
              <a:t>发展历程</a:t>
            </a:r>
            <a:endParaRPr lang="zh-CN" altLang="zh-CN">
              <a:solidFill>
                <a:schemeClr val="bg1"/>
              </a:solidFill>
              <a:latin typeface="思源黑体" panose="020B0400000000000000" pitchFamily="34" charset="-122"/>
              <a:ea typeface="思源黑体" panose="020B0400000000000000" pitchFamily="34" charset="-122"/>
            </a:endParaRPr>
          </a:p>
        </p:txBody>
      </p:sp>
      <p:sp>
        <p:nvSpPr>
          <p:cNvPr id="28" name="文本框 27"/>
          <p:cNvSpPr txBox="1"/>
          <p:nvPr>
            <p:custDataLst>
              <p:tags r:id="rId14"/>
            </p:custDataLst>
          </p:nvPr>
        </p:nvSpPr>
        <p:spPr>
          <a:xfrm>
            <a:off x="6242685" y="4727575"/>
            <a:ext cx="934720" cy="337185"/>
          </a:xfrm>
          <a:prstGeom prst="rect">
            <a:avLst/>
          </a:prstGeom>
          <a:noFill/>
        </p:spPr>
        <p:txBody>
          <a:bodyPr wrap="square" rtlCol="0">
            <a:spAutoFit/>
          </a:bodyPr>
          <a:p>
            <a:pPr algn="ctr"/>
            <a:r>
              <a:rPr lang="en-US" sz="1600" b="1">
                <a:solidFill>
                  <a:srgbClr val="D6680F"/>
                </a:solidFill>
                <a:latin typeface="思源黑体" panose="020B0400000000000000" pitchFamily="34" charset="-122"/>
                <a:ea typeface="思源黑体" panose="020B0400000000000000" pitchFamily="34" charset="-122"/>
                <a:sym typeface="思源黑体" panose="020B0400000000000000" pitchFamily="34" charset="-122"/>
              </a:rPr>
              <a:t>1.2   </a:t>
            </a:r>
            <a:endParaRPr lang="en-US" sz="1600" b="1">
              <a:solidFill>
                <a:srgbClr val="D6680F"/>
              </a:solidFill>
              <a:latin typeface="思源黑体" panose="020B0400000000000000" pitchFamily="34" charset="-122"/>
              <a:ea typeface="思源黑体" panose="020B0400000000000000" pitchFamily="34" charset="-122"/>
              <a:sym typeface="思源黑体" panose="020B0400000000000000" pitchFamily="34" charset="-122"/>
            </a:endParaRPr>
          </a:p>
        </p:txBody>
      </p:sp>
      <p:sp>
        <p:nvSpPr>
          <p:cNvPr id="29" name="椭圆 28"/>
          <p:cNvSpPr/>
          <p:nvPr>
            <p:custDataLst>
              <p:tags r:id="rId15"/>
            </p:custDataLst>
          </p:nvPr>
        </p:nvSpPr>
        <p:spPr>
          <a:xfrm>
            <a:off x="6477000" y="4664075"/>
            <a:ext cx="464185" cy="46418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sz="800">
              <a:solidFill>
                <a:srgbClr val="D6680F"/>
              </a:solidFill>
            </a:endParaRPr>
          </a:p>
        </p:txBody>
      </p:sp>
      <p:sp>
        <p:nvSpPr>
          <p:cNvPr id="30" name="文本框 29"/>
          <p:cNvSpPr txBox="1"/>
          <p:nvPr>
            <p:custDataLst>
              <p:tags r:id="rId16"/>
            </p:custDataLst>
          </p:nvPr>
        </p:nvSpPr>
        <p:spPr>
          <a:xfrm>
            <a:off x="6243320" y="4727575"/>
            <a:ext cx="934720" cy="337185"/>
          </a:xfrm>
          <a:prstGeom prst="rect">
            <a:avLst/>
          </a:prstGeom>
          <a:noFill/>
        </p:spPr>
        <p:txBody>
          <a:bodyPr wrap="square" rtlCol="0">
            <a:spAutoFit/>
          </a:bodyPr>
          <a:p>
            <a:pPr algn="ctr"/>
            <a:r>
              <a:rPr lang="en-US" sz="1600" b="1">
                <a:solidFill>
                  <a:srgbClr val="D6680F"/>
                </a:solidFill>
                <a:latin typeface="思源黑体" panose="020B0400000000000000" pitchFamily="34" charset="-122"/>
                <a:ea typeface="思源黑体" panose="020B0400000000000000" pitchFamily="34" charset="-122"/>
                <a:sym typeface="思源黑体" panose="020B0400000000000000" pitchFamily="34" charset="-122"/>
              </a:rPr>
              <a:t>1.4   </a:t>
            </a:r>
            <a:endParaRPr lang="en-US" sz="1600" b="1">
              <a:solidFill>
                <a:srgbClr val="D6680F"/>
              </a:solidFill>
              <a:latin typeface="思源黑体" panose="020B0400000000000000" pitchFamily="34" charset="-122"/>
              <a:ea typeface="思源黑体" panose="020B0400000000000000" pitchFamily="34" charset="-122"/>
              <a:sym typeface="思源黑体" panose="020B0400000000000000" pitchFamily="34" charset="-122"/>
            </a:endParaRPr>
          </a:p>
        </p:txBody>
      </p:sp>
      <p:sp>
        <p:nvSpPr>
          <p:cNvPr id="31" name="圆角矩形 30"/>
          <p:cNvSpPr/>
          <p:nvPr>
            <p:custDataLst>
              <p:tags r:id="rId17"/>
            </p:custDataLst>
          </p:nvPr>
        </p:nvSpPr>
        <p:spPr>
          <a:xfrm>
            <a:off x="6438900" y="5380990"/>
            <a:ext cx="4393565" cy="523875"/>
          </a:xfrm>
          <a:prstGeom prst="roundRect">
            <a:avLst/>
          </a:prstGeom>
          <a:solidFill>
            <a:srgbClr val="D668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sp>
        <p:nvSpPr>
          <p:cNvPr id="32" name="文本框 31"/>
          <p:cNvSpPr txBox="1"/>
          <p:nvPr>
            <p:custDataLst>
              <p:tags r:id="rId18"/>
            </p:custDataLst>
          </p:nvPr>
        </p:nvSpPr>
        <p:spPr>
          <a:xfrm>
            <a:off x="7043420" y="5458460"/>
            <a:ext cx="2342515" cy="368300"/>
          </a:xfrm>
          <a:prstGeom prst="rect">
            <a:avLst/>
          </a:prstGeom>
          <a:noFill/>
        </p:spPr>
        <p:txBody>
          <a:bodyPr wrap="square" rtlCol="0">
            <a:spAutoFit/>
          </a:bodyPr>
          <a:p>
            <a:r>
              <a:rPr lang="zh-CN" altLang="zh-CN">
                <a:solidFill>
                  <a:schemeClr val="bg1"/>
                </a:solidFill>
                <a:latin typeface="思源黑体" panose="020B0400000000000000" pitchFamily="34" charset="-122"/>
                <a:ea typeface="思源黑体" panose="020B0400000000000000" pitchFamily="34" charset="-122"/>
              </a:rPr>
              <a:t>企业荣誉</a:t>
            </a:r>
            <a:endParaRPr lang="zh-CN" altLang="zh-CN">
              <a:solidFill>
                <a:schemeClr val="bg1"/>
              </a:solidFill>
              <a:latin typeface="思源黑体" panose="020B0400000000000000" pitchFamily="34" charset="-122"/>
              <a:ea typeface="思源黑体" panose="020B0400000000000000" pitchFamily="34" charset="-122"/>
            </a:endParaRPr>
          </a:p>
        </p:txBody>
      </p:sp>
      <p:sp>
        <p:nvSpPr>
          <p:cNvPr id="33" name="椭圆 32"/>
          <p:cNvSpPr/>
          <p:nvPr>
            <p:custDataLst>
              <p:tags r:id="rId19"/>
            </p:custDataLst>
          </p:nvPr>
        </p:nvSpPr>
        <p:spPr>
          <a:xfrm>
            <a:off x="6477000" y="5410200"/>
            <a:ext cx="464185" cy="46418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sz="800">
              <a:solidFill>
                <a:srgbClr val="D6680F"/>
              </a:solidFill>
            </a:endParaRPr>
          </a:p>
        </p:txBody>
      </p:sp>
      <p:sp>
        <p:nvSpPr>
          <p:cNvPr id="34" name="文本框 33"/>
          <p:cNvSpPr txBox="1"/>
          <p:nvPr>
            <p:custDataLst>
              <p:tags r:id="rId20"/>
            </p:custDataLst>
          </p:nvPr>
        </p:nvSpPr>
        <p:spPr>
          <a:xfrm>
            <a:off x="6241415" y="5474335"/>
            <a:ext cx="934720" cy="337185"/>
          </a:xfrm>
          <a:prstGeom prst="rect">
            <a:avLst/>
          </a:prstGeom>
          <a:noFill/>
        </p:spPr>
        <p:txBody>
          <a:bodyPr wrap="square" rtlCol="0">
            <a:spAutoFit/>
          </a:bodyPr>
          <a:p>
            <a:pPr algn="ctr"/>
            <a:r>
              <a:rPr lang="en-US" sz="1600" b="1">
                <a:solidFill>
                  <a:srgbClr val="D6680F"/>
                </a:solidFill>
                <a:latin typeface="思源黑体" panose="020B0400000000000000" pitchFamily="34" charset="-122"/>
                <a:ea typeface="思源黑体" panose="020B0400000000000000" pitchFamily="34" charset="-122"/>
                <a:sym typeface="思源黑体" panose="020B0400000000000000" pitchFamily="34" charset="-122"/>
              </a:rPr>
              <a:t>1.5   </a:t>
            </a:r>
            <a:endParaRPr lang="en-US" sz="1600" b="1">
              <a:solidFill>
                <a:srgbClr val="D6680F"/>
              </a:solidFill>
              <a:latin typeface="思源黑体" panose="020B0400000000000000" pitchFamily="34" charset="-122"/>
              <a:ea typeface="思源黑体" panose="020B0400000000000000" pitchFamily="34" charset="-122"/>
              <a:sym typeface="思源黑体" panose="020B0400000000000000" pitchFamily="34" charset="-122"/>
            </a:endParaRPr>
          </a:p>
        </p:txBody>
      </p:sp>
      <p:sp>
        <p:nvSpPr>
          <p:cNvPr id="3" name="圆角矩形 2"/>
          <p:cNvSpPr/>
          <p:nvPr>
            <p:custDataLst>
              <p:tags r:id="rId21"/>
            </p:custDataLst>
          </p:nvPr>
        </p:nvSpPr>
        <p:spPr>
          <a:xfrm>
            <a:off x="6429375" y="3131185"/>
            <a:ext cx="4393565" cy="523875"/>
          </a:xfrm>
          <a:prstGeom prst="roundRect">
            <a:avLst/>
          </a:prstGeom>
          <a:solidFill>
            <a:srgbClr val="D668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sp>
        <p:nvSpPr>
          <p:cNvPr id="7" name="椭圆 6"/>
          <p:cNvSpPr/>
          <p:nvPr>
            <p:custDataLst>
              <p:tags r:id="rId22"/>
            </p:custDataLst>
          </p:nvPr>
        </p:nvSpPr>
        <p:spPr>
          <a:xfrm>
            <a:off x="6485890" y="3168015"/>
            <a:ext cx="464185" cy="46418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sz="800">
              <a:solidFill>
                <a:srgbClr val="D6680F"/>
              </a:solidFill>
            </a:endParaRPr>
          </a:p>
        </p:txBody>
      </p:sp>
      <p:sp>
        <p:nvSpPr>
          <p:cNvPr id="8" name="文本框 7"/>
          <p:cNvSpPr txBox="1"/>
          <p:nvPr>
            <p:custDataLst>
              <p:tags r:id="rId23"/>
            </p:custDataLst>
          </p:nvPr>
        </p:nvSpPr>
        <p:spPr>
          <a:xfrm>
            <a:off x="6250305" y="3224530"/>
            <a:ext cx="934720" cy="337185"/>
          </a:xfrm>
          <a:prstGeom prst="rect">
            <a:avLst/>
          </a:prstGeom>
          <a:noFill/>
        </p:spPr>
        <p:txBody>
          <a:bodyPr wrap="square" rtlCol="0">
            <a:spAutoFit/>
          </a:bodyPr>
          <a:p>
            <a:pPr algn="ctr"/>
            <a:r>
              <a:rPr lang="en-US" sz="1600" b="1">
                <a:solidFill>
                  <a:srgbClr val="D6680F"/>
                </a:solidFill>
                <a:latin typeface="思源黑体" panose="020B0400000000000000" pitchFamily="34" charset="-122"/>
                <a:ea typeface="思源黑体" panose="020B0400000000000000" pitchFamily="34" charset="-122"/>
                <a:sym typeface="思源黑体" panose="020B0400000000000000" pitchFamily="34" charset="-122"/>
              </a:rPr>
              <a:t>1.2    </a:t>
            </a:r>
            <a:endParaRPr lang="en-US" sz="1600" b="1">
              <a:solidFill>
                <a:srgbClr val="D6680F"/>
              </a:solidFill>
              <a:latin typeface="思源黑体" panose="020B0400000000000000" pitchFamily="34" charset="-122"/>
              <a:ea typeface="思源黑体" panose="020B0400000000000000" pitchFamily="34" charset="-122"/>
              <a:sym typeface="思源黑体" panose="020B0400000000000000" pitchFamily="34" charset="-122"/>
            </a:endParaRPr>
          </a:p>
        </p:txBody>
      </p:sp>
      <p:sp>
        <p:nvSpPr>
          <p:cNvPr id="9" name="文本框 8"/>
          <p:cNvSpPr txBox="1"/>
          <p:nvPr>
            <p:custDataLst>
              <p:tags r:id="rId24"/>
            </p:custDataLst>
          </p:nvPr>
        </p:nvSpPr>
        <p:spPr>
          <a:xfrm>
            <a:off x="7033895" y="3224530"/>
            <a:ext cx="2342515" cy="368300"/>
          </a:xfrm>
          <a:prstGeom prst="rect">
            <a:avLst/>
          </a:prstGeom>
          <a:noFill/>
        </p:spPr>
        <p:txBody>
          <a:bodyPr wrap="square" rtlCol="0">
            <a:spAutoFit/>
          </a:bodyPr>
          <a:p>
            <a:r>
              <a:rPr lang="zh-CN" altLang="zh-CN">
                <a:solidFill>
                  <a:schemeClr val="bg1"/>
                </a:solidFill>
                <a:latin typeface="思源黑体" panose="020B0400000000000000" pitchFamily="34" charset="-122"/>
                <a:ea typeface="思源黑体" panose="020B0400000000000000" pitchFamily="34" charset="-122"/>
              </a:rPr>
              <a:t>业务版图</a:t>
            </a:r>
            <a:endParaRPr lang="zh-CN" altLang="zh-CN">
              <a:solidFill>
                <a:schemeClr val="bg1"/>
              </a:solidFill>
              <a:latin typeface="思源黑体" panose="020B0400000000000000" pitchFamily="34" charset="-122"/>
              <a:ea typeface="思源黑体" panose="020B0400000000000000" pitchFamily="34" charset="-122"/>
            </a:endParaRPr>
          </a:p>
        </p:txBody>
      </p:sp>
      <p:pic>
        <p:nvPicPr>
          <p:cNvPr id="12" name="图片 11" descr="&amp;pky8077956952&amp;2&amp;"/>
          <p:cNvPicPr>
            <a:picLocks noChangeAspect="1"/>
          </p:cNvPicPr>
          <p:nvPr/>
        </p:nvPicPr>
        <p:blipFill>
          <a:blip r:embed="rId25"/>
          <a:srcRect t="-161"/>
          <a:stretch>
            <a:fillRect/>
          </a:stretch>
        </p:blipFill>
        <p:spPr>
          <a:xfrm>
            <a:off x="-2950210" y="-116205"/>
            <a:ext cx="7072630" cy="7072630"/>
          </a:xfrm>
          <a:prstGeom prst="ellipse">
            <a:avLst/>
          </a:prstGeom>
        </p:spPr>
      </p:pic>
      <p:sp>
        <p:nvSpPr>
          <p:cNvPr id="5" name="PA_椭圆 75"/>
          <p:cNvSpPr/>
          <p:nvPr>
            <p:custDataLst>
              <p:tags r:id="rId26"/>
            </p:custDataLst>
          </p:nvPr>
        </p:nvSpPr>
        <p:spPr>
          <a:xfrm>
            <a:off x="2584078" y="2078063"/>
            <a:ext cx="2629466" cy="2629466"/>
          </a:xfrm>
          <a:prstGeom prst="ellipse">
            <a:avLst/>
          </a:prstGeom>
          <a:solidFill>
            <a:srgbClr val="D6680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思源黑体" panose="020B0400000000000000" pitchFamily="34" charset="-122"/>
              <a:ea typeface="思源黑体" panose="020B0400000000000000" pitchFamily="34" charset="-122"/>
              <a:sym typeface="思源黑体" panose="020B0400000000000000" pitchFamily="34" charset="-122"/>
            </a:endParaRPr>
          </a:p>
        </p:txBody>
      </p:sp>
      <p:sp>
        <p:nvSpPr>
          <p:cNvPr id="6" name="文本框 5"/>
          <p:cNvSpPr txBox="1"/>
          <p:nvPr>
            <p:custDataLst>
              <p:tags r:id="rId27"/>
            </p:custDataLst>
          </p:nvPr>
        </p:nvSpPr>
        <p:spPr>
          <a:xfrm>
            <a:off x="2655444" y="2792631"/>
            <a:ext cx="2486734" cy="1200329"/>
          </a:xfrm>
          <a:prstGeom prst="rect">
            <a:avLst/>
          </a:prstGeom>
          <a:noFill/>
        </p:spPr>
        <p:txBody>
          <a:bodyPr wrap="square" rtlCol="0">
            <a:spAutoFit/>
          </a:bodyPr>
          <a:lstStyle/>
          <a:p>
            <a:pPr algn="ctr"/>
            <a:r>
              <a:rPr lang="en-US" altLang="zh-CN" sz="7200" b="1">
                <a:solidFill>
                  <a:schemeClr val="bg1"/>
                </a:solidFill>
                <a:latin typeface="思源黑体" panose="020B0400000000000000" pitchFamily="34" charset="-122"/>
                <a:ea typeface="思源黑体" panose="020B0400000000000000" pitchFamily="34" charset="-122"/>
                <a:sym typeface="思源黑体" panose="020B0400000000000000" pitchFamily="34" charset="-122"/>
              </a:rPr>
              <a:t>01</a:t>
            </a:r>
            <a:endParaRPr lang="zh-CN" altLang="en-US" sz="7200" b="1">
              <a:solidFill>
                <a:schemeClr val="bg1"/>
              </a:solidFill>
              <a:latin typeface="思源黑体" panose="020B0400000000000000" pitchFamily="34" charset="-122"/>
              <a:ea typeface="思源黑体" panose="020B0400000000000000" pitchFamily="34" charset="-122"/>
              <a:sym typeface="思源黑体" panose="020B0400000000000000" pitchFamily="34" charset="-122"/>
            </a:endParaRPr>
          </a:p>
        </p:txBody>
      </p:sp>
    </p:spTree>
    <p:custDataLst>
      <p:tags r:id="rId28"/>
    </p:custDataLst>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par>
    </p:tnLst>
    <p:bldLst>
      <p:bldP spid="10" grpId="0" animBg="1"/>
      <p:bldP spid="15" grpId="0" animBg="1"/>
      <p:bldP spid="17" grpId="0"/>
      <p:bldP spid="19" grpId="0"/>
      <p:bldP spid="21" grpId="0" animBg="1"/>
      <p:bldP spid="22" grpId="0"/>
      <p:bldP spid="24" grpId="0" animBg="1"/>
      <p:bldP spid="25" grpId="0"/>
      <p:bldP spid="26" grpId="0" animBg="1"/>
      <p:bldP spid="27" grpId="0"/>
      <p:bldP spid="28" grpId="0"/>
      <p:bldP spid="29" grpId="0" animBg="1"/>
      <p:bldP spid="30" grpId="0"/>
      <p:bldP spid="31" grpId="0" animBg="1"/>
      <p:bldP spid="32" grpId="0"/>
      <p:bldP spid="33" grpId="0" animBg="1"/>
      <p:bldP spid="34" grpId="0"/>
      <p:bldP spid="3" grpId="0" animBg="1"/>
      <p:bldP spid="7" grpId="0" animBg="1"/>
      <p:bldP spid="8" grpId="0"/>
      <p:bldP spid="9" grpId="0"/>
      <p:bldP spid="10" grpId="1" animBg="1"/>
      <p:bldP spid="15" grpId="1" animBg="1"/>
      <p:bldP spid="17" grpId="1"/>
      <p:bldP spid="19" grpId="1"/>
      <p:bldP spid="21" grpId="1" animBg="1"/>
      <p:bldP spid="22" grpId="1"/>
      <p:bldP spid="24" grpId="1" animBg="1"/>
      <p:bldP spid="25" grpId="1"/>
      <p:bldP spid="26" grpId="1" animBg="1"/>
      <p:bldP spid="27" grpId="1"/>
      <p:bldP spid="28" grpId="1"/>
      <p:bldP spid="29" grpId="1" animBg="1"/>
      <p:bldP spid="30" grpId="1"/>
      <p:bldP spid="31" grpId="1" animBg="1"/>
      <p:bldP spid="32" grpId="1"/>
      <p:bldP spid="33" grpId="1" animBg="1"/>
      <p:bldP spid="34" grpId="1"/>
      <p:bldP spid="3" grpId="1" animBg="1"/>
      <p:bldP spid="7" grpId="1" animBg="1"/>
      <p:bldP spid="8" grpId="1"/>
      <p:bldP spid="9" grpId="1"/>
      <p:bldP spid="5" grpId="0" animBg="1"/>
      <p:bldP spid="6" grpId="0"/>
      <p:bldP spid="5" grpId="1" animBg="1"/>
      <p:bldP spid="6"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椭圆 11"/>
          <p:cNvSpPr/>
          <p:nvPr/>
        </p:nvSpPr>
        <p:spPr>
          <a:xfrm>
            <a:off x="2390775" y="1094740"/>
            <a:ext cx="561975" cy="561975"/>
          </a:xfrm>
          <a:prstGeom prst="ellipse">
            <a:avLst/>
          </a:prstGeom>
          <a:solidFill>
            <a:srgbClr val="D668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矩形 2"/>
          <p:cNvSpPr/>
          <p:nvPr>
            <p:custDataLst>
              <p:tags r:id="rId1"/>
            </p:custDataLst>
          </p:nvPr>
        </p:nvSpPr>
        <p:spPr>
          <a:xfrm flipH="1">
            <a:off x="-2540" y="1094105"/>
            <a:ext cx="2675255" cy="561340"/>
          </a:xfrm>
          <a:prstGeom prst="rect">
            <a:avLst/>
          </a:prstGeom>
          <a:solidFill>
            <a:srgbClr val="D668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思源黑体" panose="020B0400000000000000" pitchFamily="34" charset="-122"/>
              <a:ea typeface="思源黑体" panose="020B0400000000000000" pitchFamily="34" charset="-122"/>
              <a:sym typeface="思源黑体" panose="020B0400000000000000" pitchFamily="34" charset="-122"/>
            </a:endParaRPr>
          </a:p>
        </p:txBody>
      </p:sp>
      <p:cxnSp>
        <p:nvCxnSpPr>
          <p:cNvPr id="18" name="直接连接符 17"/>
          <p:cNvCxnSpPr/>
          <p:nvPr>
            <p:custDataLst>
              <p:tags r:id="rId2"/>
            </p:custDataLst>
          </p:nvPr>
        </p:nvCxnSpPr>
        <p:spPr>
          <a:xfrm>
            <a:off x="2672715" y="518795"/>
            <a:ext cx="9509760" cy="254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9" name="矩形 18"/>
          <p:cNvSpPr/>
          <p:nvPr>
            <p:custDataLst>
              <p:tags r:id="rId3"/>
            </p:custDataLst>
          </p:nvPr>
        </p:nvSpPr>
        <p:spPr>
          <a:xfrm flipH="1">
            <a:off x="-2540" y="263275"/>
            <a:ext cx="219891" cy="467519"/>
          </a:xfrm>
          <a:prstGeom prst="rect">
            <a:avLst/>
          </a:prstGeom>
          <a:solidFill>
            <a:srgbClr val="D668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思源黑体" panose="020B0400000000000000" pitchFamily="34" charset="-122"/>
              <a:ea typeface="思源黑体" panose="020B0400000000000000" pitchFamily="34" charset="-122"/>
              <a:sym typeface="思源黑体" panose="020B0400000000000000" pitchFamily="34" charset="-122"/>
            </a:endParaRPr>
          </a:p>
        </p:txBody>
      </p:sp>
      <p:sp>
        <p:nvSpPr>
          <p:cNvPr id="2" name="文本框 1"/>
          <p:cNvSpPr txBox="1"/>
          <p:nvPr>
            <p:custDataLst>
              <p:tags r:id="rId4"/>
            </p:custDataLst>
          </p:nvPr>
        </p:nvSpPr>
        <p:spPr>
          <a:xfrm>
            <a:off x="217170" y="88900"/>
            <a:ext cx="2928620" cy="739775"/>
          </a:xfrm>
          <a:prstGeom prst="rect">
            <a:avLst/>
          </a:prstGeom>
          <a:noFill/>
        </p:spPr>
        <p:txBody>
          <a:bodyPr wrap="square" lIns="46990" tIns="46990" rIns="46990" bIns="46990" rtlCol="0">
            <a:spAutoFit/>
          </a:bodyPr>
          <a:p>
            <a:pPr algn="l">
              <a:lnSpc>
                <a:spcPct val="150000"/>
              </a:lnSpc>
            </a:pPr>
            <a:r>
              <a:rPr lang="en-US" altLang="zh-CN" sz="2800" b="1" dirty="0">
                <a:solidFill>
                  <a:schemeClr val="tx1">
                    <a:lumMod val="75000"/>
                    <a:lumOff val="25000"/>
                  </a:schemeClr>
                </a:solidFill>
                <a:latin typeface="思源黑体" panose="020B0400000000000000" pitchFamily="34" charset="-122"/>
                <a:ea typeface="思源黑体" panose="020B0400000000000000" pitchFamily="34" charset="-122"/>
                <a:cs typeface="思源黑体" panose="020B0400000000000000" pitchFamily="34" charset="-122"/>
                <a:sym typeface="思源黑体" panose="020B0400000000000000" pitchFamily="34" charset="-122"/>
              </a:rPr>
              <a:t>2.</a:t>
            </a:r>
            <a:r>
              <a:rPr lang="en-US" sz="2800" b="1" dirty="0">
                <a:solidFill>
                  <a:schemeClr val="tx1">
                    <a:lumMod val="75000"/>
                    <a:lumOff val="25000"/>
                  </a:schemeClr>
                </a:solidFill>
                <a:latin typeface="思源黑体" panose="020B0400000000000000" pitchFamily="34" charset="-122"/>
                <a:ea typeface="思源黑体" panose="020B0400000000000000" pitchFamily="34" charset="-122"/>
                <a:cs typeface="思源黑体" panose="020B0400000000000000" pitchFamily="34" charset="-122"/>
                <a:sym typeface="思源黑体" panose="020B0400000000000000" pitchFamily="34" charset="-122"/>
              </a:rPr>
              <a:t>3</a:t>
            </a:r>
            <a:r>
              <a:rPr lang="zh-CN" sz="2800" b="1" dirty="0">
                <a:solidFill>
                  <a:schemeClr val="tx1">
                    <a:lumMod val="75000"/>
                    <a:lumOff val="25000"/>
                  </a:schemeClr>
                </a:solidFill>
                <a:latin typeface="思源黑体" panose="020B0400000000000000" pitchFamily="34" charset="-122"/>
                <a:ea typeface="思源黑体" panose="020B0400000000000000" pitchFamily="34" charset="-122"/>
                <a:cs typeface="思源黑体" panose="020B0400000000000000" pitchFamily="34" charset="-122"/>
                <a:sym typeface="思源黑体" panose="020B0400000000000000" pitchFamily="34" charset="-122"/>
              </a:rPr>
              <a:t>一键测量仪</a:t>
            </a:r>
            <a:endParaRPr lang="zh-CN" sz="2800" b="1" dirty="0">
              <a:solidFill>
                <a:schemeClr val="tx1">
                  <a:lumMod val="75000"/>
                  <a:lumOff val="25000"/>
                </a:schemeClr>
              </a:solidFill>
              <a:latin typeface="思源黑体" panose="020B0400000000000000" pitchFamily="34" charset="-122"/>
              <a:ea typeface="思源黑体" panose="020B0400000000000000" pitchFamily="34" charset="-122"/>
              <a:cs typeface="思源黑体" panose="020B0400000000000000" pitchFamily="34" charset="-122"/>
              <a:sym typeface="思源黑体" panose="020B0400000000000000" pitchFamily="34" charset="-122"/>
            </a:endParaRPr>
          </a:p>
        </p:txBody>
      </p:sp>
      <p:sp>
        <p:nvSpPr>
          <p:cNvPr id="29704" name="文本框 43"/>
          <p:cNvSpPr txBox="1">
            <a:spLocks noChangeArrowheads="1"/>
          </p:cNvSpPr>
          <p:nvPr/>
        </p:nvSpPr>
        <p:spPr bwMode="auto">
          <a:xfrm>
            <a:off x="630238" y="2633663"/>
            <a:ext cx="2922588" cy="1330325"/>
          </a:xfrm>
          <a:prstGeom prst="rect">
            <a:avLst/>
          </a:prstGeom>
          <a:noFill/>
          <a:ln>
            <a:noFill/>
          </a:ln>
        </p:spPr>
        <p:txBody>
          <a:bodyPr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DINCond-Medium" charset="0"/>
                <a:ea typeface="阿里巴巴普惠体 R" pitchFamily="18" charset="-122"/>
              </a:defRPr>
            </a:lvl1pPr>
            <a:lvl2pPr marL="742950" indent="-285750">
              <a:lnSpc>
                <a:spcPct val="90000"/>
              </a:lnSpc>
              <a:spcBef>
                <a:spcPts val="500"/>
              </a:spcBef>
              <a:buFont typeface="Arial" panose="020B0604020202020204" pitchFamily="34" charset="0"/>
              <a:buChar char="•"/>
              <a:defRPr sz="2400">
                <a:solidFill>
                  <a:schemeClr val="tx1"/>
                </a:solidFill>
                <a:latin typeface="DINCond-Medium" charset="0"/>
                <a:ea typeface="阿里巴巴普惠体 R" pitchFamily="18"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DINCond-Medium" charset="0"/>
                <a:ea typeface="阿里巴巴普惠体 R" pitchFamily="18" charset="-122"/>
              </a:defRPr>
            </a:lvl3pPr>
            <a:lvl4pPr marL="1600200" indent="-228600">
              <a:lnSpc>
                <a:spcPct val="90000"/>
              </a:lnSpc>
              <a:spcBef>
                <a:spcPts val="500"/>
              </a:spcBef>
              <a:buFont typeface="Arial" panose="020B0604020202020204" pitchFamily="34" charset="0"/>
              <a:buChar char="•"/>
              <a:defRPr>
                <a:solidFill>
                  <a:schemeClr val="tx1"/>
                </a:solidFill>
                <a:latin typeface="DINCond-Medium" charset="0"/>
                <a:ea typeface="阿里巴巴普惠体 R" pitchFamily="18" charset="-122"/>
              </a:defRPr>
            </a:lvl4pPr>
            <a:lvl5pPr marL="2057400" indent="-228600">
              <a:lnSpc>
                <a:spcPct val="90000"/>
              </a:lnSpc>
              <a:spcBef>
                <a:spcPts val="500"/>
              </a:spcBef>
              <a:buFont typeface="Arial" panose="020B0604020202020204" pitchFamily="34" charset="0"/>
              <a:buChar char="•"/>
              <a:defRPr>
                <a:solidFill>
                  <a:schemeClr val="tx1"/>
                </a:solidFill>
                <a:latin typeface="DINCond-Medium" charset="0"/>
                <a:ea typeface="阿里巴巴普惠体 R" pitchFamily="18"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DINCond-Medium" charset="0"/>
                <a:ea typeface="阿里巴巴普惠体 R" pitchFamily="18"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DINCond-Medium" charset="0"/>
                <a:ea typeface="阿里巴巴普惠体 R" pitchFamily="18"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DINCond-Medium" charset="0"/>
                <a:ea typeface="阿里巴巴普惠体 R" pitchFamily="18"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DINCond-Medium" charset="0"/>
                <a:ea typeface="阿里巴巴普惠体 R" pitchFamily="18" charset="-122"/>
              </a:defRPr>
            </a:lvl9pPr>
          </a:lstStyle>
          <a:p>
            <a:pPr marL="0" marR="0" lvl="0" indent="0" algn="just" defTabSz="914400" rtl="0" eaLnBrk="0" fontAlgn="base" latinLnBrk="0" hangingPunct="0">
              <a:lnSpc>
                <a:spcPct val="90000"/>
              </a:lnSpc>
              <a:spcBef>
                <a:spcPts val="1000"/>
              </a:spcBef>
              <a:spcAft>
                <a:spcPct val="0"/>
              </a:spcAft>
              <a:buClrTx/>
              <a:buSzTx/>
              <a:buFont typeface="Arial" panose="020B0604020202020204" pitchFamily="34" charset="0"/>
              <a:buNone/>
              <a:defRPr/>
            </a:pPr>
            <a:r>
              <a:rPr kumimoji="0" lang="zh-CN" altLang="zh-CN" sz="1200" b="0" i="0" u="none" strike="noStrike" kern="100" cap="none" spc="0" normalizeH="0" baseline="0" noProof="0" dirty="0">
                <a:ln>
                  <a:noFill/>
                </a:ln>
                <a:solidFill>
                  <a:schemeClr val="tx1"/>
                </a:solidFill>
                <a:effectLst/>
                <a:uLnTx/>
                <a:uFillTx/>
                <a:latin typeface="思源黑体" panose="020B0400000000000000" pitchFamily="34" charset="-122"/>
                <a:ea typeface="思源黑体" panose="020B0400000000000000" pitchFamily="34" charset="-122"/>
                <a:cs typeface="Times New Roman" panose="02020603050405020304" pitchFamily="18" charset="0"/>
              </a:rPr>
              <a:t>线、圆、弧、角度等多种基础测量元素组合，解决：二维轮廓测量的线距、夹角、圆径等几何特征值；基于数据拟合的特征参数测量（峰值线、峰值圆等）；虚拟参考基元（点、线、圆、夹角等）与实际基元的距离、夹角等几何特征值；基于基元参数的位置公差（圆度、直线度、垂直度等）快速测量；智能检索已保存的测量规划文档。</a:t>
            </a:r>
            <a:endParaRPr kumimoji="0" lang="zh-CN" altLang="zh-CN" sz="1200" b="0" i="0" u="none" strike="noStrike" kern="100" cap="none" spc="0" normalizeH="0" baseline="0" noProof="0" dirty="0">
              <a:ln>
                <a:noFill/>
              </a:ln>
              <a:solidFill>
                <a:schemeClr val="tx1"/>
              </a:solidFill>
              <a:effectLst/>
              <a:uLnTx/>
              <a:uFillTx/>
              <a:latin typeface="思源黑体" panose="020B0400000000000000" pitchFamily="34" charset="-122"/>
              <a:ea typeface="思源黑体" panose="020B0400000000000000" pitchFamily="34" charset="-122"/>
              <a:cs typeface="Times New Roman" panose="02020603050405020304" pitchFamily="18" charset="0"/>
            </a:endParaRPr>
          </a:p>
        </p:txBody>
      </p:sp>
      <p:sp>
        <p:nvSpPr>
          <p:cNvPr id="28680" name="文本框 44"/>
          <p:cNvSpPr txBox="1"/>
          <p:nvPr/>
        </p:nvSpPr>
        <p:spPr>
          <a:xfrm>
            <a:off x="2289175" y="2122170"/>
            <a:ext cx="1700530" cy="368935"/>
          </a:xfrm>
          <a:prstGeom prst="rect">
            <a:avLst/>
          </a:prstGeom>
          <a:noFill/>
          <a:ln w="9525">
            <a:noFill/>
          </a:ln>
        </p:spPr>
        <p:txBody>
          <a:bodyPr wrap="square" lIns="0" tIns="0" rIns="0" bIns="0" anchor="t">
            <a:spAutoFit/>
          </a:bodyPr>
          <a:p>
            <a:pPr algn="just" eaLnBrk="0" hangingPunct="0"/>
            <a:r>
              <a:rPr lang="zh-CN" altLang="zh-CN" sz="2400" b="1" dirty="0">
                <a:latin typeface="思源黑体" panose="020B0400000000000000" pitchFamily="34" charset="-122"/>
                <a:ea typeface="思源黑体" panose="020B0400000000000000" pitchFamily="34" charset="-122"/>
              </a:rPr>
              <a:t>测量功能</a:t>
            </a:r>
            <a:endParaRPr lang="zh-CN" altLang="zh-CN" sz="2400" b="1" dirty="0">
              <a:latin typeface="思源黑体" panose="020B0400000000000000" pitchFamily="34" charset="-122"/>
              <a:ea typeface="思源黑体" panose="020B0400000000000000" pitchFamily="34" charset="-122"/>
            </a:endParaRPr>
          </a:p>
        </p:txBody>
      </p:sp>
      <p:sp>
        <p:nvSpPr>
          <p:cNvPr id="29707" name="文本框 47"/>
          <p:cNvSpPr txBox="1">
            <a:spLocks noChangeArrowheads="1"/>
          </p:cNvSpPr>
          <p:nvPr/>
        </p:nvSpPr>
        <p:spPr bwMode="auto">
          <a:xfrm>
            <a:off x="4664075" y="2701925"/>
            <a:ext cx="2894330" cy="332105"/>
          </a:xfrm>
          <a:prstGeom prst="rect">
            <a:avLst/>
          </a:prstGeom>
          <a:noFill/>
          <a:ln>
            <a:noFill/>
          </a:ln>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DINCond-Medium" charset="0"/>
                <a:ea typeface="阿里巴巴普惠体 R" pitchFamily="18" charset="-122"/>
              </a:defRPr>
            </a:lvl1pPr>
            <a:lvl2pPr marL="742950" indent="-285750">
              <a:lnSpc>
                <a:spcPct val="90000"/>
              </a:lnSpc>
              <a:spcBef>
                <a:spcPts val="500"/>
              </a:spcBef>
              <a:buFont typeface="Arial" panose="020B0604020202020204" pitchFamily="34" charset="0"/>
              <a:buChar char="•"/>
              <a:defRPr sz="2400">
                <a:solidFill>
                  <a:schemeClr val="tx1"/>
                </a:solidFill>
                <a:latin typeface="DINCond-Medium" charset="0"/>
                <a:ea typeface="阿里巴巴普惠体 R" pitchFamily="18"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DINCond-Medium" charset="0"/>
                <a:ea typeface="阿里巴巴普惠体 R" pitchFamily="18" charset="-122"/>
              </a:defRPr>
            </a:lvl3pPr>
            <a:lvl4pPr marL="1600200" indent="-228600">
              <a:lnSpc>
                <a:spcPct val="90000"/>
              </a:lnSpc>
              <a:spcBef>
                <a:spcPts val="500"/>
              </a:spcBef>
              <a:buFont typeface="Arial" panose="020B0604020202020204" pitchFamily="34" charset="0"/>
              <a:buChar char="•"/>
              <a:defRPr>
                <a:solidFill>
                  <a:schemeClr val="tx1"/>
                </a:solidFill>
                <a:latin typeface="DINCond-Medium" charset="0"/>
                <a:ea typeface="阿里巴巴普惠体 R" pitchFamily="18" charset="-122"/>
              </a:defRPr>
            </a:lvl4pPr>
            <a:lvl5pPr marL="2057400" indent="-228600">
              <a:lnSpc>
                <a:spcPct val="90000"/>
              </a:lnSpc>
              <a:spcBef>
                <a:spcPts val="500"/>
              </a:spcBef>
              <a:buFont typeface="Arial" panose="020B0604020202020204" pitchFamily="34" charset="0"/>
              <a:buChar char="•"/>
              <a:defRPr>
                <a:solidFill>
                  <a:schemeClr val="tx1"/>
                </a:solidFill>
                <a:latin typeface="DINCond-Medium" charset="0"/>
                <a:ea typeface="阿里巴巴普惠体 R" pitchFamily="18"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DINCond-Medium" charset="0"/>
                <a:ea typeface="阿里巴巴普惠体 R" pitchFamily="18"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DINCond-Medium" charset="0"/>
                <a:ea typeface="阿里巴巴普惠体 R" pitchFamily="18"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DINCond-Medium" charset="0"/>
                <a:ea typeface="阿里巴巴普惠体 R" pitchFamily="18"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DINCond-Medium" charset="0"/>
                <a:ea typeface="阿里巴巴普惠体 R" pitchFamily="18" charset="-122"/>
              </a:defRPr>
            </a:lvl9pPr>
          </a:lstStyle>
          <a:p>
            <a:pPr marL="0" marR="0" lvl="0" indent="0" algn="just" defTabSz="914400" rtl="0" eaLnBrk="0" fontAlgn="base" latinLnBrk="0" hangingPunct="0">
              <a:lnSpc>
                <a:spcPct val="90000"/>
              </a:lnSpc>
              <a:spcBef>
                <a:spcPts val="1000"/>
              </a:spcBef>
              <a:spcAft>
                <a:spcPct val="0"/>
              </a:spcAft>
              <a:buClrTx/>
              <a:buSzTx/>
              <a:buFont typeface="Arial" panose="020B0604020202020204" pitchFamily="34" charset="0"/>
              <a:buNone/>
              <a:defRPr/>
            </a:pPr>
            <a:r>
              <a:rPr kumimoji="0" lang="zh-CN" altLang="zh-CN" sz="1200" b="0" i="0" u="none" strike="noStrike" kern="100" cap="none" spc="0" normalizeH="0" baseline="0" noProof="0" dirty="0">
                <a:ln>
                  <a:noFill/>
                </a:ln>
                <a:solidFill>
                  <a:schemeClr val="tx1"/>
                </a:solidFill>
                <a:effectLst/>
                <a:uLnTx/>
                <a:uFillTx/>
                <a:latin typeface="思源黑体" panose="020B0400000000000000" pitchFamily="34" charset="-122"/>
                <a:ea typeface="思源黑体" panose="020B0400000000000000" pitchFamily="34" charset="-122"/>
                <a:cs typeface="思源黑体" panose="020B0400000000000000" pitchFamily="34" charset="-122"/>
              </a:rPr>
              <a:t>专用数据库，实现测量数据的实时存储以及趋势图、</a:t>
            </a:r>
            <a:r>
              <a:rPr kumimoji="0" lang="en-US" altLang="zh-CN" sz="1200" b="0" i="0" u="none" strike="noStrike" kern="100" cap="none" spc="0" normalizeH="0" baseline="0" noProof="0" dirty="0">
                <a:ln>
                  <a:noFill/>
                </a:ln>
                <a:solidFill>
                  <a:schemeClr val="tx1"/>
                </a:solidFill>
                <a:effectLst/>
                <a:uLnTx/>
                <a:uFillTx/>
                <a:latin typeface="思源黑体" panose="020B0400000000000000" pitchFamily="34" charset="-122"/>
                <a:ea typeface="思源黑体" panose="020B0400000000000000" pitchFamily="34" charset="-122"/>
                <a:cs typeface="思源黑体" panose="020B0400000000000000" pitchFamily="34" charset="-122"/>
              </a:rPr>
              <a:t>X-Bar</a:t>
            </a:r>
            <a:r>
              <a:rPr kumimoji="0" lang="zh-CN" altLang="zh-CN" sz="1200" b="0" i="0" u="none" strike="noStrike" kern="100" cap="none" spc="0" normalizeH="0" baseline="0" noProof="0" dirty="0">
                <a:ln>
                  <a:noFill/>
                </a:ln>
                <a:solidFill>
                  <a:schemeClr val="tx1"/>
                </a:solidFill>
                <a:effectLst/>
                <a:uLnTx/>
                <a:uFillTx/>
                <a:latin typeface="思源黑体" panose="020B0400000000000000" pitchFamily="34" charset="-122"/>
                <a:ea typeface="思源黑体" panose="020B0400000000000000" pitchFamily="34" charset="-122"/>
                <a:cs typeface="思源黑体" panose="020B0400000000000000" pitchFamily="34" charset="-122"/>
              </a:rPr>
              <a:t>的图表处理。</a:t>
            </a:r>
            <a:endParaRPr kumimoji="0" lang="en-US" altLang="zh-CN" sz="1200" b="0" i="0" u="none" strike="noStrike" kern="100" cap="none" spc="0" normalizeH="0" baseline="0" noProof="0" dirty="0">
              <a:ln>
                <a:noFill/>
              </a:ln>
              <a:solidFill>
                <a:schemeClr val="tx1"/>
              </a:solidFill>
              <a:effectLst/>
              <a:uLnTx/>
              <a:uFillTx/>
              <a:latin typeface="思源黑体" panose="020B0400000000000000" pitchFamily="34" charset="-122"/>
              <a:ea typeface="思源黑体" panose="020B0400000000000000" pitchFamily="34" charset="-122"/>
              <a:cs typeface="思源黑体" panose="020B0400000000000000" pitchFamily="34" charset="-122"/>
            </a:endParaRPr>
          </a:p>
        </p:txBody>
      </p:sp>
      <p:sp>
        <p:nvSpPr>
          <p:cNvPr id="28682" name="文本框 48"/>
          <p:cNvSpPr txBox="1"/>
          <p:nvPr/>
        </p:nvSpPr>
        <p:spPr>
          <a:xfrm>
            <a:off x="6388100" y="2116138"/>
            <a:ext cx="1311275" cy="369887"/>
          </a:xfrm>
          <a:prstGeom prst="rect">
            <a:avLst/>
          </a:prstGeom>
          <a:noFill/>
          <a:ln w="9525">
            <a:noFill/>
          </a:ln>
        </p:spPr>
        <p:txBody>
          <a:bodyPr lIns="0" tIns="0" rIns="0" bIns="0" anchor="t">
            <a:spAutoFit/>
          </a:bodyPr>
          <a:p>
            <a:pPr algn="just" eaLnBrk="0" hangingPunct="0"/>
            <a:r>
              <a:rPr lang="en-US" altLang="zh-CN" sz="2400" b="1" dirty="0">
                <a:latin typeface="思源黑体" panose="020B0400000000000000" pitchFamily="34" charset="-122"/>
                <a:ea typeface="思源黑体" panose="020B0400000000000000" pitchFamily="34" charset="-122"/>
                <a:cs typeface="思源黑体" panose="020B0400000000000000" pitchFamily="34" charset="-122"/>
              </a:rPr>
              <a:t>SPC</a:t>
            </a:r>
            <a:r>
              <a:rPr lang="zh-CN" altLang="zh-CN" sz="2400" b="1" dirty="0">
                <a:latin typeface="思源黑体" panose="020B0400000000000000" pitchFamily="34" charset="-122"/>
                <a:ea typeface="思源黑体" panose="020B0400000000000000" pitchFamily="34" charset="-122"/>
                <a:cs typeface="思源黑体" panose="020B0400000000000000" pitchFamily="34" charset="-122"/>
              </a:rPr>
              <a:t>统计</a:t>
            </a:r>
            <a:endParaRPr lang="zh-CN" altLang="zh-CN" sz="2400" b="1" dirty="0">
              <a:latin typeface="思源黑体" panose="020B0400000000000000" pitchFamily="34" charset="-122"/>
              <a:ea typeface="思源黑体" panose="020B0400000000000000" pitchFamily="34" charset="-122"/>
              <a:cs typeface="思源黑体" panose="020B0400000000000000" pitchFamily="34" charset="-122"/>
            </a:endParaRPr>
          </a:p>
        </p:txBody>
      </p:sp>
      <p:sp>
        <p:nvSpPr>
          <p:cNvPr id="28683" name="图形 66"/>
          <p:cNvSpPr/>
          <p:nvPr/>
        </p:nvSpPr>
        <p:spPr>
          <a:xfrm>
            <a:off x="885825" y="1868488"/>
            <a:ext cx="415925" cy="442912"/>
          </a:xfrm>
          <a:custGeom>
            <a:avLst/>
            <a:gdLst/>
            <a:ahLst/>
            <a:cxnLst>
              <a:cxn ang="0">
                <a:pos x="268438" y="244072"/>
              </a:cxn>
              <a:cxn ang="0">
                <a:pos x="337546" y="129549"/>
              </a:cxn>
              <a:cxn ang="0">
                <a:pos x="207953" y="0"/>
              </a:cxn>
              <a:cxn ang="0">
                <a:pos x="78391" y="129519"/>
              </a:cxn>
              <a:cxn ang="0">
                <a:pos x="147499" y="244042"/>
              </a:cxn>
              <a:cxn ang="0">
                <a:pos x="0" y="442976"/>
              </a:cxn>
              <a:cxn ang="0">
                <a:pos x="415936" y="442976"/>
              </a:cxn>
              <a:cxn ang="0">
                <a:pos x="268438" y="244042"/>
              </a:cxn>
              <a:cxn ang="0">
                <a:pos x="268438" y="244072"/>
              </a:cxn>
            </a:cxnLst>
            <a:pathLst>
              <a:path w="1653852" h="1761752">
                <a:moveTo>
                  <a:pt x="1067395" y="970836"/>
                </a:moveTo>
                <a:cubicBezTo>
                  <a:pt x="1236317" y="881630"/>
                  <a:pt x="1342063" y="706331"/>
                  <a:pt x="1342192" y="515302"/>
                </a:cubicBezTo>
                <a:cubicBezTo>
                  <a:pt x="1342192" y="231219"/>
                  <a:pt x="1110972" y="0"/>
                  <a:pt x="826889" y="0"/>
                </a:cubicBezTo>
                <a:cubicBezTo>
                  <a:pt x="542806" y="0"/>
                  <a:pt x="311706" y="231100"/>
                  <a:pt x="311706" y="515183"/>
                </a:cubicBezTo>
                <a:cubicBezTo>
                  <a:pt x="311706" y="712589"/>
                  <a:pt x="423148" y="884277"/>
                  <a:pt x="586502" y="970717"/>
                </a:cubicBezTo>
                <a:cubicBezTo>
                  <a:pt x="247412" y="1073944"/>
                  <a:pt x="0" y="1389698"/>
                  <a:pt x="0" y="1762006"/>
                </a:cubicBezTo>
                <a:lnTo>
                  <a:pt x="1653897" y="1762006"/>
                </a:lnTo>
                <a:cubicBezTo>
                  <a:pt x="1653897" y="1389578"/>
                  <a:pt x="1406485" y="1073944"/>
                  <a:pt x="1067395" y="970717"/>
                </a:cubicBezTo>
                <a:lnTo>
                  <a:pt x="1067395" y="970836"/>
                </a:lnTo>
                <a:close/>
              </a:path>
            </a:pathLst>
          </a:custGeom>
          <a:solidFill>
            <a:schemeClr val="bg1"/>
          </a:solidFill>
          <a:ln w="1860">
            <a:noFill/>
          </a:ln>
        </p:spPr>
        <p:txBody>
          <a:bodyPr/>
          <a:p>
            <a:endParaRPr lang="zh-CN" altLang="en-US">
              <a:latin typeface="思源黑体" panose="020B0400000000000000" pitchFamily="34" charset="-122"/>
              <a:ea typeface="思源黑体" panose="020B0400000000000000" pitchFamily="34" charset="-122"/>
            </a:endParaRPr>
          </a:p>
        </p:txBody>
      </p:sp>
      <p:sp>
        <p:nvSpPr>
          <p:cNvPr id="34" name="文本框 47"/>
          <p:cNvSpPr txBox="1">
            <a:spLocks noChangeArrowheads="1"/>
          </p:cNvSpPr>
          <p:nvPr/>
        </p:nvSpPr>
        <p:spPr bwMode="auto">
          <a:xfrm>
            <a:off x="8714740" y="2694305"/>
            <a:ext cx="2848610" cy="332105"/>
          </a:xfrm>
          <a:prstGeom prst="rect">
            <a:avLst/>
          </a:prstGeom>
          <a:noFill/>
          <a:ln>
            <a:noFill/>
          </a:ln>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DINCond-Medium" charset="0"/>
                <a:ea typeface="阿里巴巴普惠体 R" pitchFamily="18" charset="-122"/>
              </a:defRPr>
            </a:lvl1pPr>
            <a:lvl2pPr marL="742950" indent="-285750">
              <a:lnSpc>
                <a:spcPct val="90000"/>
              </a:lnSpc>
              <a:spcBef>
                <a:spcPts val="500"/>
              </a:spcBef>
              <a:buFont typeface="Arial" panose="020B0604020202020204" pitchFamily="34" charset="0"/>
              <a:buChar char="•"/>
              <a:defRPr sz="2400">
                <a:solidFill>
                  <a:schemeClr val="tx1"/>
                </a:solidFill>
                <a:latin typeface="DINCond-Medium" charset="0"/>
                <a:ea typeface="阿里巴巴普惠体 R" pitchFamily="18"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DINCond-Medium" charset="0"/>
                <a:ea typeface="阿里巴巴普惠体 R" pitchFamily="18" charset="-122"/>
              </a:defRPr>
            </a:lvl3pPr>
            <a:lvl4pPr marL="1600200" indent="-228600">
              <a:lnSpc>
                <a:spcPct val="90000"/>
              </a:lnSpc>
              <a:spcBef>
                <a:spcPts val="500"/>
              </a:spcBef>
              <a:buFont typeface="Arial" panose="020B0604020202020204" pitchFamily="34" charset="0"/>
              <a:buChar char="•"/>
              <a:defRPr>
                <a:solidFill>
                  <a:schemeClr val="tx1"/>
                </a:solidFill>
                <a:latin typeface="DINCond-Medium" charset="0"/>
                <a:ea typeface="阿里巴巴普惠体 R" pitchFamily="18" charset="-122"/>
              </a:defRPr>
            </a:lvl4pPr>
            <a:lvl5pPr marL="2057400" indent="-228600">
              <a:lnSpc>
                <a:spcPct val="90000"/>
              </a:lnSpc>
              <a:spcBef>
                <a:spcPts val="500"/>
              </a:spcBef>
              <a:buFont typeface="Arial" panose="020B0604020202020204" pitchFamily="34" charset="0"/>
              <a:buChar char="•"/>
              <a:defRPr>
                <a:solidFill>
                  <a:schemeClr val="tx1"/>
                </a:solidFill>
                <a:latin typeface="DINCond-Medium" charset="0"/>
                <a:ea typeface="阿里巴巴普惠体 R" pitchFamily="18"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DINCond-Medium" charset="0"/>
                <a:ea typeface="阿里巴巴普惠体 R" pitchFamily="18"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DINCond-Medium" charset="0"/>
                <a:ea typeface="阿里巴巴普惠体 R" pitchFamily="18"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DINCond-Medium" charset="0"/>
                <a:ea typeface="阿里巴巴普惠体 R" pitchFamily="18"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DINCond-Medium" charset="0"/>
                <a:ea typeface="阿里巴巴普惠体 R" pitchFamily="18" charset="-122"/>
              </a:defRPr>
            </a:lvl9pPr>
          </a:lstStyle>
          <a:p>
            <a:pPr marL="0" marR="0" lvl="0" indent="0" algn="just" defTabSz="914400" rtl="0" eaLnBrk="0" fontAlgn="base" latinLnBrk="0" hangingPunct="0">
              <a:lnSpc>
                <a:spcPct val="90000"/>
              </a:lnSpc>
              <a:spcBef>
                <a:spcPts val="1000"/>
              </a:spcBef>
              <a:spcAft>
                <a:spcPct val="0"/>
              </a:spcAft>
              <a:buClrTx/>
              <a:buSzTx/>
              <a:buFont typeface="Arial" panose="020B0604020202020204" pitchFamily="34" charset="0"/>
              <a:buNone/>
              <a:defRPr/>
            </a:pPr>
            <a:r>
              <a:rPr kumimoji="0" lang="zh-CN" altLang="zh-CN" sz="1200" b="0" i="0" u="none" strike="noStrike" kern="100" cap="none" spc="0" normalizeH="0" baseline="0" noProof="0" dirty="0">
                <a:ln>
                  <a:noFill/>
                </a:ln>
                <a:solidFill>
                  <a:schemeClr val="tx1"/>
                </a:solidFill>
                <a:effectLst/>
                <a:uLnTx/>
                <a:uFillTx/>
                <a:latin typeface="思源黑体" panose="020B0400000000000000" pitchFamily="34" charset="-122"/>
                <a:ea typeface="思源黑体" panose="020B0400000000000000" pitchFamily="34" charset="-122"/>
                <a:cs typeface="思源黑体" panose="020B0400000000000000" pitchFamily="34" charset="-122"/>
              </a:rPr>
              <a:t>可将测量结果以</a:t>
            </a:r>
            <a:r>
              <a:rPr kumimoji="0" lang="en-US" altLang="zh-CN" sz="1200" b="0" i="0" u="none" strike="noStrike" kern="100" cap="none" spc="0" normalizeH="0" baseline="0" noProof="0" dirty="0">
                <a:ln>
                  <a:noFill/>
                </a:ln>
                <a:solidFill>
                  <a:schemeClr val="tx1"/>
                </a:solidFill>
                <a:effectLst/>
                <a:uLnTx/>
                <a:uFillTx/>
                <a:latin typeface="思源黑体" panose="020B0400000000000000" pitchFamily="34" charset="-122"/>
                <a:ea typeface="思源黑体" panose="020B0400000000000000" pitchFamily="34" charset="-122"/>
                <a:cs typeface="思源黑体" panose="020B0400000000000000" pitchFamily="34" charset="-122"/>
              </a:rPr>
              <a:t>Excel</a:t>
            </a:r>
            <a:r>
              <a:rPr kumimoji="0" lang="zh-CN" altLang="zh-CN" sz="1200" b="0" i="0" u="none" strike="noStrike" kern="100" cap="none" spc="0" normalizeH="0" baseline="0" noProof="0" dirty="0">
                <a:ln>
                  <a:noFill/>
                </a:ln>
                <a:solidFill>
                  <a:schemeClr val="tx1"/>
                </a:solidFill>
                <a:effectLst/>
                <a:uLnTx/>
                <a:uFillTx/>
                <a:latin typeface="思源黑体" panose="020B0400000000000000" pitchFamily="34" charset="-122"/>
                <a:ea typeface="思源黑体" panose="020B0400000000000000" pitchFamily="34" charset="-122"/>
                <a:cs typeface="思源黑体" panose="020B0400000000000000" pitchFamily="34" charset="-122"/>
              </a:rPr>
              <a:t>、</a:t>
            </a:r>
            <a:r>
              <a:rPr kumimoji="0" lang="en-US" altLang="zh-CN" sz="1200" b="0" i="0" u="none" strike="noStrike" kern="100" cap="none" spc="0" normalizeH="0" baseline="0" noProof="0" dirty="0">
                <a:ln>
                  <a:noFill/>
                </a:ln>
                <a:solidFill>
                  <a:schemeClr val="tx1"/>
                </a:solidFill>
                <a:effectLst/>
                <a:uLnTx/>
                <a:uFillTx/>
                <a:latin typeface="思源黑体" panose="020B0400000000000000" pitchFamily="34" charset="-122"/>
                <a:ea typeface="思源黑体" panose="020B0400000000000000" pitchFamily="34" charset="-122"/>
                <a:cs typeface="思源黑体" panose="020B0400000000000000" pitchFamily="34" charset="-122"/>
              </a:rPr>
              <a:t>PDF</a:t>
            </a:r>
            <a:r>
              <a:rPr kumimoji="0" lang="zh-CN" altLang="zh-CN" sz="1200" b="0" i="0" u="none" strike="noStrike" kern="100" cap="none" spc="0" normalizeH="0" baseline="0" noProof="0" dirty="0">
                <a:ln>
                  <a:noFill/>
                </a:ln>
                <a:solidFill>
                  <a:schemeClr val="tx1"/>
                </a:solidFill>
                <a:effectLst/>
                <a:uLnTx/>
                <a:uFillTx/>
                <a:latin typeface="思源黑体" panose="020B0400000000000000" pitchFamily="34" charset="-122"/>
                <a:ea typeface="思源黑体" panose="020B0400000000000000" pitchFamily="34" charset="-122"/>
                <a:cs typeface="思源黑体" panose="020B0400000000000000" pitchFamily="34" charset="-122"/>
              </a:rPr>
              <a:t>、</a:t>
            </a:r>
            <a:r>
              <a:rPr kumimoji="0" lang="en-US" altLang="zh-CN" sz="1200" b="0" i="0" u="none" strike="noStrike" kern="100" cap="none" spc="0" normalizeH="0" baseline="0" noProof="0" dirty="0">
                <a:ln>
                  <a:noFill/>
                </a:ln>
                <a:solidFill>
                  <a:schemeClr val="tx1"/>
                </a:solidFill>
                <a:effectLst/>
                <a:uLnTx/>
                <a:uFillTx/>
                <a:latin typeface="思源黑体" panose="020B0400000000000000" pitchFamily="34" charset="-122"/>
                <a:ea typeface="思源黑体" panose="020B0400000000000000" pitchFamily="34" charset="-122"/>
                <a:cs typeface="思源黑体" panose="020B0400000000000000" pitchFamily="34" charset="-122"/>
              </a:rPr>
              <a:t>JPG</a:t>
            </a:r>
            <a:r>
              <a:rPr kumimoji="0" lang="zh-CN" altLang="zh-CN" sz="1200" b="0" i="0" u="none" strike="noStrike" kern="100" cap="none" spc="0" normalizeH="0" baseline="0" noProof="0" dirty="0">
                <a:ln>
                  <a:noFill/>
                </a:ln>
                <a:solidFill>
                  <a:schemeClr val="tx1"/>
                </a:solidFill>
                <a:effectLst/>
                <a:uLnTx/>
                <a:uFillTx/>
                <a:latin typeface="思源黑体" panose="020B0400000000000000" pitchFamily="34" charset="-122"/>
                <a:ea typeface="思源黑体" panose="020B0400000000000000" pitchFamily="34" charset="-122"/>
                <a:cs typeface="思源黑体" panose="020B0400000000000000" pitchFamily="34" charset="-122"/>
              </a:rPr>
              <a:t>等多种文件格式进行导出保存。</a:t>
            </a:r>
            <a:endParaRPr kumimoji="0" lang="en-US" altLang="zh-CN" sz="1200" b="0" i="0" u="none" strike="noStrike" kern="100" cap="none" spc="0" normalizeH="0" baseline="0" noProof="0" dirty="0">
              <a:ln>
                <a:noFill/>
              </a:ln>
              <a:solidFill>
                <a:schemeClr val="tx1"/>
              </a:solidFill>
              <a:effectLst/>
              <a:uLnTx/>
              <a:uFillTx/>
              <a:latin typeface="思源黑体" panose="020B0400000000000000" pitchFamily="34" charset="-122"/>
              <a:ea typeface="思源黑体" panose="020B0400000000000000" pitchFamily="34" charset="-122"/>
              <a:cs typeface="思源黑体" panose="020B0400000000000000" pitchFamily="34" charset="-122"/>
            </a:endParaRPr>
          </a:p>
        </p:txBody>
      </p:sp>
      <p:sp>
        <p:nvSpPr>
          <p:cNvPr id="28685" name="文本框 34"/>
          <p:cNvSpPr txBox="1"/>
          <p:nvPr/>
        </p:nvSpPr>
        <p:spPr>
          <a:xfrm>
            <a:off x="10298113" y="2165350"/>
            <a:ext cx="1311275" cy="368300"/>
          </a:xfrm>
          <a:prstGeom prst="rect">
            <a:avLst/>
          </a:prstGeom>
          <a:noFill/>
          <a:ln w="9525">
            <a:noFill/>
          </a:ln>
        </p:spPr>
        <p:txBody>
          <a:bodyPr lIns="0" tIns="0" rIns="0" bIns="0" anchor="t">
            <a:spAutoFit/>
          </a:bodyPr>
          <a:p>
            <a:pPr algn="just" eaLnBrk="0" hangingPunct="0"/>
            <a:r>
              <a:rPr lang="zh-CN" altLang="zh-CN" sz="2400" b="1" dirty="0">
                <a:latin typeface="思源黑体" panose="020B0400000000000000" pitchFamily="34" charset="-122"/>
                <a:ea typeface="思源黑体" panose="020B0400000000000000" pitchFamily="34" charset="-122"/>
              </a:rPr>
              <a:t>报告导出</a:t>
            </a:r>
            <a:endParaRPr lang="zh-CN" altLang="zh-CN" sz="2400" b="1" dirty="0">
              <a:latin typeface="思源黑体" panose="020B0400000000000000" pitchFamily="34" charset="-122"/>
              <a:ea typeface="思源黑体" panose="020B0400000000000000" pitchFamily="34" charset="-122"/>
            </a:endParaRPr>
          </a:p>
        </p:txBody>
      </p:sp>
      <p:sp>
        <p:nvSpPr>
          <p:cNvPr id="36" name="文本框 47"/>
          <p:cNvSpPr txBox="1">
            <a:spLocks noChangeArrowheads="1"/>
          </p:cNvSpPr>
          <p:nvPr/>
        </p:nvSpPr>
        <p:spPr bwMode="auto">
          <a:xfrm>
            <a:off x="630238" y="5287963"/>
            <a:ext cx="2924175" cy="498475"/>
          </a:xfrm>
          <a:prstGeom prst="rect">
            <a:avLst/>
          </a:prstGeom>
          <a:noFill/>
          <a:ln>
            <a:noFill/>
          </a:ln>
        </p:spPr>
        <p:txBody>
          <a:bodyPr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DINCond-Medium" charset="0"/>
                <a:ea typeface="阿里巴巴普惠体 R" pitchFamily="18" charset="-122"/>
              </a:defRPr>
            </a:lvl1pPr>
            <a:lvl2pPr marL="742950" indent="-285750">
              <a:lnSpc>
                <a:spcPct val="90000"/>
              </a:lnSpc>
              <a:spcBef>
                <a:spcPts val="500"/>
              </a:spcBef>
              <a:buFont typeface="Arial" panose="020B0604020202020204" pitchFamily="34" charset="0"/>
              <a:buChar char="•"/>
              <a:defRPr sz="2400">
                <a:solidFill>
                  <a:schemeClr val="tx1"/>
                </a:solidFill>
                <a:latin typeface="DINCond-Medium" charset="0"/>
                <a:ea typeface="阿里巴巴普惠体 R" pitchFamily="18"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DINCond-Medium" charset="0"/>
                <a:ea typeface="阿里巴巴普惠体 R" pitchFamily="18" charset="-122"/>
              </a:defRPr>
            </a:lvl3pPr>
            <a:lvl4pPr marL="1600200" indent="-228600">
              <a:lnSpc>
                <a:spcPct val="90000"/>
              </a:lnSpc>
              <a:spcBef>
                <a:spcPts val="500"/>
              </a:spcBef>
              <a:buFont typeface="Arial" panose="020B0604020202020204" pitchFamily="34" charset="0"/>
              <a:buChar char="•"/>
              <a:defRPr>
                <a:solidFill>
                  <a:schemeClr val="tx1"/>
                </a:solidFill>
                <a:latin typeface="DINCond-Medium" charset="0"/>
                <a:ea typeface="阿里巴巴普惠体 R" pitchFamily="18" charset="-122"/>
              </a:defRPr>
            </a:lvl4pPr>
            <a:lvl5pPr marL="2057400" indent="-228600">
              <a:lnSpc>
                <a:spcPct val="90000"/>
              </a:lnSpc>
              <a:spcBef>
                <a:spcPts val="500"/>
              </a:spcBef>
              <a:buFont typeface="Arial" panose="020B0604020202020204" pitchFamily="34" charset="0"/>
              <a:buChar char="•"/>
              <a:defRPr>
                <a:solidFill>
                  <a:schemeClr val="tx1"/>
                </a:solidFill>
                <a:latin typeface="DINCond-Medium" charset="0"/>
                <a:ea typeface="阿里巴巴普惠体 R" pitchFamily="18"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DINCond-Medium" charset="0"/>
                <a:ea typeface="阿里巴巴普惠体 R" pitchFamily="18"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DINCond-Medium" charset="0"/>
                <a:ea typeface="阿里巴巴普惠体 R" pitchFamily="18"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DINCond-Medium" charset="0"/>
                <a:ea typeface="阿里巴巴普惠体 R" pitchFamily="18"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DINCond-Medium" charset="0"/>
                <a:ea typeface="阿里巴巴普惠体 R" pitchFamily="18" charset="-122"/>
              </a:defRPr>
            </a:lvl9pPr>
          </a:lstStyle>
          <a:p>
            <a:pPr marL="0" marR="0" lvl="0" indent="0" algn="just" defTabSz="914400" rtl="0" eaLnBrk="0" fontAlgn="base" latinLnBrk="0" hangingPunct="0">
              <a:lnSpc>
                <a:spcPct val="90000"/>
              </a:lnSpc>
              <a:spcBef>
                <a:spcPts val="1000"/>
              </a:spcBef>
              <a:spcAft>
                <a:spcPct val="0"/>
              </a:spcAft>
              <a:buClrTx/>
              <a:buSzTx/>
              <a:buFont typeface="Arial" panose="020B0604020202020204" pitchFamily="34" charset="0"/>
              <a:buNone/>
              <a:defRPr/>
            </a:pPr>
            <a:r>
              <a:rPr kumimoji="0" lang="zh-CN" altLang="zh-CN" sz="1200" b="0" i="0" u="none" strike="noStrike" kern="100" cap="none" spc="0" normalizeH="0" baseline="0" noProof="0" dirty="0">
                <a:ln>
                  <a:noFill/>
                </a:ln>
                <a:solidFill>
                  <a:schemeClr val="tx1"/>
                </a:solidFill>
                <a:effectLst/>
                <a:uLnTx/>
                <a:uFillTx/>
                <a:latin typeface="思源黑体" panose="020B0400000000000000" pitchFamily="34" charset="-122"/>
                <a:ea typeface="思源黑体" panose="020B0400000000000000" pitchFamily="34" charset="-122"/>
                <a:cs typeface="思源黑体" panose="020B0400000000000000" pitchFamily="34" charset="-122"/>
              </a:rPr>
              <a:t>测量规划时对标准值及正负公差进行设定，测量操作时自动根据测量值进行</a:t>
            </a:r>
            <a:r>
              <a:rPr kumimoji="0" lang="en-US" altLang="zh-CN" sz="1200" b="0" i="0" u="none" strike="noStrike" kern="100" cap="none" spc="0" normalizeH="0" baseline="0" noProof="0" dirty="0">
                <a:ln>
                  <a:noFill/>
                </a:ln>
                <a:solidFill>
                  <a:schemeClr val="tx1"/>
                </a:solidFill>
                <a:effectLst/>
                <a:uLnTx/>
                <a:uFillTx/>
                <a:latin typeface="思源黑体" panose="020B0400000000000000" pitchFamily="34" charset="-122"/>
                <a:ea typeface="思源黑体" panose="020B0400000000000000" pitchFamily="34" charset="-122"/>
                <a:cs typeface="思源黑体" panose="020B0400000000000000" pitchFamily="34" charset="-122"/>
              </a:rPr>
              <a:t>OK/NG</a:t>
            </a:r>
            <a:r>
              <a:rPr kumimoji="0" lang="zh-CN" altLang="zh-CN" sz="1200" b="0" i="0" u="none" strike="noStrike" kern="100" cap="none" spc="0" normalizeH="0" baseline="0" noProof="0" dirty="0">
                <a:ln>
                  <a:noFill/>
                </a:ln>
                <a:solidFill>
                  <a:schemeClr val="tx1"/>
                </a:solidFill>
                <a:effectLst/>
                <a:uLnTx/>
                <a:uFillTx/>
                <a:latin typeface="思源黑体" panose="020B0400000000000000" pitchFamily="34" charset="-122"/>
                <a:ea typeface="思源黑体" panose="020B0400000000000000" pitchFamily="34" charset="-122"/>
                <a:cs typeface="思源黑体" panose="020B0400000000000000" pitchFamily="34" charset="-122"/>
              </a:rPr>
              <a:t>判断。</a:t>
            </a:r>
            <a:endParaRPr kumimoji="0" lang="en-US" altLang="zh-CN" sz="1200" b="0" i="0" u="none" strike="noStrike" kern="100" cap="none" spc="0" normalizeH="0" baseline="0" noProof="0" dirty="0">
              <a:ln>
                <a:noFill/>
              </a:ln>
              <a:solidFill>
                <a:schemeClr val="tx1"/>
              </a:solidFill>
              <a:effectLst/>
              <a:uLnTx/>
              <a:uFillTx/>
              <a:latin typeface="思源黑体" panose="020B0400000000000000" pitchFamily="34" charset="-122"/>
              <a:ea typeface="思源黑体" panose="020B0400000000000000" pitchFamily="34" charset="-122"/>
              <a:cs typeface="思源黑体" panose="020B0400000000000000" pitchFamily="34" charset="-122"/>
            </a:endParaRPr>
          </a:p>
        </p:txBody>
      </p:sp>
      <p:sp>
        <p:nvSpPr>
          <p:cNvPr id="28687" name="文本框 36"/>
          <p:cNvSpPr txBox="1"/>
          <p:nvPr/>
        </p:nvSpPr>
        <p:spPr>
          <a:xfrm>
            <a:off x="2308225" y="4787900"/>
            <a:ext cx="1311275" cy="368300"/>
          </a:xfrm>
          <a:prstGeom prst="rect">
            <a:avLst/>
          </a:prstGeom>
          <a:noFill/>
          <a:ln w="9525">
            <a:noFill/>
          </a:ln>
        </p:spPr>
        <p:txBody>
          <a:bodyPr lIns="0" tIns="0" rIns="0" bIns="0" anchor="t">
            <a:spAutoFit/>
          </a:bodyPr>
          <a:p>
            <a:pPr algn="just" eaLnBrk="0" hangingPunct="0"/>
            <a:r>
              <a:rPr lang="zh-CN" altLang="zh-CN" sz="2400" b="1" dirty="0">
                <a:latin typeface="思源黑体" panose="020B0400000000000000" pitchFamily="34" charset="-122"/>
                <a:ea typeface="思源黑体" panose="020B0400000000000000" pitchFamily="34" charset="-122"/>
              </a:rPr>
              <a:t>公差比对</a:t>
            </a:r>
            <a:endParaRPr lang="zh-CN" altLang="zh-CN" sz="2400" b="1" dirty="0">
              <a:latin typeface="思源黑体" panose="020B0400000000000000" pitchFamily="34" charset="-122"/>
              <a:ea typeface="思源黑体" panose="020B0400000000000000" pitchFamily="34" charset="-122"/>
            </a:endParaRPr>
          </a:p>
        </p:txBody>
      </p:sp>
      <p:sp>
        <p:nvSpPr>
          <p:cNvPr id="38" name="文本框 47"/>
          <p:cNvSpPr txBox="1">
            <a:spLocks noChangeArrowheads="1"/>
          </p:cNvSpPr>
          <p:nvPr/>
        </p:nvSpPr>
        <p:spPr bwMode="auto">
          <a:xfrm>
            <a:off x="4633913" y="5287963"/>
            <a:ext cx="2924175" cy="331788"/>
          </a:xfrm>
          <a:prstGeom prst="rect">
            <a:avLst/>
          </a:prstGeom>
          <a:noFill/>
          <a:ln>
            <a:noFill/>
          </a:ln>
        </p:spPr>
        <p:txBody>
          <a:bodyPr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DINCond-Medium" charset="0"/>
                <a:ea typeface="阿里巴巴普惠体 R" pitchFamily="18" charset="-122"/>
              </a:defRPr>
            </a:lvl1pPr>
            <a:lvl2pPr marL="742950" indent="-285750">
              <a:lnSpc>
                <a:spcPct val="90000"/>
              </a:lnSpc>
              <a:spcBef>
                <a:spcPts val="500"/>
              </a:spcBef>
              <a:buFont typeface="Arial" panose="020B0604020202020204" pitchFamily="34" charset="0"/>
              <a:buChar char="•"/>
              <a:defRPr sz="2400">
                <a:solidFill>
                  <a:schemeClr val="tx1"/>
                </a:solidFill>
                <a:latin typeface="DINCond-Medium" charset="0"/>
                <a:ea typeface="阿里巴巴普惠体 R" pitchFamily="18"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DINCond-Medium" charset="0"/>
                <a:ea typeface="阿里巴巴普惠体 R" pitchFamily="18" charset="-122"/>
              </a:defRPr>
            </a:lvl3pPr>
            <a:lvl4pPr marL="1600200" indent="-228600">
              <a:lnSpc>
                <a:spcPct val="90000"/>
              </a:lnSpc>
              <a:spcBef>
                <a:spcPts val="500"/>
              </a:spcBef>
              <a:buFont typeface="Arial" panose="020B0604020202020204" pitchFamily="34" charset="0"/>
              <a:buChar char="•"/>
              <a:defRPr>
                <a:solidFill>
                  <a:schemeClr val="tx1"/>
                </a:solidFill>
                <a:latin typeface="DINCond-Medium" charset="0"/>
                <a:ea typeface="阿里巴巴普惠体 R" pitchFamily="18" charset="-122"/>
              </a:defRPr>
            </a:lvl4pPr>
            <a:lvl5pPr marL="2057400" indent="-228600">
              <a:lnSpc>
                <a:spcPct val="90000"/>
              </a:lnSpc>
              <a:spcBef>
                <a:spcPts val="500"/>
              </a:spcBef>
              <a:buFont typeface="Arial" panose="020B0604020202020204" pitchFamily="34" charset="0"/>
              <a:buChar char="•"/>
              <a:defRPr>
                <a:solidFill>
                  <a:schemeClr val="tx1"/>
                </a:solidFill>
                <a:latin typeface="DINCond-Medium" charset="0"/>
                <a:ea typeface="阿里巴巴普惠体 R" pitchFamily="18"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DINCond-Medium" charset="0"/>
                <a:ea typeface="阿里巴巴普惠体 R" pitchFamily="18"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DINCond-Medium" charset="0"/>
                <a:ea typeface="阿里巴巴普惠体 R" pitchFamily="18"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DINCond-Medium" charset="0"/>
                <a:ea typeface="阿里巴巴普惠体 R" pitchFamily="18"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DINCond-Medium" charset="0"/>
                <a:ea typeface="阿里巴巴普惠体 R" pitchFamily="18" charset="-122"/>
              </a:defRPr>
            </a:lvl9pPr>
          </a:lstStyle>
          <a:p>
            <a:pPr marL="0" marR="0" lvl="0" indent="0" algn="just" defTabSz="914400" rtl="0" eaLnBrk="0" fontAlgn="base" latinLnBrk="0" hangingPunct="0">
              <a:lnSpc>
                <a:spcPct val="90000"/>
              </a:lnSpc>
              <a:spcBef>
                <a:spcPts val="1000"/>
              </a:spcBef>
              <a:spcAft>
                <a:spcPct val="0"/>
              </a:spcAft>
              <a:buClrTx/>
              <a:buSzTx/>
              <a:buFont typeface="Arial" panose="020B0604020202020204" pitchFamily="34" charset="0"/>
              <a:buNone/>
              <a:defRPr/>
            </a:pPr>
            <a:r>
              <a:rPr kumimoji="0" lang="zh-CN" altLang="zh-CN" sz="1200" b="0" i="0" u="none" strike="noStrike" kern="100" cap="none" spc="0" normalizeH="0" baseline="0" noProof="0" dirty="0">
                <a:ln>
                  <a:noFill/>
                </a:ln>
                <a:solidFill>
                  <a:schemeClr val="tx1"/>
                </a:solidFill>
                <a:effectLst/>
                <a:uLnTx/>
                <a:uFillTx/>
                <a:latin typeface="思源黑体" panose="020B0400000000000000" pitchFamily="34" charset="-122"/>
                <a:ea typeface="思源黑体" panose="020B0400000000000000" pitchFamily="34" charset="-122"/>
                <a:cs typeface="Times New Roman" panose="02020603050405020304" pitchFamily="18" charset="0"/>
              </a:rPr>
              <a:t>可定制数据通讯接口，与用户质量管理系统及自动化设备连接。</a:t>
            </a:r>
            <a:endParaRPr kumimoji="0" lang="zh-CN" altLang="zh-CN" sz="1200" b="0" i="0" u="none" strike="noStrike" kern="100" cap="none" spc="0" normalizeH="0" baseline="0" noProof="0" dirty="0">
              <a:ln>
                <a:noFill/>
              </a:ln>
              <a:solidFill>
                <a:schemeClr val="tx1"/>
              </a:solidFill>
              <a:effectLst/>
              <a:uLnTx/>
              <a:uFillTx/>
              <a:latin typeface="思源黑体" panose="020B0400000000000000" pitchFamily="34" charset="-122"/>
              <a:ea typeface="思源黑体" panose="020B0400000000000000" pitchFamily="34" charset="-122"/>
              <a:cs typeface="Times New Roman" panose="02020603050405020304" pitchFamily="18" charset="0"/>
            </a:endParaRPr>
          </a:p>
        </p:txBody>
      </p:sp>
      <p:sp>
        <p:nvSpPr>
          <p:cNvPr id="28689" name="文本框 38"/>
          <p:cNvSpPr txBox="1"/>
          <p:nvPr/>
        </p:nvSpPr>
        <p:spPr>
          <a:xfrm>
            <a:off x="6321425" y="4759325"/>
            <a:ext cx="1311275" cy="368300"/>
          </a:xfrm>
          <a:prstGeom prst="rect">
            <a:avLst/>
          </a:prstGeom>
          <a:noFill/>
          <a:ln w="9525">
            <a:noFill/>
          </a:ln>
        </p:spPr>
        <p:txBody>
          <a:bodyPr lIns="0" tIns="0" rIns="0" bIns="0" anchor="t">
            <a:spAutoFit/>
          </a:bodyPr>
          <a:p>
            <a:pPr algn="just" eaLnBrk="0" hangingPunct="0"/>
            <a:r>
              <a:rPr lang="zh-CN" altLang="zh-CN" sz="2400" b="1" dirty="0">
                <a:latin typeface="思源黑体" panose="020B0400000000000000" pitchFamily="34" charset="-122"/>
                <a:ea typeface="思源黑体" panose="020B0400000000000000" pitchFamily="34" charset="-122"/>
              </a:rPr>
              <a:t>外部接口</a:t>
            </a:r>
            <a:endParaRPr lang="zh-CN" altLang="zh-CN" sz="2400" b="1" dirty="0">
              <a:latin typeface="思源黑体" panose="020B0400000000000000" pitchFamily="34" charset="-122"/>
              <a:ea typeface="思源黑体" panose="020B0400000000000000" pitchFamily="34" charset="-122"/>
            </a:endParaRPr>
          </a:p>
        </p:txBody>
      </p:sp>
      <p:sp>
        <p:nvSpPr>
          <p:cNvPr id="40" name="文本框 47"/>
          <p:cNvSpPr txBox="1">
            <a:spLocks noChangeArrowheads="1"/>
          </p:cNvSpPr>
          <p:nvPr/>
        </p:nvSpPr>
        <p:spPr bwMode="auto">
          <a:xfrm>
            <a:off x="8639175" y="5287963"/>
            <a:ext cx="2924175" cy="166688"/>
          </a:xfrm>
          <a:prstGeom prst="rect">
            <a:avLst/>
          </a:prstGeom>
          <a:noFill/>
          <a:ln>
            <a:noFill/>
          </a:ln>
        </p:spPr>
        <p:txBody>
          <a:bodyPr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DINCond-Medium" charset="0"/>
                <a:ea typeface="阿里巴巴普惠体 R" pitchFamily="18" charset="-122"/>
              </a:defRPr>
            </a:lvl1pPr>
            <a:lvl2pPr marL="742950" indent="-285750">
              <a:lnSpc>
                <a:spcPct val="90000"/>
              </a:lnSpc>
              <a:spcBef>
                <a:spcPts val="500"/>
              </a:spcBef>
              <a:buFont typeface="Arial" panose="020B0604020202020204" pitchFamily="34" charset="0"/>
              <a:buChar char="•"/>
              <a:defRPr sz="2400">
                <a:solidFill>
                  <a:schemeClr val="tx1"/>
                </a:solidFill>
                <a:latin typeface="DINCond-Medium" charset="0"/>
                <a:ea typeface="阿里巴巴普惠体 R" pitchFamily="18"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DINCond-Medium" charset="0"/>
                <a:ea typeface="阿里巴巴普惠体 R" pitchFamily="18" charset="-122"/>
              </a:defRPr>
            </a:lvl3pPr>
            <a:lvl4pPr marL="1600200" indent="-228600">
              <a:lnSpc>
                <a:spcPct val="90000"/>
              </a:lnSpc>
              <a:spcBef>
                <a:spcPts val="500"/>
              </a:spcBef>
              <a:buFont typeface="Arial" panose="020B0604020202020204" pitchFamily="34" charset="0"/>
              <a:buChar char="•"/>
              <a:defRPr>
                <a:solidFill>
                  <a:schemeClr val="tx1"/>
                </a:solidFill>
                <a:latin typeface="DINCond-Medium" charset="0"/>
                <a:ea typeface="阿里巴巴普惠体 R" pitchFamily="18" charset="-122"/>
              </a:defRPr>
            </a:lvl4pPr>
            <a:lvl5pPr marL="2057400" indent="-228600">
              <a:lnSpc>
                <a:spcPct val="90000"/>
              </a:lnSpc>
              <a:spcBef>
                <a:spcPts val="500"/>
              </a:spcBef>
              <a:buFont typeface="Arial" panose="020B0604020202020204" pitchFamily="34" charset="0"/>
              <a:buChar char="•"/>
              <a:defRPr>
                <a:solidFill>
                  <a:schemeClr val="tx1"/>
                </a:solidFill>
                <a:latin typeface="DINCond-Medium" charset="0"/>
                <a:ea typeface="阿里巴巴普惠体 R" pitchFamily="18"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DINCond-Medium" charset="0"/>
                <a:ea typeface="阿里巴巴普惠体 R" pitchFamily="18"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DINCond-Medium" charset="0"/>
                <a:ea typeface="阿里巴巴普惠体 R" pitchFamily="18"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DINCond-Medium" charset="0"/>
                <a:ea typeface="阿里巴巴普惠体 R" pitchFamily="18"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DINCond-Medium" charset="0"/>
                <a:ea typeface="阿里巴巴普惠体 R" pitchFamily="18" charset="-122"/>
              </a:defRPr>
            </a:lvl9pPr>
          </a:lstStyle>
          <a:p>
            <a:pPr marL="0" marR="0" lvl="0" indent="0" algn="just" defTabSz="914400" rtl="0" eaLnBrk="0" fontAlgn="base" latinLnBrk="0" hangingPunct="0">
              <a:lnSpc>
                <a:spcPct val="90000"/>
              </a:lnSpc>
              <a:spcBef>
                <a:spcPts val="1000"/>
              </a:spcBef>
              <a:spcAft>
                <a:spcPct val="0"/>
              </a:spcAft>
              <a:buClrTx/>
              <a:buSzTx/>
              <a:buFont typeface="Arial" panose="020B0604020202020204" pitchFamily="34" charset="0"/>
              <a:buNone/>
              <a:defRPr/>
            </a:pPr>
            <a:r>
              <a:rPr kumimoji="0" lang="zh-CN" altLang="zh-CN" sz="1200" b="0" i="0" u="none" strike="noStrike" kern="100" cap="none" spc="0" normalizeH="0" baseline="0" noProof="0" dirty="0">
                <a:ln>
                  <a:noFill/>
                </a:ln>
                <a:solidFill>
                  <a:schemeClr val="tx1"/>
                </a:solidFill>
                <a:effectLst/>
                <a:uLnTx/>
                <a:uFillTx/>
                <a:latin typeface="思源黑体" panose="020B0400000000000000" pitchFamily="34" charset="-122"/>
                <a:ea typeface="思源黑体" panose="020B0400000000000000" pitchFamily="34" charset="-122"/>
                <a:cs typeface="Times New Roman" panose="02020603050405020304" pitchFamily="18" charset="0"/>
              </a:rPr>
              <a:t>在该产品生命周期内持续免费升级。</a:t>
            </a:r>
            <a:endParaRPr kumimoji="0" lang="zh-CN" altLang="zh-CN" sz="1200" b="0" i="0" u="none" strike="noStrike" kern="100" cap="none" spc="0" normalizeH="0" baseline="0" noProof="0" dirty="0">
              <a:ln>
                <a:noFill/>
              </a:ln>
              <a:solidFill>
                <a:schemeClr val="tx1"/>
              </a:solidFill>
              <a:effectLst/>
              <a:uLnTx/>
              <a:uFillTx/>
              <a:latin typeface="思源黑体" panose="020B0400000000000000" pitchFamily="34" charset="-122"/>
              <a:ea typeface="思源黑体" panose="020B0400000000000000" pitchFamily="34" charset="-122"/>
              <a:cs typeface="Times New Roman" panose="02020603050405020304" pitchFamily="18" charset="0"/>
            </a:endParaRPr>
          </a:p>
        </p:txBody>
      </p:sp>
      <p:sp>
        <p:nvSpPr>
          <p:cNvPr id="28691" name="文本框 40"/>
          <p:cNvSpPr txBox="1"/>
          <p:nvPr/>
        </p:nvSpPr>
        <p:spPr>
          <a:xfrm>
            <a:off x="10307638" y="4759325"/>
            <a:ext cx="1311275" cy="368300"/>
          </a:xfrm>
          <a:prstGeom prst="rect">
            <a:avLst/>
          </a:prstGeom>
          <a:noFill/>
          <a:ln w="9525">
            <a:noFill/>
          </a:ln>
        </p:spPr>
        <p:txBody>
          <a:bodyPr lIns="0" tIns="0" rIns="0" bIns="0" anchor="t">
            <a:spAutoFit/>
          </a:bodyPr>
          <a:p>
            <a:pPr algn="just" eaLnBrk="0" hangingPunct="0"/>
            <a:r>
              <a:rPr lang="zh-CN" altLang="zh-CN" sz="2400" b="1" dirty="0">
                <a:latin typeface="思源黑体" panose="020B0400000000000000" pitchFamily="34" charset="-122"/>
                <a:ea typeface="思源黑体" panose="020B0400000000000000" pitchFamily="34" charset="-122"/>
              </a:rPr>
              <a:t>软件服务</a:t>
            </a:r>
            <a:endParaRPr lang="zh-CN" altLang="zh-CN" sz="2400" b="1" dirty="0">
              <a:latin typeface="思源黑体" panose="020B0400000000000000" pitchFamily="34" charset="-122"/>
              <a:ea typeface="思源黑体" panose="020B0400000000000000" pitchFamily="34" charset="-122"/>
            </a:endParaRPr>
          </a:p>
        </p:txBody>
      </p:sp>
      <p:sp>
        <p:nvSpPr>
          <p:cNvPr id="28693" name="文本框 45"/>
          <p:cNvSpPr txBox="1"/>
          <p:nvPr/>
        </p:nvSpPr>
        <p:spPr>
          <a:xfrm>
            <a:off x="1028700" y="1133475"/>
            <a:ext cx="1823085" cy="521970"/>
          </a:xfrm>
          <a:prstGeom prst="rect">
            <a:avLst/>
          </a:prstGeom>
          <a:noFill/>
          <a:ln w="9525">
            <a:noFill/>
          </a:ln>
        </p:spPr>
        <p:txBody>
          <a:bodyPr wrap="square" anchor="t">
            <a:spAutoFit/>
          </a:bodyPr>
          <a:p>
            <a:pPr algn="just" eaLnBrk="0" hangingPunct="0"/>
            <a:r>
              <a:rPr lang="zh-CN" altLang="en-US" sz="2800" b="1" dirty="0">
                <a:latin typeface="思源黑体" panose="020B0400000000000000" pitchFamily="34" charset="-122"/>
                <a:ea typeface="思源黑体" panose="020B0400000000000000" pitchFamily="34" charset="-122"/>
              </a:rPr>
              <a:t>软件功能</a:t>
            </a:r>
            <a:endParaRPr lang="zh-CN" altLang="en-US" sz="2800" b="1" dirty="0">
              <a:latin typeface="思源黑体" panose="020B0400000000000000" pitchFamily="34" charset="-122"/>
              <a:ea typeface="思源黑体" panose="020B0400000000000000" pitchFamily="34" charset="-122"/>
            </a:endParaRPr>
          </a:p>
        </p:txBody>
      </p:sp>
      <p:pic>
        <p:nvPicPr>
          <p:cNvPr id="28698" name="图形 1"/>
          <p:cNvPicPr>
            <a:picLocks noChangeAspect="1"/>
          </p:cNvPicPr>
          <p:nvPr/>
        </p:nvPicPr>
        <p:blipFill>
          <a:blip r:embed="rId5"/>
          <a:stretch>
            <a:fillRect/>
          </a:stretch>
        </p:blipFill>
        <p:spPr>
          <a:xfrm>
            <a:off x="630555" y="1736725"/>
            <a:ext cx="755650" cy="754063"/>
          </a:xfrm>
          <a:prstGeom prst="rect">
            <a:avLst/>
          </a:prstGeom>
          <a:noFill/>
          <a:ln w="9525">
            <a:noFill/>
          </a:ln>
        </p:spPr>
      </p:pic>
      <p:pic>
        <p:nvPicPr>
          <p:cNvPr id="28699" name="图形 2"/>
          <p:cNvPicPr>
            <a:picLocks noChangeAspect="1"/>
          </p:cNvPicPr>
          <p:nvPr/>
        </p:nvPicPr>
        <p:blipFill>
          <a:blip r:embed="rId6"/>
          <a:stretch>
            <a:fillRect/>
          </a:stretch>
        </p:blipFill>
        <p:spPr>
          <a:xfrm>
            <a:off x="4664075" y="1736725"/>
            <a:ext cx="754063" cy="754063"/>
          </a:xfrm>
          <a:prstGeom prst="rect">
            <a:avLst/>
          </a:prstGeom>
          <a:noFill/>
          <a:ln w="9525">
            <a:noFill/>
          </a:ln>
        </p:spPr>
      </p:pic>
      <p:pic>
        <p:nvPicPr>
          <p:cNvPr id="28700" name="图形 3"/>
          <p:cNvPicPr>
            <a:picLocks noChangeAspect="1"/>
          </p:cNvPicPr>
          <p:nvPr/>
        </p:nvPicPr>
        <p:blipFill>
          <a:blip r:embed="rId7"/>
          <a:stretch>
            <a:fillRect/>
          </a:stretch>
        </p:blipFill>
        <p:spPr>
          <a:xfrm>
            <a:off x="8639175" y="1801813"/>
            <a:ext cx="754063" cy="754062"/>
          </a:xfrm>
          <a:prstGeom prst="rect">
            <a:avLst/>
          </a:prstGeom>
          <a:noFill/>
          <a:ln w="9525">
            <a:noFill/>
          </a:ln>
        </p:spPr>
      </p:pic>
      <p:pic>
        <p:nvPicPr>
          <p:cNvPr id="28701" name="图形 4"/>
          <p:cNvPicPr>
            <a:picLocks noChangeAspect="1"/>
          </p:cNvPicPr>
          <p:nvPr/>
        </p:nvPicPr>
        <p:blipFill>
          <a:blip r:embed="rId8"/>
          <a:stretch>
            <a:fillRect/>
          </a:stretch>
        </p:blipFill>
        <p:spPr>
          <a:xfrm>
            <a:off x="4664075" y="4367213"/>
            <a:ext cx="754063" cy="754062"/>
          </a:xfrm>
          <a:prstGeom prst="rect">
            <a:avLst/>
          </a:prstGeom>
          <a:noFill/>
          <a:ln w="9525">
            <a:noFill/>
          </a:ln>
        </p:spPr>
      </p:pic>
      <p:pic>
        <p:nvPicPr>
          <p:cNvPr id="28702" name="图形 54"/>
          <p:cNvPicPr>
            <a:picLocks noChangeAspect="1"/>
          </p:cNvPicPr>
          <p:nvPr/>
        </p:nvPicPr>
        <p:blipFill>
          <a:blip r:embed="rId5"/>
          <a:stretch>
            <a:fillRect/>
          </a:stretch>
        </p:blipFill>
        <p:spPr>
          <a:xfrm>
            <a:off x="630238" y="4395788"/>
            <a:ext cx="754062" cy="754062"/>
          </a:xfrm>
          <a:prstGeom prst="rect">
            <a:avLst/>
          </a:prstGeom>
          <a:noFill/>
          <a:ln w="9525">
            <a:noFill/>
          </a:ln>
        </p:spPr>
      </p:pic>
      <p:pic>
        <p:nvPicPr>
          <p:cNvPr id="28703" name="图形 55"/>
          <p:cNvPicPr>
            <a:picLocks noChangeAspect="1"/>
          </p:cNvPicPr>
          <p:nvPr/>
        </p:nvPicPr>
        <p:blipFill>
          <a:blip r:embed="rId7"/>
          <a:stretch>
            <a:fillRect/>
          </a:stretch>
        </p:blipFill>
        <p:spPr>
          <a:xfrm>
            <a:off x="8639175" y="4367213"/>
            <a:ext cx="754063" cy="754062"/>
          </a:xfrm>
          <a:prstGeom prst="rect">
            <a:avLst/>
          </a:prstGeom>
          <a:noFill/>
          <a:ln w="9525">
            <a:noFill/>
          </a:ln>
        </p:spPr>
      </p:pic>
      <p:cxnSp>
        <p:nvCxnSpPr>
          <p:cNvPr id="4" name="直接连接符 3"/>
          <p:cNvCxnSpPr/>
          <p:nvPr/>
        </p:nvCxnSpPr>
        <p:spPr>
          <a:xfrm>
            <a:off x="1008380" y="2481580"/>
            <a:ext cx="2525395" cy="0"/>
          </a:xfrm>
          <a:prstGeom prst="line">
            <a:avLst/>
          </a:prstGeom>
          <a:ln w="19050">
            <a:solidFill>
              <a:schemeClr val="tx1">
                <a:lumMod val="95000"/>
                <a:lumOff val="5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5033010" y="2481580"/>
            <a:ext cx="2525395" cy="0"/>
          </a:xfrm>
          <a:prstGeom prst="line">
            <a:avLst/>
          </a:prstGeom>
          <a:ln w="19050">
            <a:solidFill>
              <a:schemeClr val="tx1">
                <a:lumMod val="95000"/>
                <a:lumOff val="5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9017635" y="2546350"/>
            <a:ext cx="2525395" cy="0"/>
          </a:xfrm>
          <a:prstGeom prst="line">
            <a:avLst/>
          </a:prstGeom>
          <a:ln w="19050">
            <a:solidFill>
              <a:schemeClr val="tx1">
                <a:lumMod val="95000"/>
                <a:lumOff val="5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1008380" y="5133975"/>
            <a:ext cx="2525395" cy="0"/>
          </a:xfrm>
          <a:prstGeom prst="line">
            <a:avLst/>
          </a:prstGeom>
          <a:ln w="19050">
            <a:solidFill>
              <a:schemeClr val="tx1">
                <a:lumMod val="95000"/>
                <a:lumOff val="5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5033010" y="5121275"/>
            <a:ext cx="2525395" cy="0"/>
          </a:xfrm>
          <a:prstGeom prst="line">
            <a:avLst/>
          </a:prstGeom>
          <a:ln w="19050">
            <a:solidFill>
              <a:schemeClr val="tx1">
                <a:lumMod val="95000"/>
                <a:lumOff val="5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9017635" y="5121275"/>
            <a:ext cx="2525395" cy="0"/>
          </a:xfrm>
          <a:prstGeom prst="line">
            <a:avLst/>
          </a:prstGeom>
          <a:ln w="19050">
            <a:solidFill>
              <a:schemeClr val="tx1">
                <a:lumMod val="95000"/>
                <a:lumOff val="5000"/>
              </a:schemeClr>
            </a:solidFill>
            <a:tailEnd type="oval"/>
          </a:ln>
        </p:spPr>
        <p:style>
          <a:lnRef idx="1">
            <a:schemeClr val="accent1"/>
          </a:lnRef>
          <a:fillRef idx="0">
            <a:schemeClr val="accent1"/>
          </a:fillRef>
          <a:effectRef idx="0">
            <a:schemeClr val="accent1"/>
          </a:effectRef>
          <a:fontRef idx="minor">
            <a:schemeClr val="tx1"/>
          </a:fontRef>
        </p:style>
      </p:cxnSp>
    </p:spTree>
    <p:custDataLst>
      <p:tags r:id="rId9"/>
    </p:custDataLst>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流程图: 卡片 4"/>
          <p:cNvSpPr/>
          <p:nvPr/>
        </p:nvSpPr>
        <p:spPr>
          <a:xfrm>
            <a:off x="6725285" y="1164590"/>
            <a:ext cx="4752975" cy="4967605"/>
          </a:xfrm>
          <a:prstGeom prst="flowChartPunchedCard">
            <a:avLst/>
          </a:prstGeom>
          <a:gradFill>
            <a:gsLst>
              <a:gs pos="100000">
                <a:schemeClr val="bg1">
                  <a:lumMod val="95000"/>
                  <a:lumOff val="5000"/>
                </a:schemeClr>
              </a:gs>
              <a:gs pos="0">
                <a:srgbClr val="D6680F">
                  <a:alpha val="84000"/>
                </a:srgbClr>
              </a:gs>
            </a:gsLst>
            <a:lin ang="61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9" name="图片 8" descr="303b32303230313634363bb3e9cff3b5e7c2b7"/>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rot="16200000">
            <a:off x="2247265" y="2406650"/>
            <a:ext cx="7485380" cy="7485380"/>
          </a:xfrm>
          <a:prstGeom prst="rect">
            <a:avLst/>
          </a:prstGeom>
        </p:spPr>
      </p:pic>
      <p:pic>
        <p:nvPicPr>
          <p:cNvPr id="2" name="图片 1" descr="AI毛发黑点外观检测系统PNG去底图"/>
          <p:cNvPicPr>
            <a:picLocks noChangeAspect="1"/>
          </p:cNvPicPr>
          <p:nvPr>
            <p:custDataLst>
              <p:tags r:id="rId3"/>
            </p:custDataLst>
          </p:nvPr>
        </p:nvPicPr>
        <p:blipFill>
          <a:blip r:embed="rId4"/>
          <a:stretch>
            <a:fillRect/>
          </a:stretch>
        </p:blipFill>
        <p:spPr>
          <a:xfrm>
            <a:off x="7430770" y="828040"/>
            <a:ext cx="3145790" cy="4719320"/>
          </a:xfrm>
          <a:prstGeom prst="rect">
            <a:avLst/>
          </a:prstGeom>
        </p:spPr>
      </p:pic>
      <p:sp>
        <p:nvSpPr>
          <p:cNvPr id="3" name="文本框 2"/>
          <p:cNvSpPr txBox="1"/>
          <p:nvPr/>
        </p:nvSpPr>
        <p:spPr>
          <a:xfrm>
            <a:off x="633730" y="1550035"/>
            <a:ext cx="5524500" cy="1660525"/>
          </a:xfrm>
          <a:prstGeom prst="rect">
            <a:avLst/>
          </a:prstGeom>
          <a:noFill/>
        </p:spPr>
        <p:txBody>
          <a:bodyPr wrap="square" rtlCol="0">
            <a:spAutoFit/>
          </a:bodyPr>
          <a:p>
            <a:r>
              <a:rPr lang="zh-CN" altLang="en-US" sz="3600">
                <a:latin typeface="阿里巴巴普惠体 Heavy" panose="00020600040101010101" charset="-122"/>
                <a:ea typeface="阿里巴巴普惠体 Heavy" panose="00020600040101010101" charset="-122"/>
                <a:cs typeface="阿里巴巴普惠体 Heavy" panose="00020600040101010101" charset="-122"/>
              </a:rPr>
              <a:t>索目非标产品系列</a:t>
            </a:r>
            <a:r>
              <a:rPr lang="en-US" altLang="zh-CN" sz="3600">
                <a:latin typeface="阿里巴巴普惠体 Heavy" panose="00020600040101010101" charset="-122"/>
                <a:ea typeface="阿里巴巴普惠体 Heavy" panose="00020600040101010101" charset="-122"/>
                <a:cs typeface="阿里巴巴普惠体 Heavy" panose="00020600040101010101" charset="-122"/>
              </a:rPr>
              <a:t>——</a:t>
            </a:r>
            <a:br>
              <a:rPr lang="zh-CN" altLang="en-US"/>
            </a:br>
            <a:r>
              <a:rPr lang="en-US" altLang="zh-CN" sz="6600">
                <a:latin typeface="阿里巴巴普惠体 Heavy" panose="00020600040101010101" charset="-122"/>
                <a:ea typeface="阿里巴巴普惠体 Heavy" panose="00020600040101010101" charset="-122"/>
              </a:rPr>
              <a:t>AI</a:t>
            </a:r>
            <a:r>
              <a:rPr lang="zh-CN" altLang="en-US" sz="4600">
                <a:latin typeface="阿里巴巴普惠体 Heavy" panose="00020600040101010101" charset="-122"/>
                <a:ea typeface="阿里巴巴普惠体 Heavy" panose="00020600040101010101" charset="-122"/>
              </a:rPr>
              <a:t>检测平台</a:t>
            </a:r>
            <a:endParaRPr lang="zh-CN" altLang="en-US" sz="4600">
              <a:latin typeface="阿里巴巴普惠体 Heavy" panose="00020600040101010101" charset="-122"/>
              <a:ea typeface="阿里巴巴普惠体 Heavy" panose="00020600040101010101" charset="-122"/>
            </a:endParaRPr>
          </a:p>
        </p:txBody>
      </p:sp>
      <p:cxnSp>
        <p:nvCxnSpPr>
          <p:cNvPr id="18" name="直接连接符 17"/>
          <p:cNvCxnSpPr/>
          <p:nvPr>
            <p:custDataLst>
              <p:tags r:id="rId5"/>
            </p:custDataLst>
          </p:nvPr>
        </p:nvCxnSpPr>
        <p:spPr>
          <a:xfrm>
            <a:off x="2672715" y="518795"/>
            <a:ext cx="9509760" cy="254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9" name="矩形 18"/>
          <p:cNvSpPr/>
          <p:nvPr>
            <p:custDataLst>
              <p:tags r:id="rId6"/>
            </p:custDataLst>
          </p:nvPr>
        </p:nvSpPr>
        <p:spPr>
          <a:xfrm flipH="1">
            <a:off x="-2540" y="263275"/>
            <a:ext cx="219891" cy="467519"/>
          </a:xfrm>
          <a:prstGeom prst="rect">
            <a:avLst/>
          </a:prstGeom>
          <a:solidFill>
            <a:srgbClr val="D668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思源黑体" panose="020B0400000000000000" pitchFamily="34" charset="-122"/>
              <a:ea typeface="思源黑体" panose="020B0400000000000000" pitchFamily="34" charset="-122"/>
              <a:sym typeface="思源黑体" panose="020B0400000000000000" pitchFamily="34" charset="-122"/>
            </a:endParaRPr>
          </a:p>
        </p:txBody>
      </p:sp>
      <p:sp>
        <p:nvSpPr>
          <p:cNvPr id="6" name="文本框 5"/>
          <p:cNvSpPr txBox="1"/>
          <p:nvPr>
            <p:custDataLst>
              <p:tags r:id="rId7"/>
            </p:custDataLst>
          </p:nvPr>
        </p:nvSpPr>
        <p:spPr>
          <a:xfrm>
            <a:off x="217170" y="88900"/>
            <a:ext cx="2928620" cy="739775"/>
          </a:xfrm>
          <a:prstGeom prst="rect">
            <a:avLst/>
          </a:prstGeom>
          <a:noFill/>
        </p:spPr>
        <p:txBody>
          <a:bodyPr wrap="square" lIns="46990" tIns="46990" rIns="46990" bIns="46990" rtlCol="0">
            <a:spAutoFit/>
          </a:bodyPr>
          <a:p>
            <a:pPr algn="l">
              <a:lnSpc>
                <a:spcPct val="150000"/>
              </a:lnSpc>
            </a:pPr>
            <a:r>
              <a:rPr lang="en-US" altLang="zh-CN" sz="2800" b="1" dirty="0">
                <a:solidFill>
                  <a:schemeClr val="tx1">
                    <a:lumMod val="75000"/>
                    <a:lumOff val="25000"/>
                  </a:schemeClr>
                </a:solidFill>
                <a:latin typeface="思源黑体" panose="020B0400000000000000" pitchFamily="34" charset="-122"/>
                <a:ea typeface="思源黑体" panose="020B0400000000000000" pitchFamily="34" charset="-122"/>
                <a:cs typeface="思源黑体" panose="020B0400000000000000" pitchFamily="34" charset="-122"/>
                <a:sym typeface="思源黑体" panose="020B0400000000000000" pitchFamily="34" charset="-122"/>
              </a:rPr>
              <a:t>2.</a:t>
            </a:r>
            <a:r>
              <a:rPr lang="en-US" sz="2800" b="1" dirty="0">
                <a:solidFill>
                  <a:schemeClr val="tx1">
                    <a:lumMod val="75000"/>
                    <a:lumOff val="25000"/>
                  </a:schemeClr>
                </a:solidFill>
                <a:latin typeface="思源黑体" panose="020B0400000000000000" pitchFamily="34" charset="-122"/>
                <a:ea typeface="思源黑体" panose="020B0400000000000000" pitchFamily="34" charset="-122"/>
                <a:cs typeface="思源黑体" panose="020B0400000000000000" pitchFamily="34" charset="-122"/>
                <a:sym typeface="思源黑体" panose="020B0400000000000000" pitchFamily="34" charset="-122"/>
              </a:rPr>
              <a:t>4 </a:t>
            </a:r>
            <a:r>
              <a:rPr lang="en-US" altLang="zh-CN" sz="2800" b="1" dirty="0">
                <a:solidFill>
                  <a:schemeClr val="tx1">
                    <a:lumMod val="75000"/>
                    <a:lumOff val="25000"/>
                  </a:schemeClr>
                </a:solidFill>
                <a:latin typeface="思源黑体" panose="020B0400000000000000" pitchFamily="34" charset="-122"/>
                <a:ea typeface="思源黑体" panose="020B0400000000000000" pitchFamily="34" charset="-122"/>
                <a:cs typeface="思源黑体" panose="020B0400000000000000" pitchFamily="34" charset="-122"/>
                <a:sym typeface="思源黑体" panose="020B0400000000000000" pitchFamily="34" charset="-122"/>
              </a:rPr>
              <a:t>AI</a:t>
            </a:r>
            <a:r>
              <a:rPr lang="zh-CN" altLang="zh-CN" sz="2800" b="1" dirty="0">
                <a:solidFill>
                  <a:schemeClr val="tx1">
                    <a:lumMod val="75000"/>
                    <a:lumOff val="25000"/>
                  </a:schemeClr>
                </a:solidFill>
                <a:latin typeface="思源黑体" panose="020B0400000000000000" pitchFamily="34" charset="-122"/>
                <a:ea typeface="思源黑体" panose="020B0400000000000000" pitchFamily="34" charset="-122"/>
                <a:cs typeface="思源黑体" panose="020B0400000000000000" pitchFamily="34" charset="-122"/>
                <a:sym typeface="思源黑体" panose="020B0400000000000000" pitchFamily="34" charset="-122"/>
              </a:rPr>
              <a:t>检测平台</a:t>
            </a:r>
            <a:endParaRPr lang="zh-CN" altLang="zh-CN" sz="2800" b="1" dirty="0">
              <a:solidFill>
                <a:schemeClr val="tx1">
                  <a:lumMod val="75000"/>
                  <a:lumOff val="25000"/>
                </a:schemeClr>
              </a:solidFill>
              <a:latin typeface="思源黑体" panose="020B0400000000000000" pitchFamily="34" charset="-122"/>
              <a:ea typeface="思源黑体" panose="020B0400000000000000" pitchFamily="34" charset="-122"/>
              <a:cs typeface="思源黑体" panose="020B0400000000000000" pitchFamily="34" charset="-122"/>
              <a:sym typeface="思源黑体" panose="020B0400000000000000" pitchFamily="34" charset="-122"/>
            </a:endParaRPr>
          </a:p>
        </p:txBody>
      </p:sp>
      <p:sp>
        <p:nvSpPr>
          <p:cNvPr id="10" name="直角三角形 9"/>
          <p:cNvSpPr/>
          <p:nvPr/>
        </p:nvSpPr>
        <p:spPr>
          <a:xfrm>
            <a:off x="739140" y="3816350"/>
            <a:ext cx="2460625" cy="2315845"/>
          </a:xfrm>
          <a:prstGeom prst="rtTriangle">
            <a:avLst/>
          </a:prstGeom>
          <a:gradFill>
            <a:gsLst>
              <a:gs pos="100000">
                <a:schemeClr val="bg1">
                  <a:lumMod val="95000"/>
                  <a:lumOff val="5000"/>
                  <a:alpha val="29000"/>
                </a:schemeClr>
              </a:gs>
              <a:gs pos="0">
                <a:schemeClr val="bg1">
                  <a:lumMod val="65000"/>
                  <a:alpha val="26000"/>
                </a:schemeClr>
              </a:gs>
            </a:gsLst>
            <a:lin ang="199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25" name="组合 24"/>
          <p:cNvGrpSpPr/>
          <p:nvPr/>
        </p:nvGrpSpPr>
        <p:grpSpPr>
          <a:xfrm>
            <a:off x="941705" y="4242435"/>
            <a:ext cx="1854200" cy="2061210"/>
            <a:chOff x="3759" y="6799"/>
            <a:chExt cx="2920" cy="3246"/>
          </a:xfrm>
        </p:grpSpPr>
        <p:sp>
          <p:nvSpPr>
            <p:cNvPr id="14" name="椭圆 13"/>
            <p:cNvSpPr/>
            <p:nvPr/>
          </p:nvSpPr>
          <p:spPr>
            <a:xfrm>
              <a:off x="3759" y="6978"/>
              <a:ext cx="257" cy="257"/>
            </a:xfrm>
            <a:prstGeom prst="ellipse">
              <a:avLst/>
            </a:prstGeom>
            <a:solidFill>
              <a:srgbClr val="D668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sp>
          <p:nvSpPr>
            <p:cNvPr id="15" name="椭圆 14"/>
            <p:cNvSpPr/>
            <p:nvPr/>
          </p:nvSpPr>
          <p:spPr>
            <a:xfrm>
              <a:off x="3759" y="7711"/>
              <a:ext cx="257" cy="257"/>
            </a:xfrm>
            <a:prstGeom prst="ellipse">
              <a:avLst/>
            </a:prstGeom>
            <a:solidFill>
              <a:srgbClr val="D668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文本框 15"/>
            <p:cNvSpPr txBox="1"/>
            <p:nvPr/>
          </p:nvSpPr>
          <p:spPr>
            <a:xfrm>
              <a:off x="4016" y="6799"/>
              <a:ext cx="2663" cy="3246"/>
            </a:xfrm>
            <a:prstGeom prst="rect">
              <a:avLst/>
            </a:prstGeom>
            <a:noFill/>
          </p:spPr>
          <p:txBody>
            <a:bodyPr wrap="square" rtlCol="0">
              <a:spAutoFit/>
            </a:bodyPr>
            <a:p>
              <a:r>
                <a:rPr lang="zh-CN" altLang="en-US" sz="1600">
                  <a:latin typeface="思源黑体" panose="020B0400000000000000" pitchFamily="34" charset="-122"/>
                  <a:ea typeface="思源黑体" panose="020B0400000000000000" pitchFamily="34" charset="-122"/>
                </a:rPr>
                <a:t>智能高效分拣</a:t>
              </a:r>
              <a:endParaRPr lang="zh-CN" altLang="en-US" sz="1600">
                <a:latin typeface="思源黑体" panose="020B0400000000000000" pitchFamily="34" charset="-122"/>
                <a:ea typeface="思源黑体" panose="020B0400000000000000" pitchFamily="34" charset="-122"/>
              </a:endParaRPr>
            </a:p>
            <a:p>
              <a:endParaRPr lang="zh-CN" altLang="en-US" sz="1600">
                <a:latin typeface="思源黑体" panose="020B0400000000000000" pitchFamily="34" charset="-122"/>
                <a:ea typeface="思源黑体" panose="020B0400000000000000" pitchFamily="34" charset="-122"/>
                <a:sym typeface="+mn-ea"/>
              </a:endParaRPr>
            </a:p>
            <a:p>
              <a:r>
                <a:rPr lang="zh-CN" altLang="en-US" sz="1600">
                  <a:latin typeface="思源黑体" panose="020B0400000000000000" pitchFamily="34" charset="-122"/>
                  <a:ea typeface="思源黑体" panose="020B0400000000000000" pitchFamily="34" charset="-122"/>
                  <a:sym typeface="+mn-ea"/>
                </a:rPr>
                <a:t>快速排查异常</a:t>
              </a:r>
              <a:br>
                <a:rPr lang="zh-CN" altLang="en-US" sz="1600">
                  <a:latin typeface="思源黑体" panose="020B0400000000000000" pitchFamily="34" charset="-122"/>
                  <a:ea typeface="思源黑体" panose="020B0400000000000000" pitchFamily="34" charset="-122"/>
                  <a:sym typeface="+mn-ea"/>
                </a:rPr>
              </a:br>
              <a:endParaRPr lang="zh-CN" altLang="en-US" sz="1600">
                <a:latin typeface="思源黑体" panose="020B0400000000000000" pitchFamily="34" charset="-122"/>
                <a:ea typeface="思源黑体" panose="020B0400000000000000" pitchFamily="34" charset="-122"/>
                <a:sym typeface="+mn-ea"/>
              </a:endParaRPr>
            </a:p>
            <a:p>
              <a:r>
                <a:rPr lang="zh-CN" altLang="en-US" sz="1600">
                  <a:latin typeface="思源黑体" panose="020B0400000000000000" pitchFamily="34" charset="-122"/>
                  <a:ea typeface="思源黑体" panose="020B0400000000000000" pitchFamily="34" charset="-122"/>
                  <a:sym typeface="+mn-ea"/>
                </a:rPr>
                <a:t>提高生产效率</a:t>
              </a:r>
              <a:endParaRPr lang="zh-CN" altLang="en-US" sz="1600">
                <a:latin typeface="思源黑体" panose="020B0400000000000000" pitchFamily="34" charset="-122"/>
                <a:ea typeface="思源黑体" panose="020B0400000000000000" pitchFamily="34" charset="-122"/>
                <a:sym typeface="+mn-ea"/>
              </a:endParaRPr>
            </a:p>
            <a:p>
              <a:endParaRPr lang="zh-CN" altLang="en-US" sz="1600">
                <a:latin typeface="思源黑体" panose="020B0400000000000000" pitchFamily="34" charset="-122"/>
                <a:ea typeface="思源黑体" panose="020B0400000000000000" pitchFamily="34" charset="-122"/>
                <a:sym typeface="+mn-ea"/>
              </a:endParaRPr>
            </a:p>
            <a:p>
              <a:r>
                <a:rPr lang="zh-CN" altLang="en-US" sz="1600">
                  <a:latin typeface="思源黑体" panose="020B0400000000000000" pitchFamily="34" charset="-122"/>
                  <a:ea typeface="思源黑体" panose="020B0400000000000000" pitchFamily="34" charset="-122"/>
                  <a:sym typeface="+mn-ea"/>
                </a:rPr>
                <a:t>降低生产成本</a:t>
              </a:r>
              <a:endParaRPr lang="zh-CN" altLang="en-US" sz="1600">
                <a:latin typeface="思源黑体" panose="020B0400000000000000" pitchFamily="34" charset="-122"/>
                <a:ea typeface="思源黑体" panose="020B0400000000000000" pitchFamily="34" charset="-122"/>
                <a:sym typeface="+mn-ea"/>
              </a:endParaRPr>
            </a:p>
            <a:p>
              <a:endParaRPr lang="zh-CN" altLang="en-US" sz="1600">
                <a:latin typeface="思源黑体" panose="020B0400000000000000" pitchFamily="34" charset="-122"/>
                <a:ea typeface="思源黑体" panose="020B0400000000000000" pitchFamily="34" charset="-122"/>
                <a:sym typeface="+mn-ea"/>
              </a:endParaRPr>
            </a:p>
          </p:txBody>
        </p:sp>
        <p:sp>
          <p:nvSpPr>
            <p:cNvPr id="17" name="椭圆 16"/>
            <p:cNvSpPr/>
            <p:nvPr/>
          </p:nvSpPr>
          <p:spPr>
            <a:xfrm>
              <a:off x="3759" y="8454"/>
              <a:ext cx="257" cy="257"/>
            </a:xfrm>
            <a:prstGeom prst="ellipse">
              <a:avLst/>
            </a:prstGeom>
            <a:solidFill>
              <a:srgbClr val="D668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椭圆 23"/>
            <p:cNvSpPr/>
            <p:nvPr/>
          </p:nvSpPr>
          <p:spPr>
            <a:xfrm>
              <a:off x="3759" y="9214"/>
              <a:ext cx="257" cy="257"/>
            </a:xfrm>
            <a:prstGeom prst="ellipse">
              <a:avLst/>
            </a:prstGeom>
            <a:solidFill>
              <a:srgbClr val="D668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Tree>
    <p:custDataLst>
      <p:tags r:id="rId8"/>
    </p:custDataLst>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 name="文本框 15"/>
          <p:cNvSpPr txBox="1"/>
          <p:nvPr>
            <p:custDataLst>
              <p:tags r:id="rId1"/>
            </p:custDataLst>
          </p:nvPr>
        </p:nvSpPr>
        <p:spPr>
          <a:xfrm>
            <a:off x="3605530" y="730885"/>
            <a:ext cx="8189595" cy="640080"/>
          </a:xfrm>
          <a:prstGeom prst="rect">
            <a:avLst/>
          </a:prstGeom>
          <a:noFill/>
          <a:ln>
            <a:noFill/>
          </a:ln>
        </p:spPr>
        <p:txBody>
          <a:bodyPr wrap="square" lIns="101600" tIns="38100" rIns="63500" bIns="38100" rtlCol="0" anchor="b" anchorCtr="0">
            <a:noAutofit/>
          </a:bodyPr>
          <a:lstStyle>
            <a:defPPr>
              <a:defRPr lang="zh-CN"/>
            </a:defPPr>
            <a:lvl1pPr marL="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1pPr>
            <a:lvl2pPr marL="4572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2pPr>
            <a:lvl3pPr marL="9144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3pPr>
            <a:lvl4pPr marL="13716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4pPr>
            <a:lvl5pPr marL="18288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5pPr>
            <a:lvl6pPr marL="22860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6pPr>
            <a:lvl7pPr marL="27432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7pPr>
            <a:lvl8pPr marL="32004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8pPr>
            <a:lvl9pPr marL="36576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9pPr>
          </a:lstStyle>
          <a:p>
            <a:pPr algn="ctr" fontAlgn="auto">
              <a:lnSpc>
                <a:spcPct val="100000"/>
              </a:lnSpc>
            </a:pPr>
            <a:r>
              <a:rPr lang="zh-CN" altLang="en-US" sz="3200" b="1" spc="300" dirty="0">
                <a:solidFill>
                  <a:srgbClr val="000000">
                    <a:lumMod val="75000"/>
                    <a:lumOff val="25000"/>
                  </a:srgbClr>
                </a:solidFill>
                <a:latin typeface="微软雅黑" panose="020B0503020204020204" pitchFamily="34" charset="-122"/>
                <a:ea typeface="微软雅黑" panose="020B0503020204020204" pitchFamily="34" charset="-122"/>
              </a:rPr>
              <a:t>吸塑包装AI毛发及外观缺陷检测平台</a:t>
            </a:r>
            <a:endParaRPr lang="zh-CN" altLang="en-US" sz="3200" b="1" spc="300" dirty="0">
              <a:solidFill>
                <a:srgbClr val="000000">
                  <a:lumMod val="75000"/>
                  <a:lumOff val="25000"/>
                </a:srgbClr>
              </a:solidFill>
              <a:latin typeface="微软雅黑" panose="020B0503020204020204" pitchFamily="34" charset="-122"/>
              <a:ea typeface="微软雅黑" panose="020B0503020204020204" pitchFamily="34" charset="-122"/>
            </a:endParaRPr>
          </a:p>
        </p:txBody>
      </p:sp>
      <p:sp>
        <p:nvSpPr>
          <p:cNvPr id="4" name="文本框 2"/>
          <p:cNvSpPr txBox="1"/>
          <p:nvPr>
            <p:custDataLst>
              <p:tags r:id="rId2"/>
            </p:custDataLst>
          </p:nvPr>
        </p:nvSpPr>
        <p:spPr>
          <a:xfrm>
            <a:off x="4143375" y="1370965"/>
            <a:ext cx="7146925" cy="756920"/>
          </a:xfrm>
          <a:prstGeom prst="rect">
            <a:avLst/>
          </a:prstGeom>
          <a:noFill/>
          <a:ln>
            <a:noFill/>
          </a:ln>
        </p:spPr>
        <p:txBody>
          <a:bodyPr wrap="square" lIns="101600" tIns="0" rIns="82550" bIns="0" rtlCol="0">
            <a:noAutofit/>
          </a:bodyPr>
          <a:lstStyle>
            <a:defPPr>
              <a:defRPr lang="zh-CN"/>
            </a:defPPr>
            <a:lvl1pPr fontAlgn="auto">
              <a:lnSpc>
                <a:spcPct val="130000"/>
              </a:lnSpc>
              <a:spcAft>
                <a:spcPts val="1000"/>
              </a:spcAft>
              <a:defRPr sz="1600" spc="150"/>
            </a:lvl1pPr>
          </a:lstStyle>
          <a:p>
            <a:pPr algn="r"/>
            <a:r>
              <a:rPr lang="en-US" altLang="zh-CN" dirty="0" err="1">
                <a:solidFill>
                  <a:srgbClr val="000000">
                    <a:lumMod val="50000"/>
                    <a:lumOff val="50000"/>
                  </a:srgbClr>
                </a:solidFill>
                <a:latin typeface="微软雅黑" panose="020B0503020204020204" pitchFamily="34" charset="-122"/>
                <a:ea typeface="微软雅黑" panose="020B0503020204020204" pitchFamily="34" charset="-122"/>
              </a:rPr>
              <a:t>AI智能 </a:t>
            </a:r>
            <a:r>
              <a:rPr lang="zh-CN" altLang="en-US" dirty="0" err="1">
                <a:solidFill>
                  <a:srgbClr val="000000">
                    <a:lumMod val="50000"/>
                    <a:lumOff val="50000"/>
                  </a:srgbClr>
                </a:solidFill>
                <a:latin typeface="微软雅黑" panose="020B0503020204020204" pitchFamily="34" charset="-122"/>
                <a:ea typeface="微软雅黑" panose="020B0503020204020204" pitchFamily="34" charset="-122"/>
              </a:rPr>
              <a:t>深度学习 </a:t>
            </a:r>
            <a:r>
              <a:rPr lang="zh-CN" altLang="en-US" dirty="0" err="1">
                <a:solidFill>
                  <a:srgbClr val="000000">
                    <a:lumMod val="50000"/>
                    <a:lumOff val="50000"/>
                  </a:srgbClr>
                </a:solidFill>
                <a:latin typeface="微软雅黑" panose="020B0503020204020204" pitchFamily="34" charset="-122"/>
                <a:ea typeface="微软雅黑" panose="020B0503020204020204" pitchFamily="34" charset="-122"/>
              </a:rPr>
              <a:t>实现更低容差率的多维度判断和多角度检测</a:t>
            </a:r>
            <a:endParaRPr lang="zh-CN" altLang="en-US" dirty="0" err="1">
              <a:solidFill>
                <a:srgbClr val="000000">
                  <a:lumMod val="50000"/>
                  <a:lumOff val="50000"/>
                </a:srgbClr>
              </a:solidFill>
              <a:latin typeface="微软雅黑" panose="020B0503020204020204" pitchFamily="34" charset="-122"/>
              <a:ea typeface="微软雅黑" panose="020B0503020204020204" pitchFamily="34" charset="-122"/>
            </a:endParaRPr>
          </a:p>
        </p:txBody>
      </p:sp>
      <p:cxnSp>
        <p:nvCxnSpPr>
          <p:cNvPr id="5" name="直接连接符 4"/>
          <p:cNvCxnSpPr/>
          <p:nvPr>
            <p:custDataLst>
              <p:tags r:id="rId3"/>
            </p:custDataLst>
          </p:nvPr>
        </p:nvCxnSpPr>
        <p:spPr>
          <a:xfrm>
            <a:off x="2672715" y="518795"/>
            <a:ext cx="9509760" cy="254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 name="文本框 6"/>
          <p:cNvSpPr txBox="1"/>
          <p:nvPr>
            <p:custDataLst>
              <p:tags r:id="rId4"/>
            </p:custDataLst>
          </p:nvPr>
        </p:nvSpPr>
        <p:spPr>
          <a:xfrm>
            <a:off x="217170" y="88900"/>
            <a:ext cx="2928620" cy="739775"/>
          </a:xfrm>
          <a:prstGeom prst="rect">
            <a:avLst/>
          </a:prstGeom>
          <a:noFill/>
        </p:spPr>
        <p:txBody>
          <a:bodyPr wrap="square" lIns="46990" tIns="46990" rIns="46990" bIns="46990" rtlCol="0">
            <a:spAutoFit/>
          </a:bodyPr>
          <a:p>
            <a:pPr algn="l">
              <a:lnSpc>
                <a:spcPct val="150000"/>
              </a:lnSpc>
            </a:pPr>
            <a:r>
              <a:rPr lang="en-US" altLang="zh-CN" sz="2800" b="1" dirty="0">
                <a:solidFill>
                  <a:schemeClr val="tx1">
                    <a:lumMod val="75000"/>
                    <a:lumOff val="25000"/>
                  </a:schemeClr>
                </a:solidFill>
                <a:latin typeface="思源黑体" panose="020B0400000000000000" pitchFamily="34" charset="-122"/>
                <a:ea typeface="思源黑体" panose="020B0400000000000000" pitchFamily="34" charset="-122"/>
                <a:cs typeface="思源黑体" panose="020B0400000000000000" pitchFamily="34" charset="-122"/>
                <a:sym typeface="思源黑体" panose="020B0400000000000000" pitchFamily="34" charset="-122"/>
              </a:rPr>
              <a:t>2.</a:t>
            </a:r>
            <a:r>
              <a:rPr lang="en-US" sz="2800" b="1" dirty="0">
                <a:solidFill>
                  <a:schemeClr val="tx1">
                    <a:lumMod val="75000"/>
                    <a:lumOff val="25000"/>
                  </a:schemeClr>
                </a:solidFill>
                <a:latin typeface="思源黑体" panose="020B0400000000000000" pitchFamily="34" charset="-122"/>
                <a:ea typeface="思源黑体" panose="020B0400000000000000" pitchFamily="34" charset="-122"/>
                <a:cs typeface="思源黑体" panose="020B0400000000000000" pitchFamily="34" charset="-122"/>
                <a:sym typeface="思源黑体" panose="020B0400000000000000" pitchFamily="34" charset="-122"/>
              </a:rPr>
              <a:t>4 </a:t>
            </a:r>
            <a:r>
              <a:rPr lang="en-US" altLang="zh-CN" sz="2800" b="1" dirty="0">
                <a:solidFill>
                  <a:schemeClr val="tx1">
                    <a:lumMod val="75000"/>
                    <a:lumOff val="25000"/>
                  </a:schemeClr>
                </a:solidFill>
                <a:latin typeface="思源黑体" panose="020B0400000000000000" pitchFamily="34" charset="-122"/>
                <a:ea typeface="思源黑体" panose="020B0400000000000000" pitchFamily="34" charset="-122"/>
                <a:cs typeface="思源黑体" panose="020B0400000000000000" pitchFamily="34" charset="-122"/>
                <a:sym typeface="思源黑体" panose="020B0400000000000000" pitchFamily="34" charset="-122"/>
              </a:rPr>
              <a:t>AI</a:t>
            </a:r>
            <a:r>
              <a:rPr lang="zh-CN" altLang="zh-CN" sz="2800" b="1" dirty="0">
                <a:solidFill>
                  <a:schemeClr val="tx1">
                    <a:lumMod val="75000"/>
                    <a:lumOff val="25000"/>
                  </a:schemeClr>
                </a:solidFill>
                <a:latin typeface="思源黑体" panose="020B0400000000000000" pitchFamily="34" charset="-122"/>
                <a:ea typeface="思源黑体" panose="020B0400000000000000" pitchFamily="34" charset="-122"/>
                <a:cs typeface="思源黑体" panose="020B0400000000000000" pitchFamily="34" charset="-122"/>
                <a:sym typeface="思源黑体" panose="020B0400000000000000" pitchFamily="34" charset="-122"/>
              </a:rPr>
              <a:t>检测平台</a:t>
            </a:r>
            <a:endParaRPr lang="zh-CN" altLang="zh-CN" sz="2800" b="1" dirty="0">
              <a:solidFill>
                <a:schemeClr val="tx1">
                  <a:lumMod val="75000"/>
                  <a:lumOff val="25000"/>
                </a:schemeClr>
              </a:solidFill>
              <a:latin typeface="思源黑体" panose="020B0400000000000000" pitchFamily="34" charset="-122"/>
              <a:ea typeface="思源黑体" panose="020B0400000000000000" pitchFamily="34" charset="-122"/>
              <a:cs typeface="思源黑体" panose="020B0400000000000000" pitchFamily="34" charset="-122"/>
              <a:sym typeface="思源黑体" panose="020B0400000000000000" pitchFamily="34" charset="-122"/>
            </a:endParaRPr>
          </a:p>
        </p:txBody>
      </p:sp>
      <p:pic>
        <p:nvPicPr>
          <p:cNvPr id="8" name="图片 22"/>
          <p:cNvPicPr>
            <a:picLocks noChangeAspect="1"/>
          </p:cNvPicPr>
          <p:nvPr/>
        </p:nvPicPr>
        <p:blipFill>
          <a:blip r:embed="rId5"/>
          <a:stretch>
            <a:fillRect/>
          </a:stretch>
        </p:blipFill>
        <p:spPr>
          <a:xfrm>
            <a:off x="474345" y="5196840"/>
            <a:ext cx="2914650" cy="961390"/>
          </a:xfrm>
          <a:prstGeom prst="rect">
            <a:avLst/>
          </a:prstGeom>
          <a:noFill/>
          <a:ln w="9525">
            <a:noFill/>
          </a:ln>
        </p:spPr>
      </p:pic>
      <p:pic>
        <p:nvPicPr>
          <p:cNvPr id="9" name="Picture 2"/>
          <p:cNvPicPr>
            <a:picLocks noChangeAspect="1"/>
          </p:cNvPicPr>
          <p:nvPr/>
        </p:nvPicPr>
        <p:blipFill>
          <a:blip r:embed="rId6"/>
          <a:stretch>
            <a:fillRect/>
          </a:stretch>
        </p:blipFill>
        <p:spPr>
          <a:xfrm>
            <a:off x="3953510" y="2099945"/>
            <a:ext cx="7287260" cy="3190240"/>
          </a:xfrm>
          <a:prstGeom prst="rect">
            <a:avLst/>
          </a:prstGeom>
          <a:noFill/>
          <a:ln w="9525">
            <a:noFill/>
          </a:ln>
        </p:spPr>
      </p:pic>
      <p:pic>
        <p:nvPicPr>
          <p:cNvPr id="11" name="图片 13"/>
          <p:cNvPicPr>
            <a:picLocks noChangeAspect="1"/>
          </p:cNvPicPr>
          <p:nvPr/>
        </p:nvPicPr>
        <p:blipFill>
          <a:blip r:embed="rId7"/>
          <a:stretch>
            <a:fillRect/>
          </a:stretch>
        </p:blipFill>
        <p:spPr>
          <a:xfrm>
            <a:off x="531495" y="1236980"/>
            <a:ext cx="2925445" cy="882650"/>
          </a:xfrm>
          <a:prstGeom prst="rect">
            <a:avLst/>
          </a:prstGeom>
          <a:noFill/>
          <a:ln w="9525">
            <a:noFill/>
          </a:ln>
        </p:spPr>
      </p:pic>
      <p:pic>
        <p:nvPicPr>
          <p:cNvPr id="13" name="图片 16"/>
          <p:cNvPicPr>
            <a:picLocks noChangeAspect="1"/>
          </p:cNvPicPr>
          <p:nvPr/>
        </p:nvPicPr>
        <p:blipFill>
          <a:blip r:embed="rId8"/>
          <a:stretch>
            <a:fillRect/>
          </a:stretch>
        </p:blipFill>
        <p:spPr>
          <a:xfrm>
            <a:off x="474345" y="2506980"/>
            <a:ext cx="2956560" cy="1003300"/>
          </a:xfrm>
          <a:prstGeom prst="rect">
            <a:avLst/>
          </a:prstGeom>
          <a:noFill/>
          <a:ln w="9525">
            <a:noFill/>
          </a:ln>
        </p:spPr>
      </p:pic>
      <p:pic>
        <p:nvPicPr>
          <p:cNvPr id="14" name="图片 19"/>
          <p:cNvPicPr>
            <a:picLocks noChangeAspect="1"/>
          </p:cNvPicPr>
          <p:nvPr/>
        </p:nvPicPr>
        <p:blipFill>
          <a:blip r:embed="rId9"/>
          <a:stretch>
            <a:fillRect/>
          </a:stretch>
        </p:blipFill>
        <p:spPr>
          <a:xfrm>
            <a:off x="516255" y="3891280"/>
            <a:ext cx="2872105" cy="870585"/>
          </a:xfrm>
          <a:prstGeom prst="rect">
            <a:avLst/>
          </a:prstGeom>
          <a:noFill/>
          <a:ln w="9525">
            <a:noFill/>
          </a:ln>
        </p:spPr>
      </p:pic>
      <p:sp>
        <p:nvSpPr>
          <p:cNvPr id="16" name="等腰三角形 15"/>
          <p:cNvSpPr/>
          <p:nvPr/>
        </p:nvSpPr>
        <p:spPr>
          <a:xfrm>
            <a:off x="1755775" y="2207895"/>
            <a:ext cx="175260" cy="152400"/>
          </a:xfrm>
          <a:prstGeom prst="triangl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等腰三角形 19"/>
          <p:cNvSpPr/>
          <p:nvPr/>
        </p:nvSpPr>
        <p:spPr>
          <a:xfrm>
            <a:off x="1755775" y="3594100"/>
            <a:ext cx="175260" cy="152400"/>
          </a:xfrm>
          <a:prstGeom prst="triangl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2" name="等腰三角形 21"/>
          <p:cNvSpPr/>
          <p:nvPr/>
        </p:nvSpPr>
        <p:spPr>
          <a:xfrm>
            <a:off x="1797050" y="4847590"/>
            <a:ext cx="175260" cy="152400"/>
          </a:xfrm>
          <a:prstGeom prst="triangl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3" name="文本框 22"/>
          <p:cNvSpPr txBox="1"/>
          <p:nvPr/>
        </p:nvSpPr>
        <p:spPr>
          <a:xfrm>
            <a:off x="516890" y="2131060"/>
            <a:ext cx="1595755" cy="306705"/>
          </a:xfrm>
          <a:prstGeom prst="rect">
            <a:avLst/>
          </a:prstGeom>
          <a:noFill/>
        </p:spPr>
        <p:txBody>
          <a:bodyPr wrap="square" rtlCol="0">
            <a:spAutoFit/>
          </a:bodyPr>
          <a:p>
            <a:r>
              <a:rPr lang="zh-CN" altLang="en-US" sz="1400">
                <a:latin typeface="思源黑体" panose="020B0400000000000000" pitchFamily="34" charset="-122"/>
                <a:ea typeface="思源黑体" panose="020B0400000000000000" pitchFamily="34" charset="-122"/>
              </a:rPr>
              <a:t>针筒分离检测</a:t>
            </a:r>
            <a:endParaRPr lang="zh-CN" altLang="en-US" sz="1400">
              <a:latin typeface="思源黑体" panose="020B0400000000000000" pitchFamily="34" charset="-122"/>
              <a:ea typeface="思源黑体" panose="020B0400000000000000" pitchFamily="34" charset="-122"/>
            </a:endParaRPr>
          </a:p>
        </p:txBody>
      </p:sp>
      <p:sp>
        <p:nvSpPr>
          <p:cNvPr id="24" name="文本框 23"/>
          <p:cNvSpPr txBox="1"/>
          <p:nvPr/>
        </p:nvSpPr>
        <p:spPr>
          <a:xfrm>
            <a:off x="516255" y="3510280"/>
            <a:ext cx="1595755" cy="306705"/>
          </a:xfrm>
          <a:prstGeom prst="rect">
            <a:avLst/>
          </a:prstGeom>
          <a:noFill/>
        </p:spPr>
        <p:txBody>
          <a:bodyPr wrap="square" rtlCol="0">
            <a:spAutoFit/>
          </a:bodyPr>
          <a:p>
            <a:r>
              <a:rPr lang="zh-CN" altLang="en-US" sz="1400">
                <a:latin typeface="思源黑体" panose="020B0400000000000000" pitchFamily="34" charset="-122"/>
                <a:ea typeface="思源黑体" panose="020B0400000000000000" pitchFamily="34" charset="-122"/>
              </a:rPr>
              <a:t>胶塞变形检测</a:t>
            </a:r>
            <a:endParaRPr lang="zh-CN" altLang="en-US" sz="1400">
              <a:latin typeface="思源黑体" panose="020B0400000000000000" pitchFamily="34" charset="-122"/>
              <a:ea typeface="思源黑体" panose="020B0400000000000000" pitchFamily="34" charset="-122"/>
            </a:endParaRPr>
          </a:p>
        </p:txBody>
      </p:sp>
      <p:sp>
        <p:nvSpPr>
          <p:cNvPr id="25" name="文本框 24"/>
          <p:cNvSpPr txBox="1"/>
          <p:nvPr/>
        </p:nvSpPr>
        <p:spPr>
          <a:xfrm>
            <a:off x="516255" y="4767580"/>
            <a:ext cx="1595755" cy="306705"/>
          </a:xfrm>
          <a:prstGeom prst="rect">
            <a:avLst/>
          </a:prstGeom>
          <a:noFill/>
        </p:spPr>
        <p:txBody>
          <a:bodyPr wrap="square" rtlCol="0">
            <a:spAutoFit/>
          </a:bodyPr>
          <a:p>
            <a:r>
              <a:rPr lang="zh-CN" altLang="en-US" sz="1400">
                <a:latin typeface="思源黑体" panose="020B0400000000000000" pitchFamily="34" charset="-122"/>
                <a:ea typeface="思源黑体" panose="020B0400000000000000" pitchFamily="34" charset="-122"/>
              </a:rPr>
              <a:t>多件</a:t>
            </a:r>
            <a:r>
              <a:rPr lang="en-US" altLang="zh-CN" sz="1400">
                <a:latin typeface="思源黑体" panose="020B0400000000000000" pitchFamily="34" charset="-122"/>
                <a:ea typeface="思源黑体" panose="020B0400000000000000" pitchFamily="34" charset="-122"/>
              </a:rPr>
              <a:t>/</a:t>
            </a:r>
            <a:r>
              <a:rPr lang="zh-CN" altLang="en-US" sz="1400">
                <a:latin typeface="思源黑体" panose="020B0400000000000000" pitchFamily="34" charset="-122"/>
                <a:ea typeface="思源黑体" panose="020B0400000000000000" pitchFamily="34" charset="-122"/>
              </a:rPr>
              <a:t>缺件</a:t>
            </a:r>
            <a:r>
              <a:rPr lang="zh-CN" altLang="en-US" sz="1400">
                <a:latin typeface="思源黑体" panose="020B0400000000000000" pitchFamily="34" charset="-122"/>
                <a:ea typeface="思源黑体" panose="020B0400000000000000" pitchFamily="34" charset="-122"/>
              </a:rPr>
              <a:t>检测</a:t>
            </a:r>
            <a:endParaRPr lang="zh-CN" altLang="en-US" sz="1400">
              <a:latin typeface="思源黑体" panose="020B0400000000000000" pitchFamily="34" charset="-122"/>
              <a:ea typeface="思源黑体" panose="020B0400000000000000" pitchFamily="34" charset="-122"/>
            </a:endParaRPr>
          </a:p>
        </p:txBody>
      </p:sp>
      <p:sp>
        <p:nvSpPr>
          <p:cNvPr id="26" name="等腰三角形 25"/>
          <p:cNvSpPr/>
          <p:nvPr/>
        </p:nvSpPr>
        <p:spPr>
          <a:xfrm>
            <a:off x="1471930" y="6238240"/>
            <a:ext cx="175260" cy="152400"/>
          </a:xfrm>
          <a:prstGeom prst="triangl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7" name="文本框 26"/>
          <p:cNvSpPr txBox="1"/>
          <p:nvPr/>
        </p:nvSpPr>
        <p:spPr>
          <a:xfrm>
            <a:off x="594995" y="6161405"/>
            <a:ext cx="1130300" cy="306705"/>
          </a:xfrm>
          <a:prstGeom prst="rect">
            <a:avLst/>
          </a:prstGeom>
          <a:noFill/>
        </p:spPr>
        <p:txBody>
          <a:bodyPr wrap="square" rtlCol="0">
            <a:spAutoFit/>
          </a:bodyPr>
          <a:p>
            <a:r>
              <a:rPr lang="zh-CN" altLang="zh-CN" sz="1400">
                <a:latin typeface="思源黑体" panose="020B0400000000000000" pitchFamily="34" charset="-122"/>
                <a:ea typeface="思源黑体" panose="020B0400000000000000" pitchFamily="34" charset="-122"/>
              </a:rPr>
              <a:t>空模检测</a:t>
            </a:r>
            <a:endParaRPr lang="zh-CN" altLang="zh-CN" sz="1400">
              <a:latin typeface="思源黑体" panose="020B0400000000000000" pitchFamily="34" charset="-122"/>
              <a:ea typeface="思源黑体" panose="020B0400000000000000" pitchFamily="34" charset="-122"/>
            </a:endParaRPr>
          </a:p>
        </p:txBody>
      </p:sp>
      <p:sp>
        <p:nvSpPr>
          <p:cNvPr id="29" name="文本框 28"/>
          <p:cNvSpPr txBox="1"/>
          <p:nvPr/>
        </p:nvSpPr>
        <p:spPr>
          <a:xfrm>
            <a:off x="4982210" y="5503545"/>
            <a:ext cx="6195060" cy="521970"/>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p>
            <a:pPr algn="ctr" fontAlgn="ctr"/>
            <a:r>
              <a:rPr lang="zh-CN" altLang="zh-CN" sz="2800">
                <a:latin typeface="思源黑体" panose="020B0400000000000000" pitchFamily="34" charset="-122"/>
                <a:ea typeface="思源黑体" panose="020B0400000000000000" pitchFamily="34" charset="-122"/>
              </a:rPr>
              <a:t>毛发异物检测</a:t>
            </a:r>
            <a:endParaRPr lang="zh-CN" altLang="zh-CN" sz="2800">
              <a:latin typeface="思源黑体" panose="020B0400000000000000" pitchFamily="34" charset="-122"/>
              <a:ea typeface="思源黑体" panose="020B0400000000000000" pitchFamily="34" charset="-122"/>
            </a:endParaRPr>
          </a:p>
        </p:txBody>
      </p:sp>
      <p:sp>
        <p:nvSpPr>
          <p:cNvPr id="30" name="矩形 29"/>
          <p:cNvSpPr/>
          <p:nvPr>
            <p:custDataLst>
              <p:tags r:id="rId10"/>
            </p:custDataLst>
          </p:nvPr>
        </p:nvSpPr>
        <p:spPr>
          <a:xfrm flipH="1">
            <a:off x="-2540" y="263275"/>
            <a:ext cx="219891" cy="467519"/>
          </a:xfrm>
          <a:prstGeom prst="rect">
            <a:avLst/>
          </a:prstGeom>
          <a:solidFill>
            <a:srgbClr val="D668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思源黑体" panose="020B0400000000000000" pitchFamily="34" charset="-122"/>
              <a:ea typeface="思源黑体" panose="020B0400000000000000" pitchFamily="34" charset="-122"/>
              <a:sym typeface="思源黑体" panose="020B0400000000000000" pitchFamily="34" charset="-122"/>
            </a:endParaRPr>
          </a:p>
        </p:txBody>
      </p:sp>
      <p:cxnSp>
        <p:nvCxnSpPr>
          <p:cNvPr id="31" name="直接连接符 30"/>
          <p:cNvCxnSpPr/>
          <p:nvPr/>
        </p:nvCxnSpPr>
        <p:spPr>
          <a:xfrm>
            <a:off x="4981575" y="6259830"/>
            <a:ext cx="6214745" cy="0"/>
          </a:xfrm>
          <a:prstGeom prst="line">
            <a:avLst/>
          </a:prstGeom>
          <a:ln w="762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Tree>
    <p:custDataLst>
      <p:tags r:id="rId11"/>
    </p:custDataLst>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3175" y="996950"/>
            <a:ext cx="12195175" cy="1322705"/>
          </a:xfrm>
          <a:prstGeom prst="rect">
            <a:avLst/>
          </a:prstGeom>
          <a:gradFill>
            <a:gsLst>
              <a:gs pos="100000">
                <a:schemeClr val="bg1">
                  <a:lumMod val="95000"/>
                  <a:lumOff val="5000"/>
                  <a:alpha val="49000"/>
                </a:schemeClr>
              </a:gs>
              <a:gs pos="0">
                <a:srgbClr val="D6680F">
                  <a:alpha val="61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文本框 1"/>
          <p:cNvSpPr txBox="1"/>
          <p:nvPr/>
        </p:nvSpPr>
        <p:spPr>
          <a:xfrm>
            <a:off x="2850515" y="977900"/>
            <a:ext cx="6449060" cy="1088390"/>
          </a:xfrm>
          <a:prstGeom prst="rect">
            <a:avLst/>
          </a:prstGeom>
          <a:noFill/>
        </p:spPr>
        <p:txBody>
          <a:bodyPr wrap="square" rtlCol="0" anchor="t">
            <a:spAutoFit/>
          </a:bodyPr>
          <a:p>
            <a:pPr marL="0" marR="0" lvl="0" indent="0" algn="dist" defTabSz="914400" rtl="0" eaLnBrk="1" fontAlgn="base" latinLnBrk="0" hangingPunct="1">
              <a:lnSpc>
                <a:spcPct val="120000"/>
              </a:lnSpc>
              <a:spcBef>
                <a:spcPct val="0"/>
              </a:spcBef>
              <a:spcAft>
                <a:spcPct val="0"/>
              </a:spcAft>
              <a:buClrTx/>
              <a:buSzTx/>
              <a:buFontTx/>
              <a:buNone/>
              <a:defRPr/>
            </a:pPr>
            <a:r>
              <a:rPr lang="zh-CN" altLang="en-US" sz="5400">
                <a:latin typeface="阿里巴巴普惠体 Heavy" panose="00020600040101010101" charset="-122"/>
                <a:ea typeface="阿里巴巴普惠体 Heavy" panose="00020600040101010101" charset="-122"/>
                <a:sym typeface="+mn-ea"/>
              </a:rPr>
              <a:t>视觉算法通用平台</a:t>
            </a:r>
            <a:endParaRPr lang="zh-CN" altLang="en-US" sz="5400">
              <a:latin typeface="阿里巴巴普惠体 Heavy" panose="00020600040101010101" charset="-122"/>
              <a:ea typeface="阿里巴巴普惠体 Heavy" panose="00020600040101010101" charset="-122"/>
            </a:endParaRPr>
          </a:p>
        </p:txBody>
      </p:sp>
      <p:grpSp>
        <p:nvGrpSpPr>
          <p:cNvPr id="32769" name="组合 10"/>
          <p:cNvGrpSpPr/>
          <p:nvPr/>
        </p:nvGrpSpPr>
        <p:grpSpPr>
          <a:xfrm>
            <a:off x="44450" y="3050858"/>
            <a:ext cx="12096750" cy="3216275"/>
            <a:chOff x="-2209203" y="1012521"/>
            <a:chExt cx="16610407" cy="4832959"/>
          </a:xfrm>
        </p:grpSpPr>
        <p:pic>
          <p:nvPicPr>
            <p:cNvPr id="32770" name="图片 1"/>
            <p:cNvPicPr>
              <a:picLocks noChangeAspect="1"/>
            </p:cNvPicPr>
            <p:nvPr/>
          </p:nvPicPr>
          <p:blipFill>
            <a:blip r:embed="rId1"/>
            <a:stretch>
              <a:fillRect/>
            </a:stretch>
          </p:blipFill>
          <p:spPr>
            <a:xfrm>
              <a:off x="6129849" y="1081146"/>
              <a:ext cx="4111321" cy="2312619"/>
            </a:xfrm>
            <a:prstGeom prst="rect">
              <a:avLst/>
            </a:prstGeom>
            <a:noFill/>
            <a:ln w="9525">
              <a:noFill/>
            </a:ln>
          </p:spPr>
        </p:pic>
        <p:pic>
          <p:nvPicPr>
            <p:cNvPr id="32771" name="图片 2"/>
            <p:cNvPicPr>
              <a:picLocks noChangeAspect="1"/>
            </p:cNvPicPr>
            <p:nvPr/>
          </p:nvPicPr>
          <p:blipFill>
            <a:blip r:embed="rId2"/>
            <a:stretch>
              <a:fillRect/>
            </a:stretch>
          </p:blipFill>
          <p:spPr>
            <a:xfrm>
              <a:off x="-2209203" y="1018067"/>
              <a:ext cx="3923223" cy="2206813"/>
            </a:xfrm>
            <a:prstGeom prst="rect">
              <a:avLst/>
            </a:prstGeom>
            <a:noFill/>
            <a:ln w="9525">
              <a:noFill/>
            </a:ln>
          </p:spPr>
        </p:pic>
        <p:pic>
          <p:nvPicPr>
            <p:cNvPr id="32772" name="图片 3"/>
            <p:cNvPicPr>
              <a:picLocks noChangeAspect="1"/>
            </p:cNvPicPr>
            <p:nvPr/>
          </p:nvPicPr>
          <p:blipFill>
            <a:blip r:embed="rId3"/>
            <a:stretch>
              <a:fillRect/>
            </a:stretch>
          </p:blipFill>
          <p:spPr>
            <a:xfrm>
              <a:off x="-2200060" y="2103345"/>
              <a:ext cx="3923223" cy="2206813"/>
            </a:xfrm>
            <a:prstGeom prst="rect">
              <a:avLst/>
            </a:prstGeom>
            <a:noFill/>
            <a:ln w="9525">
              <a:noFill/>
            </a:ln>
          </p:spPr>
        </p:pic>
        <p:pic>
          <p:nvPicPr>
            <p:cNvPr id="32773" name="图片 4"/>
            <p:cNvPicPr>
              <a:picLocks noChangeAspect="1"/>
            </p:cNvPicPr>
            <p:nvPr/>
          </p:nvPicPr>
          <p:blipFill>
            <a:blip r:embed="rId4"/>
            <a:stretch>
              <a:fillRect/>
            </a:stretch>
          </p:blipFill>
          <p:spPr>
            <a:xfrm>
              <a:off x="1870843" y="1012521"/>
              <a:ext cx="4111326" cy="2312621"/>
            </a:xfrm>
            <a:prstGeom prst="rect">
              <a:avLst/>
            </a:prstGeom>
            <a:noFill/>
            <a:ln w="9525">
              <a:noFill/>
            </a:ln>
          </p:spPr>
        </p:pic>
        <p:pic>
          <p:nvPicPr>
            <p:cNvPr id="32774" name="图片 5"/>
            <p:cNvPicPr>
              <a:picLocks noChangeAspect="1"/>
            </p:cNvPicPr>
            <p:nvPr/>
          </p:nvPicPr>
          <p:blipFill>
            <a:blip r:embed="rId5"/>
            <a:stretch>
              <a:fillRect/>
            </a:stretch>
          </p:blipFill>
          <p:spPr>
            <a:xfrm>
              <a:off x="10411969" y="1081146"/>
              <a:ext cx="3989070" cy="2243996"/>
            </a:xfrm>
            <a:prstGeom prst="rect">
              <a:avLst/>
            </a:prstGeom>
            <a:noFill/>
            <a:ln w="9525">
              <a:noFill/>
            </a:ln>
          </p:spPr>
        </p:pic>
        <p:pic>
          <p:nvPicPr>
            <p:cNvPr id="32775" name="图片 6"/>
            <p:cNvPicPr>
              <a:picLocks noChangeAspect="1"/>
            </p:cNvPicPr>
            <p:nvPr/>
          </p:nvPicPr>
          <p:blipFill>
            <a:blip r:embed="rId6"/>
            <a:stretch>
              <a:fillRect/>
            </a:stretch>
          </p:blipFill>
          <p:spPr>
            <a:xfrm>
              <a:off x="1870843" y="3465120"/>
              <a:ext cx="4155131" cy="2337261"/>
            </a:xfrm>
            <a:prstGeom prst="rect">
              <a:avLst/>
            </a:prstGeom>
            <a:noFill/>
            <a:ln w="9525">
              <a:noFill/>
            </a:ln>
          </p:spPr>
        </p:pic>
        <p:pic>
          <p:nvPicPr>
            <p:cNvPr id="32776" name="图片 7"/>
            <p:cNvPicPr>
              <a:picLocks noChangeAspect="1"/>
            </p:cNvPicPr>
            <p:nvPr/>
          </p:nvPicPr>
          <p:blipFill>
            <a:blip r:embed="rId7"/>
            <a:stretch>
              <a:fillRect/>
            </a:stretch>
          </p:blipFill>
          <p:spPr>
            <a:xfrm>
              <a:off x="6129849" y="3532217"/>
              <a:ext cx="4111322" cy="2312619"/>
            </a:xfrm>
            <a:prstGeom prst="rect">
              <a:avLst/>
            </a:prstGeom>
            <a:noFill/>
            <a:ln w="9525">
              <a:noFill/>
            </a:ln>
          </p:spPr>
        </p:pic>
        <p:pic>
          <p:nvPicPr>
            <p:cNvPr id="32777" name="图片 8"/>
            <p:cNvPicPr>
              <a:picLocks noChangeAspect="1"/>
            </p:cNvPicPr>
            <p:nvPr/>
          </p:nvPicPr>
          <p:blipFill>
            <a:blip r:embed="rId8"/>
            <a:stretch>
              <a:fillRect/>
            </a:stretch>
          </p:blipFill>
          <p:spPr>
            <a:xfrm>
              <a:off x="-2209203" y="3638667"/>
              <a:ext cx="3923223" cy="2206813"/>
            </a:xfrm>
            <a:prstGeom prst="rect">
              <a:avLst/>
            </a:prstGeom>
            <a:noFill/>
            <a:ln w="9525">
              <a:noFill/>
            </a:ln>
          </p:spPr>
        </p:pic>
        <p:pic>
          <p:nvPicPr>
            <p:cNvPr id="32778" name="图片 9" descr="右下角图"/>
            <p:cNvPicPr>
              <a:picLocks noChangeAspect="1"/>
            </p:cNvPicPr>
            <p:nvPr/>
          </p:nvPicPr>
          <p:blipFill>
            <a:blip r:embed="rId9"/>
            <a:stretch>
              <a:fillRect/>
            </a:stretch>
          </p:blipFill>
          <p:spPr>
            <a:xfrm>
              <a:off x="10411499" y="3532689"/>
              <a:ext cx="3989705" cy="2312035"/>
            </a:xfrm>
            <a:prstGeom prst="rect">
              <a:avLst/>
            </a:prstGeom>
            <a:noFill/>
            <a:ln w="9525">
              <a:noFill/>
            </a:ln>
          </p:spPr>
        </p:pic>
      </p:grpSp>
      <p:cxnSp>
        <p:nvCxnSpPr>
          <p:cNvPr id="5" name="直接连接符 4"/>
          <p:cNvCxnSpPr/>
          <p:nvPr>
            <p:custDataLst>
              <p:tags r:id="rId10"/>
            </p:custDataLst>
          </p:nvPr>
        </p:nvCxnSpPr>
        <p:spPr>
          <a:xfrm>
            <a:off x="3027680" y="518795"/>
            <a:ext cx="9154795" cy="254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 name="文本框 6"/>
          <p:cNvSpPr txBox="1"/>
          <p:nvPr>
            <p:custDataLst>
              <p:tags r:id="rId11"/>
            </p:custDataLst>
          </p:nvPr>
        </p:nvSpPr>
        <p:spPr>
          <a:xfrm>
            <a:off x="217170" y="88900"/>
            <a:ext cx="2928620" cy="739775"/>
          </a:xfrm>
          <a:prstGeom prst="rect">
            <a:avLst/>
          </a:prstGeom>
          <a:noFill/>
        </p:spPr>
        <p:txBody>
          <a:bodyPr wrap="square" lIns="46990" tIns="46990" rIns="46990" bIns="46990" rtlCol="0">
            <a:spAutoFit/>
          </a:bodyPr>
          <a:p>
            <a:pPr algn="l">
              <a:lnSpc>
                <a:spcPct val="150000"/>
              </a:lnSpc>
            </a:pPr>
            <a:r>
              <a:rPr lang="en-US" altLang="zh-CN" sz="2800" b="1" dirty="0">
                <a:solidFill>
                  <a:schemeClr val="tx1">
                    <a:lumMod val="75000"/>
                    <a:lumOff val="25000"/>
                  </a:schemeClr>
                </a:solidFill>
                <a:latin typeface="思源黑体" panose="020B0400000000000000" pitchFamily="34" charset="-122"/>
                <a:ea typeface="思源黑体" panose="020B0400000000000000" pitchFamily="34" charset="-122"/>
                <a:cs typeface="思源黑体" panose="020B0400000000000000" pitchFamily="34" charset="-122"/>
                <a:sym typeface="思源黑体" panose="020B0400000000000000" pitchFamily="34" charset="-122"/>
              </a:rPr>
              <a:t>2.</a:t>
            </a:r>
            <a:r>
              <a:rPr lang="en-US" sz="2800" b="1" dirty="0">
                <a:solidFill>
                  <a:schemeClr val="tx1">
                    <a:lumMod val="75000"/>
                    <a:lumOff val="25000"/>
                  </a:schemeClr>
                </a:solidFill>
                <a:latin typeface="思源黑体" panose="020B0400000000000000" pitchFamily="34" charset="-122"/>
                <a:ea typeface="思源黑体" panose="020B0400000000000000" pitchFamily="34" charset="-122"/>
                <a:cs typeface="思源黑体" panose="020B0400000000000000" pitchFamily="34" charset="-122"/>
                <a:sym typeface="思源黑体" panose="020B0400000000000000" pitchFamily="34" charset="-122"/>
              </a:rPr>
              <a:t>5 </a:t>
            </a:r>
            <a:r>
              <a:rPr lang="zh-CN" altLang="en-US" sz="2800" b="1" dirty="0">
                <a:solidFill>
                  <a:schemeClr val="tx1">
                    <a:lumMod val="75000"/>
                    <a:lumOff val="25000"/>
                  </a:schemeClr>
                </a:solidFill>
                <a:latin typeface="思源黑体" panose="020B0400000000000000" pitchFamily="34" charset="-122"/>
                <a:ea typeface="思源黑体" panose="020B0400000000000000" pitchFamily="34" charset="-122"/>
                <a:cs typeface="思源黑体" panose="020B0400000000000000" pitchFamily="34" charset="-122"/>
                <a:sym typeface="思源黑体" panose="020B0400000000000000" pitchFamily="34" charset="-122"/>
              </a:rPr>
              <a:t>通用检测平台</a:t>
            </a:r>
            <a:endParaRPr lang="zh-CN" altLang="en-US" sz="2800" b="1" dirty="0">
              <a:solidFill>
                <a:schemeClr val="tx1">
                  <a:lumMod val="75000"/>
                  <a:lumOff val="25000"/>
                </a:schemeClr>
              </a:solidFill>
              <a:latin typeface="思源黑体" panose="020B0400000000000000" pitchFamily="34" charset="-122"/>
              <a:ea typeface="思源黑体" panose="020B0400000000000000" pitchFamily="34" charset="-122"/>
              <a:cs typeface="思源黑体" panose="020B0400000000000000" pitchFamily="34" charset="-122"/>
              <a:sym typeface="思源黑体" panose="020B0400000000000000" pitchFamily="34" charset="-122"/>
            </a:endParaRPr>
          </a:p>
        </p:txBody>
      </p:sp>
      <p:sp>
        <p:nvSpPr>
          <p:cNvPr id="30" name="矩形 29"/>
          <p:cNvSpPr/>
          <p:nvPr>
            <p:custDataLst>
              <p:tags r:id="rId12"/>
            </p:custDataLst>
          </p:nvPr>
        </p:nvSpPr>
        <p:spPr>
          <a:xfrm flipH="1">
            <a:off x="-2540" y="263275"/>
            <a:ext cx="219891" cy="467519"/>
          </a:xfrm>
          <a:prstGeom prst="rect">
            <a:avLst/>
          </a:prstGeom>
          <a:solidFill>
            <a:srgbClr val="D668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思源黑体" panose="020B0400000000000000" pitchFamily="34" charset="-122"/>
              <a:ea typeface="思源黑体" panose="020B0400000000000000" pitchFamily="34" charset="-122"/>
              <a:sym typeface="思源黑体" panose="020B0400000000000000" pitchFamily="34" charset="-122"/>
            </a:endParaRPr>
          </a:p>
        </p:txBody>
      </p:sp>
      <p:sp>
        <p:nvSpPr>
          <p:cNvPr id="3" name="文本框 2"/>
          <p:cNvSpPr txBox="1"/>
          <p:nvPr/>
        </p:nvSpPr>
        <p:spPr>
          <a:xfrm>
            <a:off x="2908300" y="1927860"/>
            <a:ext cx="6326505" cy="645160"/>
          </a:xfrm>
          <a:prstGeom prst="rect">
            <a:avLst/>
          </a:prstGeom>
          <a:noFill/>
        </p:spPr>
        <p:txBody>
          <a:bodyPr wrap="square" rtlCol="0">
            <a:spAutoFit/>
          </a:bodyPr>
          <a:p>
            <a:r>
              <a:rPr lang="zh-CN" altLang="en-US">
                <a:latin typeface="思源黑体" panose="020B0400000000000000" pitchFamily="34" charset="-122"/>
                <a:ea typeface="思源黑体" panose="020B0400000000000000" pitchFamily="34" charset="-122"/>
                <a:cs typeface="思源黑体" panose="020B0400000000000000" pitchFamily="34" charset="-122"/>
              </a:rPr>
              <a:t>基于</a:t>
            </a:r>
            <a:r>
              <a:rPr lang="en-US" altLang="zh-CN">
                <a:latin typeface="思源黑体" panose="020B0400000000000000" pitchFamily="34" charset="-122"/>
                <a:ea typeface="思源黑体" panose="020B0400000000000000" pitchFamily="34" charset="-122"/>
                <a:cs typeface="思源黑体" panose="020B0400000000000000" pitchFamily="34" charset="-122"/>
              </a:rPr>
              <a:t>LINUX</a:t>
            </a:r>
            <a:r>
              <a:rPr lang="zh-CN" altLang="en-US">
                <a:latin typeface="思源黑体" panose="020B0400000000000000" pitchFamily="34" charset="-122"/>
                <a:ea typeface="思源黑体" panose="020B0400000000000000" pitchFamily="34" charset="-122"/>
                <a:cs typeface="思源黑体" panose="020B0400000000000000" pitchFamily="34" charset="-122"/>
              </a:rPr>
              <a:t>跨平台</a:t>
            </a:r>
            <a:r>
              <a:rPr lang="en-US" altLang="zh-CN">
                <a:latin typeface="思源黑体" panose="020B0400000000000000" pitchFamily="34" charset="-122"/>
                <a:ea typeface="思源黑体" panose="020B0400000000000000" pitchFamily="34" charset="-122"/>
                <a:cs typeface="思源黑体" panose="020B0400000000000000" pitchFamily="34" charset="-122"/>
              </a:rPr>
              <a:t>——</a:t>
            </a:r>
            <a:r>
              <a:rPr lang="zh-CN" altLang="en-US">
                <a:latin typeface="思源黑体" panose="020B0400000000000000" pitchFamily="34" charset="-122"/>
                <a:ea typeface="思源黑体" panose="020B0400000000000000" pitchFamily="34" charset="-122"/>
                <a:cs typeface="思源黑体" panose="020B0400000000000000" pitchFamily="34" charset="-122"/>
              </a:rPr>
              <a:t>集成了从输入输出、图像预处理、视觉引导、外观检测、尺寸测量等通用告诉处理算法</a:t>
            </a:r>
            <a:endParaRPr lang="zh-CN" altLang="en-US">
              <a:latin typeface="思源黑体" panose="020B0400000000000000" pitchFamily="34" charset="-122"/>
              <a:ea typeface="思源黑体" panose="020B0400000000000000" pitchFamily="34" charset="-122"/>
              <a:cs typeface="思源黑体" panose="020B0400000000000000" pitchFamily="34" charset="-122"/>
            </a:endParaRPr>
          </a:p>
        </p:txBody>
      </p:sp>
    </p:spTree>
    <p:custDataLst>
      <p:tags r:id="rId13"/>
    </p:custDataLst>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122341" y="141781"/>
            <a:ext cx="11947317" cy="657443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400000000000000" pitchFamily="34" charset="-122"/>
              <a:ea typeface="思源黑体" panose="020B0400000000000000" pitchFamily="34" charset="-122"/>
              <a:sym typeface="思源黑体" panose="020B0400000000000000" pitchFamily="34" charset="-122"/>
            </a:endParaRPr>
          </a:p>
        </p:txBody>
      </p:sp>
      <p:sp>
        <p:nvSpPr>
          <p:cNvPr id="3" name="椭圆 2"/>
          <p:cNvSpPr/>
          <p:nvPr>
            <p:custDataLst>
              <p:tags r:id="rId2"/>
            </p:custDataLst>
          </p:nvPr>
        </p:nvSpPr>
        <p:spPr>
          <a:xfrm>
            <a:off x="-2328969" y="-28045"/>
            <a:ext cx="6908500" cy="6841679"/>
          </a:xfrm>
          <a:prstGeom prst="ellipse">
            <a:avLst/>
          </a:prstGeom>
          <a:blipFill rotWithShape="1">
            <a:blip r:embed="rId3"/>
            <a:srcRect/>
            <a:stretch>
              <a:fillRect t="-18000" r="-12000"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400000000000000" pitchFamily="34" charset="-122"/>
              <a:ea typeface="思源黑体" panose="020B0400000000000000" pitchFamily="34" charset="-122"/>
              <a:sym typeface="思源黑体" panose="020B0400000000000000" pitchFamily="34" charset="-122"/>
            </a:endParaRPr>
          </a:p>
        </p:txBody>
      </p:sp>
      <p:sp>
        <p:nvSpPr>
          <p:cNvPr id="4" name="PA_椭圆 75"/>
          <p:cNvSpPr/>
          <p:nvPr>
            <p:custDataLst>
              <p:tags r:id="rId4"/>
            </p:custDataLst>
          </p:nvPr>
        </p:nvSpPr>
        <p:spPr>
          <a:xfrm>
            <a:off x="4192023" y="-1510469"/>
            <a:ext cx="10167444" cy="9878936"/>
          </a:xfrm>
          <a:prstGeom prst="ellipse">
            <a:avLst/>
          </a:prstGeom>
          <a:noFill/>
          <a:ln w="101600" cap="flat" cmpd="sng" algn="ctr">
            <a:solidFill>
              <a:schemeClr val="accent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思源黑体" panose="020B0400000000000000" pitchFamily="34" charset="-122"/>
              <a:ea typeface="思源黑体" panose="020B0400000000000000" pitchFamily="34" charset="-122"/>
              <a:sym typeface="思源黑体" panose="020B0400000000000000" pitchFamily="34" charset="-122"/>
            </a:endParaRPr>
          </a:p>
        </p:txBody>
      </p:sp>
      <p:sp>
        <p:nvSpPr>
          <p:cNvPr id="5" name="PA_椭圆 75"/>
          <p:cNvSpPr/>
          <p:nvPr>
            <p:custDataLst>
              <p:tags r:id="rId5"/>
            </p:custDataLst>
          </p:nvPr>
        </p:nvSpPr>
        <p:spPr>
          <a:xfrm>
            <a:off x="3264798" y="2078063"/>
            <a:ext cx="2629466" cy="2629466"/>
          </a:xfrm>
          <a:prstGeom prst="ellipse">
            <a:avLst/>
          </a:prstGeom>
          <a:solidFill>
            <a:srgbClr val="D6680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思源黑体" panose="020B0400000000000000" pitchFamily="34" charset="-122"/>
              <a:ea typeface="思源黑体" panose="020B0400000000000000" pitchFamily="34" charset="-122"/>
              <a:sym typeface="思源黑体" panose="020B0400000000000000" pitchFamily="34" charset="-122"/>
            </a:endParaRPr>
          </a:p>
        </p:txBody>
      </p:sp>
      <p:sp>
        <p:nvSpPr>
          <p:cNvPr id="6" name="文本框 5"/>
          <p:cNvSpPr txBox="1"/>
          <p:nvPr>
            <p:custDataLst>
              <p:tags r:id="rId6"/>
            </p:custDataLst>
          </p:nvPr>
        </p:nvSpPr>
        <p:spPr>
          <a:xfrm>
            <a:off x="3336164" y="2792631"/>
            <a:ext cx="2486734" cy="1200329"/>
          </a:xfrm>
          <a:prstGeom prst="rect">
            <a:avLst/>
          </a:prstGeom>
          <a:noFill/>
        </p:spPr>
        <p:txBody>
          <a:bodyPr wrap="square" rtlCol="0">
            <a:spAutoFit/>
          </a:bodyPr>
          <a:lstStyle/>
          <a:p>
            <a:pPr algn="ctr"/>
            <a:r>
              <a:rPr lang="en-US" altLang="zh-CN" sz="7200" b="1">
                <a:solidFill>
                  <a:schemeClr val="bg1"/>
                </a:solidFill>
                <a:latin typeface="思源黑体" panose="020B0400000000000000" pitchFamily="34" charset="-122"/>
                <a:ea typeface="思源黑体" panose="020B0400000000000000" pitchFamily="34" charset="-122"/>
                <a:sym typeface="思源黑体" panose="020B0400000000000000" pitchFamily="34" charset="-122"/>
              </a:rPr>
              <a:t>03</a:t>
            </a:r>
            <a:endParaRPr lang="zh-CN" altLang="en-US" sz="7200" b="1">
              <a:solidFill>
                <a:schemeClr val="bg1"/>
              </a:solidFill>
              <a:latin typeface="思源黑体" panose="020B0400000000000000" pitchFamily="34" charset="-122"/>
              <a:ea typeface="思源黑体" panose="020B0400000000000000" pitchFamily="34" charset="-122"/>
              <a:sym typeface="思源黑体" panose="020B0400000000000000" pitchFamily="34" charset="-122"/>
            </a:endParaRPr>
          </a:p>
        </p:txBody>
      </p:sp>
      <p:sp>
        <p:nvSpPr>
          <p:cNvPr id="12" name="PA-文本框 9"/>
          <p:cNvSpPr txBox="1"/>
          <p:nvPr>
            <p:custDataLst>
              <p:tags r:id="rId7"/>
            </p:custDataLst>
          </p:nvPr>
        </p:nvSpPr>
        <p:spPr>
          <a:xfrm>
            <a:off x="6556375" y="3397885"/>
            <a:ext cx="4201795" cy="1198880"/>
          </a:xfrm>
          <a:prstGeom prst="rect">
            <a:avLst/>
          </a:prstGeom>
        </p:spPr>
        <p:txBody>
          <a:bodyPr wrap="square">
            <a:spAutoFit/>
          </a:bodyPr>
          <a:lstStyle>
            <a:defPPr>
              <a:defRPr lang="zh-CN"/>
            </a:defPPr>
            <a:lvl1pPr defTabSz="457200">
              <a:lnSpc>
                <a:spcPct val="130000"/>
              </a:lnSpc>
              <a:defRPr sz="1200">
                <a:solidFill>
                  <a:schemeClr val="bg1">
                    <a:lumMod val="50000"/>
                  </a:schemeClr>
                </a:solidFill>
                <a:latin typeface="思源黑体" panose="020B0400000000000000" pitchFamily="34" charset="-128"/>
                <a:ea typeface="思源黑体" panose="020B0400000000000000" pitchFamily="34" charset="-128"/>
              </a:defRPr>
            </a:lvl1pPr>
          </a:lstStyle>
          <a:p>
            <a:pPr>
              <a:lnSpc>
                <a:spcPct val="150000"/>
              </a:lnSpc>
            </a:pPr>
            <a:r>
              <a:rPr dirty="0">
                <a:solidFill>
                  <a:schemeClr val="tx1"/>
                </a:solidFill>
                <a:latin typeface="思源黑体" panose="020B0400000000000000" pitchFamily="34" charset="-122"/>
                <a:ea typeface="思源黑体" panose="020B0400000000000000" pitchFamily="34" charset="-122"/>
                <a:sym typeface="思源黑体" panose="020B0400000000000000" pitchFamily="34" charset="-122"/>
              </a:rPr>
              <a:t>十年信赖，</a:t>
            </a:r>
            <a:r>
              <a:rPr lang="zh-CN" dirty="0">
                <a:solidFill>
                  <a:schemeClr val="tx1"/>
                </a:solidFill>
                <a:latin typeface="思源黑体" panose="020B0400000000000000" pitchFamily="34" charset="-122"/>
                <a:ea typeface="思源黑体" panose="020B0400000000000000" pitchFamily="34" charset="-122"/>
                <a:sym typeface="思源黑体" panose="020B0400000000000000" pitchFamily="34" charset="-122"/>
              </a:rPr>
              <a:t>索目</a:t>
            </a:r>
            <a:r>
              <a:rPr dirty="0">
                <a:solidFill>
                  <a:schemeClr val="tx1"/>
                </a:solidFill>
                <a:latin typeface="思源黑体" panose="020B0400000000000000" pitchFamily="34" charset="-122"/>
                <a:ea typeface="思源黑体" panose="020B0400000000000000" pitchFamily="34" charset="-122"/>
                <a:sym typeface="思源黑体" panose="020B0400000000000000" pitchFamily="34" charset="-122"/>
              </a:rPr>
              <a:t>以不断创新的技术成果，助力各行各业客户</a:t>
            </a:r>
            <a:r>
              <a:rPr lang="zh-CN" dirty="0">
                <a:solidFill>
                  <a:schemeClr val="tx1"/>
                </a:solidFill>
                <a:latin typeface="思源黑体" panose="020B0400000000000000" pitchFamily="34" charset="-122"/>
                <a:ea typeface="思源黑体" panose="020B0400000000000000" pitchFamily="34" charset="-122"/>
                <a:sym typeface="思源黑体" panose="020B0400000000000000" pitchFamily="34" charset="-122"/>
              </a:rPr>
              <a:t>实现</a:t>
            </a:r>
            <a:r>
              <a:rPr dirty="0">
                <a:solidFill>
                  <a:schemeClr val="tx1"/>
                </a:solidFill>
                <a:latin typeface="思源黑体" panose="020B0400000000000000" pitchFamily="34" charset="-122"/>
                <a:ea typeface="思源黑体" panose="020B0400000000000000" pitchFamily="34" charset="-122"/>
                <a:sym typeface="思源黑体" panose="020B0400000000000000" pitchFamily="34" charset="-122"/>
              </a:rPr>
              <a:t>工业制造</a:t>
            </a:r>
            <a:r>
              <a:rPr lang="zh-CN" dirty="0">
                <a:solidFill>
                  <a:schemeClr val="tx1"/>
                </a:solidFill>
                <a:latin typeface="思源黑体" panose="020B0400000000000000" pitchFamily="34" charset="-122"/>
                <a:ea typeface="思源黑体" panose="020B0400000000000000" pitchFamily="34" charset="-122"/>
                <a:sym typeface="思源黑体" panose="020B0400000000000000" pitchFamily="34" charset="-122"/>
              </a:rPr>
              <a:t>向工业智造的</a:t>
            </a:r>
            <a:r>
              <a:rPr dirty="0">
                <a:solidFill>
                  <a:schemeClr val="tx1"/>
                </a:solidFill>
                <a:latin typeface="思源黑体" panose="020B0400000000000000" pitchFamily="34" charset="-122"/>
                <a:ea typeface="思源黑体" panose="020B0400000000000000" pitchFamily="34" charset="-122"/>
                <a:sym typeface="思源黑体" panose="020B0400000000000000" pitchFamily="34" charset="-122"/>
              </a:rPr>
              <a:t>全新</a:t>
            </a:r>
            <a:r>
              <a:rPr lang="zh-CN" dirty="0">
                <a:solidFill>
                  <a:schemeClr val="tx1"/>
                </a:solidFill>
                <a:latin typeface="思源黑体" panose="020B0400000000000000" pitchFamily="34" charset="-122"/>
                <a:ea typeface="思源黑体" panose="020B0400000000000000" pitchFamily="34" charset="-122"/>
                <a:sym typeface="思源黑体" panose="020B0400000000000000" pitchFamily="34" charset="-122"/>
              </a:rPr>
              <a:t>迭代</a:t>
            </a:r>
            <a:r>
              <a:rPr dirty="0">
                <a:solidFill>
                  <a:schemeClr val="tx1"/>
                </a:solidFill>
                <a:latin typeface="思源黑体" panose="020B0400000000000000" pitchFamily="34" charset="-122"/>
                <a:ea typeface="思源黑体" panose="020B0400000000000000" pitchFamily="34" charset="-122"/>
                <a:sym typeface="思源黑体" panose="020B0400000000000000" pitchFamily="34" charset="-122"/>
              </a:rPr>
              <a:t>。共同开启</a:t>
            </a:r>
            <a:r>
              <a:rPr dirty="0">
                <a:solidFill>
                  <a:schemeClr val="tx1"/>
                </a:solidFill>
                <a:latin typeface="思源黑体" panose="020B0400000000000000" pitchFamily="34" charset="-122"/>
                <a:ea typeface="思源黑体" panose="020B0400000000000000" pitchFamily="34" charset="-122"/>
                <a:sym typeface="思源黑体" panose="020B0400000000000000" pitchFamily="34" charset="-122"/>
              </a:rPr>
              <a:t>开启工业4.0时代。</a:t>
            </a:r>
            <a:br>
              <a:rPr dirty="0">
                <a:latin typeface="思源黑体" panose="020B0400000000000000" pitchFamily="34" charset="-122"/>
                <a:ea typeface="思源黑体" panose="020B0400000000000000" pitchFamily="34" charset="-122"/>
                <a:sym typeface="思源黑体" panose="020B0400000000000000" pitchFamily="34" charset="-122"/>
              </a:rPr>
            </a:br>
            <a:endParaRPr dirty="0">
              <a:latin typeface="思源黑体" panose="020B0400000000000000" pitchFamily="34" charset="-122"/>
              <a:ea typeface="思源黑体" panose="020B0400000000000000" pitchFamily="34" charset="-122"/>
              <a:sym typeface="思源黑体" panose="020B0400000000000000" pitchFamily="34" charset="-122"/>
            </a:endParaRPr>
          </a:p>
        </p:txBody>
      </p:sp>
      <p:sp>
        <p:nvSpPr>
          <p:cNvPr id="13" name="文本框 12"/>
          <p:cNvSpPr txBox="1"/>
          <p:nvPr>
            <p:custDataLst>
              <p:tags r:id="rId8"/>
            </p:custDataLst>
          </p:nvPr>
        </p:nvSpPr>
        <p:spPr>
          <a:xfrm>
            <a:off x="6499103" y="2413529"/>
            <a:ext cx="3519054" cy="829945"/>
          </a:xfrm>
          <a:prstGeom prst="rect">
            <a:avLst/>
          </a:prstGeom>
          <a:noFill/>
        </p:spPr>
        <p:txBody>
          <a:bodyPr wrap="square" rtlCol="0">
            <a:spAutoFit/>
          </a:bodyPr>
          <a:lstStyle/>
          <a:p>
            <a:r>
              <a:rPr lang="zh-CN" altLang="zh-CN" sz="4800" b="1" dirty="0">
                <a:solidFill>
                  <a:schemeClr val="tx1">
                    <a:lumMod val="75000"/>
                    <a:lumOff val="25000"/>
                  </a:schemeClr>
                </a:solidFill>
                <a:latin typeface="思源黑体" panose="020B0400000000000000" pitchFamily="34" charset="-122"/>
                <a:ea typeface="思源黑体" panose="020B0400000000000000" pitchFamily="34" charset="-122"/>
                <a:sym typeface="思源黑体" panose="020B0400000000000000" pitchFamily="34" charset="-122"/>
              </a:rPr>
              <a:t>合作客户</a:t>
            </a:r>
            <a:endParaRPr lang="zh-CN" altLang="zh-CN" sz="4800" b="1" dirty="0">
              <a:solidFill>
                <a:schemeClr val="tx1">
                  <a:lumMod val="75000"/>
                  <a:lumOff val="25000"/>
                </a:schemeClr>
              </a:solidFill>
              <a:latin typeface="思源黑体" panose="020B0400000000000000" pitchFamily="34" charset="-122"/>
              <a:ea typeface="思源黑体" panose="020B0400000000000000" pitchFamily="34" charset="-122"/>
              <a:sym typeface="思源黑体" panose="020B0400000000000000" pitchFamily="34" charset="-122"/>
            </a:endParaRPr>
          </a:p>
        </p:txBody>
      </p:sp>
    </p:spTree>
    <p:custDataLst>
      <p:tags r:id="rId9"/>
    </p:custDataLst>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par>
    </p:tnLst>
    <p:bldLst>
      <p:bldP spid="5" grpId="0" animBg="1"/>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2289" name="图形 2"/>
          <p:cNvPicPr>
            <a:picLocks noChangeAspect="1"/>
          </p:cNvPicPr>
          <p:nvPr/>
        </p:nvPicPr>
        <p:blipFill>
          <a:blip r:embed="rId1"/>
          <a:stretch>
            <a:fillRect/>
          </a:stretch>
        </p:blipFill>
        <p:spPr>
          <a:xfrm flipH="1">
            <a:off x="587375" y="2102485"/>
            <a:ext cx="10874375" cy="4522470"/>
          </a:xfrm>
          <a:prstGeom prst="rect">
            <a:avLst/>
          </a:prstGeom>
          <a:noFill/>
          <a:ln w="9525">
            <a:noFill/>
          </a:ln>
        </p:spPr>
      </p:pic>
      <p:pic>
        <p:nvPicPr>
          <p:cNvPr id="4" name="图形 3"/>
          <p:cNvPicPr>
            <a:picLocks noChangeAspect="1"/>
          </p:cNvPicPr>
          <p:nvPr/>
        </p:nvPicPr>
        <p:blipFill>
          <a:blip r:embed="rId2"/>
          <a:stretch>
            <a:fillRect/>
          </a:stretch>
        </p:blipFill>
        <p:spPr>
          <a:xfrm>
            <a:off x="211773" y="3149918"/>
            <a:ext cx="5853113" cy="676275"/>
          </a:xfrm>
          <a:prstGeom prst="rect">
            <a:avLst/>
          </a:prstGeom>
          <a:effectLst>
            <a:outerShdw blurRad="50800" dist="38100" dir="2700000" algn="tl" rotWithShape="0">
              <a:prstClr val="black">
                <a:alpha val="40000"/>
              </a:prstClr>
            </a:outerShdw>
          </a:effectLst>
        </p:spPr>
      </p:pic>
      <p:pic>
        <p:nvPicPr>
          <p:cNvPr id="5" name="图形 4"/>
          <p:cNvPicPr>
            <a:picLocks noChangeAspect="1"/>
          </p:cNvPicPr>
          <p:nvPr/>
        </p:nvPicPr>
        <p:blipFill>
          <a:blip r:embed="rId3"/>
          <a:stretch>
            <a:fillRect/>
          </a:stretch>
        </p:blipFill>
        <p:spPr>
          <a:xfrm>
            <a:off x="6217285" y="3149918"/>
            <a:ext cx="5853113" cy="676275"/>
          </a:xfrm>
          <a:prstGeom prst="rect">
            <a:avLst/>
          </a:prstGeom>
          <a:effectLst>
            <a:outerShdw blurRad="50800" dist="38100" dir="2700000" algn="tl" rotWithShape="0">
              <a:prstClr val="black">
                <a:alpha val="40000"/>
              </a:prstClr>
            </a:outerShdw>
          </a:effectLst>
        </p:spPr>
      </p:pic>
      <p:pic>
        <p:nvPicPr>
          <p:cNvPr id="6" name="图形 5"/>
          <p:cNvPicPr>
            <a:picLocks noChangeAspect="1"/>
          </p:cNvPicPr>
          <p:nvPr/>
        </p:nvPicPr>
        <p:blipFill>
          <a:blip r:embed="rId4"/>
          <a:stretch>
            <a:fillRect/>
          </a:stretch>
        </p:blipFill>
        <p:spPr>
          <a:xfrm>
            <a:off x="211773" y="4061143"/>
            <a:ext cx="5853113" cy="690563"/>
          </a:xfrm>
          <a:prstGeom prst="rect">
            <a:avLst/>
          </a:prstGeom>
          <a:effectLst>
            <a:outerShdw blurRad="50800" dist="38100" dir="2700000" algn="tl" rotWithShape="0">
              <a:prstClr val="black">
                <a:alpha val="40000"/>
              </a:prstClr>
            </a:outerShdw>
          </a:effectLst>
        </p:spPr>
      </p:pic>
      <p:pic>
        <p:nvPicPr>
          <p:cNvPr id="7" name="图形 6"/>
          <p:cNvPicPr>
            <a:picLocks noChangeAspect="1"/>
          </p:cNvPicPr>
          <p:nvPr/>
        </p:nvPicPr>
        <p:blipFill>
          <a:blip r:embed="rId5"/>
          <a:stretch>
            <a:fillRect/>
          </a:stretch>
        </p:blipFill>
        <p:spPr>
          <a:xfrm>
            <a:off x="6247448" y="4054793"/>
            <a:ext cx="5822950" cy="676275"/>
          </a:xfrm>
          <a:prstGeom prst="rect">
            <a:avLst/>
          </a:prstGeom>
          <a:effectLst>
            <a:outerShdw blurRad="50800" dist="38100" dir="2700000" algn="tl" rotWithShape="0">
              <a:prstClr val="black">
                <a:alpha val="40000"/>
              </a:prstClr>
            </a:outerShdw>
          </a:effectLst>
        </p:spPr>
      </p:pic>
      <p:pic>
        <p:nvPicPr>
          <p:cNvPr id="8" name="图形 7"/>
          <p:cNvPicPr>
            <a:picLocks noChangeAspect="1"/>
          </p:cNvPicPr>
          <p:nvPr/>
        </p:nvPicPr>
        <p:blipFill>
          <a:blip r:embed="rId6"/>
          <a:stretch>
            <a:fillRect/>
          </a:stretch>
        </p:blipFill>
        <p:spPr>
          <a:xfrm>
            <a:off x="189548" y="4996180"/>
            <a:ext cx="5822950" cy="690563"/>
          </a:xfrm>
          <a:prstGeom prst="rect">
            <a:avLst/>
          </a:prstGeom>
          <a:effectLst>
            <a:outerShdw blurRad="50800" dist="38100" dir="2700000" algn="tl" rotWithShape="0">
              <a:prstClr val="black">
                <a:alpha val="40000"/>
              </a:prstClr>
            </a:outerShdw>
          </a:effectLst>
        </p:spPr>
      </p:pic>
      <p:pic>
        <p:nvPicPr>
          <p:cNvPr id="9" name="图形 8"/>
          <p:cNvPicPr>
            <a:picLocks noChangeAspect="1"/>
          </p:cNvPicPr>
          <p:nvPr/>
        </p:nvPicPr>
        <p:blipFill>
          <a:blip r:embed="rId7"/>
          <a:stretch>
            <a:fillRect/>
          </a:stretch>
        </p:blipFill>
        <p:spPr>
          <a:xfrm>
            <a:off x="6217285" y="4997768"/>
            <a:ext cx="5853113" cy="674688"/>
          </a:xfrm>
          <a:prstGeom prst="rect">
            <a:avLst/>
          </a:prstGeom>
          <a:effectLst>
            <a:outerShdw blurRad="50800" dist="38100" dir="2700000" algn="tl" rotWithShape="0">
              <a:prstClr val="black">
                <a:alpha val="40000"/>
              </a:prstClr>
            </a:outerShdw>
          </a:effectLst>
        </p:spPr>
      </p:pic>
      <p:sp>
        <p:nvSpPr>
          <p:cNvPr id="12298" name="矩形 11"/>
          <p:cNvSpPr/>
          <p:nvPr/>
        </p:nvSpPr>
        <p:spPr>
          <a:xfrm>
            <a:off x="240983" y="1057275"/>
            <a:ext cx="2119630" cy="368300"/>
          </a:xfrm>
          <a:prstGeom prst="rect">
            <a:avLst/>
          </a:prstGeom>
          <a:noFill/>
          <a:ln w="9525">
            <a:noFill/>
          </a:ln>
        </p:spPr>
        <p:txBody>
          <a:bodyPr wrap="none" anchor="t">
            <a:spAutoFit/>
          </a:bodyPr>
          <a:p>
            <a:pPr eaLnBrk="0" hangingPunct="0"/>
            <a:r>
              <a:rPr lang="zh-CN" altLang="en-US" b="1" dirty="0">
                <a:latin typeface="思源黑体" panose="020B0400000000000000" pitchFamily="34" charset="-122"/>
                <a:ea typeface="思源黑体" panose="020B0400000000000000" pitchFamily="34" charset="-122"/>
                <a:cs typeface="思源黑体" panose="020B0400000000000000" pitchFamily="34" charset="-122"/>
              </a:rPr>
              <a:t>更创新  所以更信赖</a:t>
            </a:r>
            <a:endParaRPr lang="zh-CN" altLang="en-US" b="1" dirty="0">
              <a:latin typeface="思源黑体" panose="020B0400000000000000" pitchFamily="34" charset="-122"/>
              <a:ea typeface="思源黑体" panose="020B0400000000000000" pitchFamily="34" charset="-122"/>
              <a:cs typeface="思源黑体" panose="020B0400000000000000" pitchFamily="34" charset="-122"/>
            </a:endParaRPr>
          </a:p>
        </p:txBody>
      </p:sp>
      <p:sp>
        <p:nvSpPr>
          <p:cNvPr id="12299" name="文本框 6"/>
          <p:cNvSpPr txBox="1"/>
          <p:nvPr/>
        </p:nvSpPr>
        <p:spPr>
          <a:xfrm>
            <a:off x="240983" y="1399858"/>
            <a:ext cx="4859020" cy="953135"/>
          </a:xfrm>
          <a:prstGeom prst="rect">
            <a:avLst/>
          </a:prstGeom>
          <a:noFill/>
          <a:ln w="9525">
            <a:noFill/>
          </a:ln>
        </p:spPr>
        <p:txBody>
          <a:bodyPr wrap="none" anchor="t">
            <a:spAutoFit/>
          </a:bodyPr>
          <a:p>
            <a:pPr algn="l" eaLnBrk="0" hangingPunct="0"/>
            <a:r>
              <a:rPr lang="zh-CN" altLang="en-US" sz="1400" dirty="0">
                <a:latin typeface="思源黑体" panose="020B0400000000000000" pitchFamily="34" charset="-122"/>
                <a:ea typeface="思源黑体" panose="020B0400000000000000" pitchFamily="34" charset="-122"/>
                <a:cs typeface="思源黑体" panose="020B0400000000000000" pitchFamily="34" charset="-122"/>
              </a:rPr>
              <a:t>截至目前，索目终端客户已超过</a:t>
            </a:r>
            <a:r>
              <a:rPr lang="en-US" altLang="zh-CN" sz="1400" dirty="0">
                <a:latin typeface="思源黑体" panose="020B0400000000000000" pitchFamily="34" charset="-122"/>
                <a:ea typeface="思源黑体" panose="020B0400000000000000" pitchFamily="34" charset="-122"/>
                <a:cs typeface="思源黑体" panose="020B0400000000000000" pitchFamily="34" charset="-122"/>
              </a:rPr>
              <a:t>2000</a:t>
            </a:r>
            <a:r>
              <a:rPr lang="zh-CN" altLang="en-US" sz="1400" dirty="0">
                <a:latin typeface="思源黑体" panose="020B0400000000000000" pitchFamily="34" charset="-122"/>
                <a:ea typeface="思源黑体" panose="020B0400000000000000" pitchFamily="34" charset="-122"/>
                <a:cs typeface="思源黑体" panose="020B0400000000000000" pitchFamily="34" charset="-122"/>
              </a:rPr>
              <a:t>家。</a:t>
            </a:r>
            <a:br>
              <a:rPr lang="zh-CN" altLang="en-US" sz="1400" dirty="0">
                <a:latin typeface="思源黑体" panose="020B0400000000000000" pitchFamily="34" charset="-122"/>
                <a:ea typeface="思源黑体" panose="020B0400000000000000" pitchFamily="34" charset="-122"/>
                <a:cs typeface="思源黑体" panose="020B0400000000000000" pitchFamily="34" charset="-122"/>
              </a:rPr>
            </a:br>
            <a:r>
              <a:rPr lang="zh-CN" altLang="en-US" sz="1400" dirty="0">
                <a:latin typeface="思源黑体" panose="020B0400000000000000" pitchFamily="34" charset="-122"/>
                <a:ea typeface="思源黑体" panose="020B0400000000000000" pitchFamily="34" charset="-122"/>
                <a:sym typeface="思源黑体" panose="020B0400000000000000" pitchFamily="34" charset="-122"/>
              </a:rPr>
              <a:t>截至</a:t>
            </a:r>
            <a:r>
              <a:rPr lang="en-US" altLang="zh-CN" sz="1400" dirty="0">
                <a:latin typeface="思源黑体" panose="020B0400000000000000" pitchFamily="34" charset="-122"/>
                <a:ea typeface="思源黑体" panose="020B0400000000000000" pitchFamily="34" charset="-122"/>
                <a:sym typeface="思源黑体" panose="020B0400000000000000" pitchFamily="34" charset="-122"/>
              </a:rPr>
              <a:t>2021</a:t>
            </a:r>
            <a:r>
              <a:rPr lang="zh-CN" altLang="en-US" sz="1400" dirty="0">
                <a:latin typeface="思源黑体" panose="020B0400000000000000" pitchFamily="34" charset="-122"/>
                <a:ea typeface="思源黑体" panose="020B0400000000000000" pitchFamily="34" charset="-122"/>
                <a:sym typeface="思源黑体" panose="020B0400000000000000" pitchFamily="34" charset="-122"/>
              </a:rPr>
              <a:t>年，博视源销售和服务网络已覆盖全国30个省区，</a:t>
            </a:r>
            <a:endParaRPr lang="zh-CN" altLang="en-US" sz="1400" dirty="0">
              <a:latin typeface="思源黑体" panose="020B0400000000000000" pitchFamily="34" charset="-122"/>
              <a:ea typeface="思源黑体" panose="020B0400000000000000" pitchFamily="34" charset="-122"/>
              <a:sym typeface="思源黑体" panose="020B0400000000000000" pitchFamily="34" charset="-122"/>
            </a:endParaRPr>
          </a:p>
          <a:p>
            <a:pPr algn="l" eaLnBrk="0" hangingPunct="0"/>
            <a:r>
              <a:rPr lang="zh-CN" altLang="en-US" sz="1400" dirty="0">
                <a:latin typeface="思源黑体" panose="020B0400000000000000" pitchFamily="34" charset="-122"/>
                <a:ea typeface="思源黑体" panose="020B0400000000000000" pitchFamily="34" charset="-122"/>
                <a:sym typeface="思源黑体" panose="020B0400000000000000" pitchFamily="34" charset="-122"/>
              </a:rPr>
              <a:t>拥有全职代理商15家，合作经销商30家以上。</a:t>
            </a:r>
            <a:endParaRPr lang="en-US" altLang="zh-CN" sz="1400" dirty="0">
              <a:latin typeface="思源黑体" panose="020B0400000000000000" pitchFamily="34" charset="-122"/>
              <a:ea typeface="思源黑体" panose="020B0400000000000000" pitchFamily="34" charset="-122"/>
              <a:cs typeface="思源黑体" panose="020B0400000000000000" pitchFamily="34" charset="-122"/>
            </a:endParaRPr>
          </a:p>
          <a:p>
            <a:pPr algn="l" eaLnBrk="0" hangingPunct="0"/>
            <a:endParaRPr lang="zh-CN" altLang="en-US" sz="1400" dirty="0">
              <a:latin typeface="思源黑体" panose="020B0400000000000000" pitchFamily="34" charset="-122"/>
              <a:ea typeface="思源黑体" panose="020B0400000000000000" pitchFamily="34" charset="-122"/>
              <a:cs typeface="思源黑体" panose="020B0400000000000000" pitchFamily="34" charset="-122"/>
            </a:endParaRPr>
          </a:p>
        </p:txBody>
      </p:sp>
      <p:sp>
        <p:nvSpPr>
          <p:cNvPr id="34" name="矩形 33"/>
          <p:cNvSpPr/>
          <p:nvPr>
            <p:custDataLst>
              <p:tags r:id="rId8"/>
            </p:custDataLst>
          </p:nvPr>
        </p:nvSpPr>
        <p:spPr>
          <a:xfrm flipH="1">
            <a:off x="-2540" y="263275"/>
            <a:ext cx="219891" cy="467519"/>
          </a:xfrm>
          <a:prstGeom prst="rect">
            <a:avLst/>
          </a:prstGeom>
          <a:solidFill>
            <a:srgbClr val="D668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思源黑体" panose="020B0400000000000000" pitchFamily="34" charset="-122"/>
              <a:ea typeface="思源黑体" panose="020B0400000000000000" pitchFamily="34" charset="-122"/>
              <a:sym typeface="思源黑体" panose="020B0400000000000000" pitchFamily="34" charset="-122"/>
            </a:endParaRPr>
          </a:p>
        </p:txBody>
      </p:sp>
      <p:cxnSp>
        <p:nvCxnSpPr>
          <p:cNvPr id="35" name="直接连接符 34"/>
          <p:cNvCxnSpPr/>
          <p:nvPr>
            <p:custDataLst>
              <p:tags r:id="rId9"/>
            </p:custDataLst>
          </p:nvPr>
        </p:nvCxnSpPr>
        <p:spPr>
          <a:xfrm flipV="1">
            <a:off x="3132455" y="530860"/>
            <a:ext cx="9050020" cy="190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6" name="文本框 35"/>
          <p:cNvSpPr txBox="1"/>
          <p:nvPr>
            <p:custDataLst>
              <p:tags r:id="rId10"/>
            </p:custDataLst>
          </p:nvPr>
        </p:nvSpPr>
        <p:spPr>
          <a:xfrm>
            <a:off x="217170" y="88900"/>
            <a:ext cx="2928620" cy="739775"/>
          </a:xfrm>
          <a:prstGeom prst="rect">
            <a:avLst/>
          </a:prstGeom>
          <a:noFill/>
        </p:spPr>
        <p:txBody>
          <a:bodyPr wrap="square" lIns="46990" tIns="46990" rIns="46990" bIns="46990" rtlCol="0">
            <a:spAutoFit/>
          </a:bodyPr>
          <a:p>
            <a:pPr algn="l">
              <a:lnSpc>
                <a:spcPct val="150000"/>
              </a:lnSpc>
            </a:pPr>
            <a:r>
              <a:rPr lang="en-US" altLang="zh-CN" sz="2800" b="1" dirty="0">
                <a:solidFill>
                  <a:schemeClr val="tx1">
                    <a:lumMod val="75000"/>
                    <a:lumOff val="25000"/>
                  </a:schemeClr>
                </a:solidFill>
                <a:latin typeface="思源黑体" panose="020B0400000000000000" pitchFamily="34" charset="-122"/>
                <a:ea typeface="思源黑体" panose="020B0400000000000000" pitchFamily="34" charset="-122"/>
                <a:sym typeface="思源黑体" panose="020B0400000000000000" pitchFamily="34" charset="-122"/>
              </a:rPr>
              <a:t>03</a:t>
            </a:r>
            <a:r>
              <a:rPr lang="zh-CN" altLang="en-US" sz="2800" b="1" dirty="0">
                <a:solidFill>
                  <a:schemeClr val="tx1">
                    <a:lumMod val="75000"/>
                    <a:lumOff val="25000"/>
                  </a:schemeClr>
                </a:solidFill>
                <a:latin typeface="思源黑体" panose="020B0400000000000000" pitchFamily="34" charset="-122"/>
                <a:ea typeface="思源黑体" panose="020B0400000000000000" pitchFamily="34" charset="-122"/>
                <a:sym typeface="思源黑体" panose="020B0400000000000000" pitchFamily="34" charset="-122"/>
              </a:rPr>
              <a:t>合作客户</a:t>
            </a:r>
            <a:r>
              <a:rPr lang="en-US" altLang="zh-CN" sz="2800" b="1" dirty="0">
                <a:solidFill>
                  <a:schemeClr val="tx1">
                    <a:lumMod val="75000"/>
                    <a:lumOff val="25000"/>
                  </a:schemeClr>
                </a:solidFill>
                <a:latin typeface="思源黑体" panose="020B0400000000000000" pitchFamily="34" charset="-122"/>
                <a:ea typeface="思源黑体" panose="020B0400000000000000" pitchFamily="34" charset="-122"/>
                <a:sym typeface="思源黑体" panose="020B0400000000000000" pitchFamily="34" charset="-122"/>
              </a:rPr>
              <a:t>(</a:t>
            </a:r>
            <a:r>
              <a:rPr lang="zh-CN" altLang="en-US" sz="2800" b="1" dirty="0">
                <a:solidFill>
                  <a:schemeClr val="tx1">
                    <a:lumMod val="75000"/>
                    <a:lumOff val="25000"/>
                  </a:schemeClr>
                </a:solidFill>
                <a:latin typeface="思源黑体" panose="020B0400000000000000" pitchFamily="34" charset="-122"/>
                <a:ea typeface="思源黑体" panose="020B0400000000000000" pitchFamily="34" charset="-122"/>
                <a:sym typeface="思源黑体" panose="020B0400000000000000" pitchFamily="34" charset="-122"/>
              </a:rPr>
              <a:t>部分</a:t>
            </a:r>
            <a:r>
              <a:rPr lang="en-US" altLang="zh-CN" sz="2800" b="1" dirty="0">
                <a:solidFill>
                  <a:schemeClr val="tx1">
                    <a:lumMod val="75000"/>
                    <a:lumOff val="25000"/>
                  </a:schemeClr>
                </a:solidFill>
                <a:latin typeface="思源黑体" panose="020B0400000000000000" pitchFamily="34" charset="-122"/>
                <a:ea typeface="思源黑体" panose="020B0400000000000000" pitchFamily="34" charset="-122"/>
                <a:sym typeface="思源黑体" panose="020B0400000000000000" pitchFamily="34" charset="-122"/>
              </a:rPr>
              <a:t>)</a:t>
            </a:r>
            <a:endParaRPr lang="en-US" altLang="zh-CN" sz="2800" b="1" dirty="0">
              <a:solidFill>
                <a:schemeClr val="tx1">
                  <a:lumMod val="75000"/>
                  <a:lumOff val="25000"/>
                </a:schemeClr>
              </a:solidFill>
              <a:latin typeface="思源黑体" panose="020B0400000000000000" pitchFamily="34" charset="-122"/>
              <a:ea typeface="思源黑体" panose="020B0400000000000000" pitchFamily="34" charset="-122"/>
              <a:sym typeface="思源黑体" panose="020B0400000000000000" pitchFamily="34" charset="-122"/>
            </a:endParaRPr>
          </a:p>
        </p:txBody>
      </p:sp>
      <p:sp>
        <p:nvSpPr>
          <p:cNvPr id="2" name="矩形 1"/>
          <p:cNvSpPr/>
          <p:nvPr>
            <p:custDataLst>
              <p:tags r:id="rId11"/>
            </p:custDataLst>
          </p:nvPr>
        </p:nvSpPr>
        <p:spPr>
          <a:xfrm flipH="1">
            <a:off x="-2540" y="1068070"/>
            <a:ext cx="233045" cy="1034415"/>
          </a:xfrm>
          <a:prstGeom prst="rect">
            <a:avLst/>
          </a:prstGeom>
          <a:solidFill>
            <a:srgbClr val="D668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思源黑体" panose="020B0400000000000000" pitchFamily="34" charset="-122"/>
              <a:ea typeface="思源黑体" panose="020B0400000000000000" pitchFamily="34" charset="-122"/>
              <a:sym typeface="思源黑体" panose="020B04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custDataLst>
              <p:tags r:id="rId1"/>
            </p:custDataLst>
          </p:nvPr>
        </p:nvSpPr>
        <p:spPr>
          <a:xfrm>
            <a:off x="122341" y="141146"/>
            <a:ext cx="11947317" cy="657443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400000000000000" pitchFamily="34" charset="-122"/>
              <a:ea typeface="思源黑体" panose="020B0400000000000000" pitchFamily="34" charset="-122"/>
              <a:sym typeface="思源黑体" panose="020B0400000000000000" pitchFamily="34" charset="-122"/>
            </a:endParaRPr>
          </a:p>
        </p:txBody>
      </p:sp>
      <p:sp>
        <p:nvSpPr>
          <p:cNvPr id="26" name="PA_椭圆 75"/>
          <p:cNvSpPr/>
          <p:nvPr>
            <p:custDataLst>
              <p:tags r:id="rId2"/>
            </p:custDataLst>
          </p:nvPr>
        </p:nvSpPr>
        <p:spPr>
          <a:xfrm>
            <a:off x="-1838325" y="-142240"/>
            <a:ext cx="7255510" cy="7139940"/>
          </a:xfrm>
          <a:prstGeom prst="ellipse">
            <a:avLst/>
          </a:prstGeom>
          <a:noFill/>
          <a:ln w="101600" cap="flat" cmpd="sng" algn="ctr">
            <a:solidFill>
              <a:schemeClr val="tx1">
                <a:lumMod val="85000"/>
                <a:lumOff val="15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思源黑体" panose="020B0400000000000000" pitchFamily="34" charset="-122"/>
              <a:ea typeface="思源黑体" panose="020B0400000000000000" pitchFamily="34" charset="-122"/>
              <a:sym typeface="思源黑体" panose="020B0400000000000000" pitchFamily="34" charset="-122"/>
            </a:endParaRPr>
          </a:p>
        </p:txBody>
      </p:sp>
      <p:sp>
        <p:nvSpPr>
          <p:cNvPr id="30" name="PA_椭圆 75"/>
          <p:cNvSpPr/>
          <p:nvPr>
            <p:custDataLst>
              <p:tags r:id="rId3"/>
            </p:custDataLst>
          </p:nvPr>
        </p:nvSpPr>
        <p:spPr>
          <a:xfrm>
            <a:off x="5483861" y="751640"/>
            <a:ext cx="564288" cy="564288"/>
          </a:xfrm>
          <a:prstGeom prst="ellipse">
            <a:avLst/>
          </a:prstGeom>
          <a:solidFill>
            <a:srgbClr val="D6680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思源黑体" panose="020B0400000000000000" pitchFamily="34" charset="-122"/>
              <a:ea typeface="思源黑体" panose="020B0400000000000000" pitchFamily="34" charset="-122"/>
              <a:sym typeface="思源黑体" panose="020B0400000000000000" pitchFamily="34" charset="-122"/>
            </a:endParaRPr>
          </a:p>
        </p:txBody>
      </p:sp>
      <p:sp>
        <p:nvSpPr>
          <p:cNvPr id="8" name="文本框 7"/>
          <p:cNvSpPr txBox="1"/>
          <p:nvPr>
            <p:custDataLst>
              <p:tags r:id="rId4"/>
            </p:custDataLst>
          </p:nvPr>
        </p:nvSpPr>
        <p:spPr>
          <a:xfrm>
            <a:off x="6231255" y="3402330"/>
            <a:ext cx="4622800" cy="1014730"/>
          </a:xfrm>
          <a:prstGeom prst="rect">
            <a:avLst/>
          </a:prstGeom>
          <a:noFill/>
        </p:spPr>
        <p:txBody>
          <a:bodyPr wrap="square" rtlCol="0">
            <a:spAutoFit/>
            <a:scene3d>
              <a:camera prst="orthographicFront"/>
              <a:lightRig rig="threePt" dir="t">
                <a:rot lat="0" lon="0" rev="0"/>
              </a:lightRig>
            </a:scene3d>
            <a:sp3d contourW="12700"/>
          </a:bodyPr>
          <a:lstStyle>
            <a:defPPr>
              <a:defRPr lang="zh-CN"/>
            </a:defPPr>
            <a:lvl1pPr algn="dist">
              <a:defRPr sz="9600"/>
            </a:lvl1pPr>
          </a:lstStyle>
          <a:p>
            <a:pPr marL="0" marR="0" lvl="0" algn="dist" defTabSz="914400" rtl="0" eaLnBrk="1" fontAlgn="auto" latinLnBrk="0" hangingPunct="1">
              <a:lnSpc>
                <a:spcPct val="100000"/>
              </a:lnSpc>
              <a:spcBef>
                <a:spcPts val="0"/>
              </a:spcBef>
              <a:spcAft>
                <a:spcPts val="0"/>
              </a:spcAft>
              <a:buClrTx/>
              <a:buSzTx/>
              <a:buFontTx/>
              <a:buNone/>
              <a:defRPr/>
            </a:pPr>
            <a:r>
              <a:rPr lang="zh-CN" altLang="en-US" sz="6000" spc="-150" dirty="0">
                <a:solidFill>
                  <a:schemeClr val="tx1">
                    <a:lumMod val="75000"/>
                    <a:lumOff val="25000"/>
                  </a:schemeClr>
                </a:solidFill>
                <a:effectLst>
                  <a:outerShdw blurRad="38100" dist="38100" dir="2700000" algn="tl">
                    <a:srgbClr val="000000">
                      <a:alpha val="43137"/>
                    </a:srgbClr>
                  </a:outerShdw>
                </a:effectLst>
                <a:latin typeface="阿里巴巴普惠体 Heavy" panose="00020600040101010101" charset="-122"/>
                <a:ea typeface="阿里巴巴普惠体 Heavy" panose="00020600040101010101" charset="-122"/>
                <a:sym typeface="思源黑体" panose="020B0400000000000000" pitchFamily="34" charset="-122"/>
              </a:rPr>
              <a:t>谢谢观看</a:t>
            </a:r>
            <a:endParaRPr kumimoji="0" lang="zh-CN" altLang="en-US" sz="6000" u="none" strike="noStrike" kern="1200" cap="none" spc="-150" normalizeH="0" baseline="0" dirty="0">
              <a:solidFill>
                <a:schemeClr val="tx1">
                  <a:lumMod val="75000"/>
                  <a:lumOff val="25000"/>
                </a:schemeClr>
              </a:solidFill>
              <a:effectLst>
                <a:outerShdw blurRad="38100" dist="38100" dir="2700000" algn="tl">
                  <a:srgbClr val="000000">
                    <a:alpha val="43137"/>
                  </a:srgbClr>
                </a:outerShdw>
              </a:effectLst>
              <a:latin typeface="阿里巴巴普惠体 Heavy" panose="00020600040101010101" charset="-122"/>
              <a:ea typeface="阿里巴巴普惠体 Heavy" panose="00020600040101010101" charset="-122"/>
              <a:sym typeface="思源黑体" panose="020B0400000000000000" pitchFamily="34" charset="-122"/>
            </a:endParaRPr>
          </a:p>
        </p:txBody>
      </p:sp>
      <p:sp>
        <p:nvSpPr>
          <p:cNvPr id="16" name="任意多边形: 形状 14"/>
          <p:cNvSpPr/>
          <p:nvPr>
            <p:custDataLst>
              <p:tags r:id="rId5"/>
            </p:custDataLst>
          </p:nvPr>
        </p:nvSpPr>
        <p:spPr>
          <a:xfrm>
            <a:off x="8526740" y="-1977030"/>
            <a:ext cx="4444334" cy="4444334"/>
          </a:xfrm>
          <a:custGeom>
            <a:avLst/>
            <a:gdLst>
              <a:gd name="connsiteX0" fmla="*/ 1376008 w 2752018"/>
              <a:gd name="connsiteY0" fmla="*/ 422543 h 2752018"/>
              <a:gd name="connsiteX1" fmla="*/ 422543 w 2752018"/>
              <a:gd name="connsiteY1" fmla="*/ 1376008 h 2752018"/>
              <a:gd name="connsiteX2" fmla="*/ 1376008 w 2752018"/>
              <a:gd name="connsiteY2" fmla="*/ 2329473 h 2752018"/>
              <a:gd name="connsiteX3" fmla="*/ 2329473 w 2752018"/>
              <a:gd name="connsiteY3" fmla="*/ 1376008 h 2752018"/>
              <a:gd name="connsiteX4" fmla="*/ 1376008 w 2752018"/>
              <a:gd name="connsiteY4" fmla="*/ 422543 h 2752018"/>
              <a:gd name="connsiteX5" fmla="*/ 1376009 w 2752018"/>
              <a:gd name="connsiteY5" fmla="*/ 0 h 2752018"/>
              <a:gd name="connsiteX6" fmla="*/ 2752018 w 2752018"/>
              <a:gd name="connsiteY6" fmla="*/ 1376009 h 2752018"/>
              <a:gd name="connsiteX7" fmla="*/ 1376009 w 2752018"/>
              <a:gd name="connsiteY7" fmla="*/ 2752018 h 2752018"/>
              <a:gd name="connsiteX8" fmla="*/ 0 w 2752018"/>
              <a:gd name="connsiteY8" fmla="*/ 1376009 h 2752018"/>
              <a:gd name="connsiteX9" fmla="*/ 1376009 w 2752018"/>
              <a:gd name="connsiteY9" fmla="*/ 0 h 2752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52018" h="2752018">
                <a:moveTo>
                  <a:pt x="1376008" y="422543"/>
                </a:moveTo>
                <a:cubicBezTo>
                  <a:pt x="849424" y="422543"/>
                  <a:pt x="422543" y="849424"/>
                  <a:pt x="422543" y="1376008"/>
                </a:cubicBezTo>
                <a:cubicBezTo>
                  <a:pt x="422543" y="1902592"/>
                  <a:pt x="849424" y="2329473"/>
                  <a:pt x="1376008" y="2329473"/>
                </a:cubicBezTo>
                <a:cubicBezTo>
                  <a:pt x="1902592" y="2329473"/>
                  <a:pt x="2329473" y="1902592"/>
                  <a:pt x="2329473" y="1376008"/>
                </a:cubicBezTo>
                <a:cubicBezTo>
                  <a:pt x="2329473" y="849424"/>
                  <a:pt x="1902592" y="422543"/>
                  <a:pt x="1376008" y="422543"/>
                </a:cubicBezTo>
                <a:close/>
                <a:moveTo>
                  <a:pt x="1376009" y="0"/>
                </a:moveTo>
                <a:cubicBezTo>
                  <a:pt x="2135958" y="0"/>
                  <a:pt x="2752018" y="616060"/>
                  <a:pt x="2752018" y="1376009"/>
                </a:cubicBezTo>
                <a:cubicBezTo>
                  <a:pt x="2752018" y="2135958"/>
                  <a:pt x="2135958" y="2752018"/>
                  <a:pt x="1376009" y="2752018"/>
                </a:cubicBezTo>
                <a:cubicBezTo>
                  <a:pt x="616060" y="2752018"/>
                  <a:pt x="0" y="2135958"/>
                  <a:pt x="0" y="1376009"/>
                </a:cubicBezTo>
                <a:cubicBezTo>
                  <a:pt x="0" y="616060"/>
                  <a:pt x="616060" y="0"/>
                  <a:pt x="1376009" y="0"/>
                </a:cubicBezTo>
                <a:close/>
              </a:path>
            </a:pathLst>
          </a:custGeom>
          <a:solidFill>
            <a:schemeClr val="accent2">
              <a:alpha val="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黑体" panose="020B0400000000000000" pitchFamily="34" charset="-122"/>
              <a:ea typeface="思源黑体" panose="020B0400000000000000" pitchFamily="34" charset="-122"/>
              <a:sym typeface="思源黑体" panose="020B0400000000000000" pitchFamily="34" charset="-122"/>
            </a:endParaRPr>
          </a:p>
        </p:txBody>
      </p:sp>
      <p:sp>
        <p:nvSpPr>
          <p:cNvPr id="32" name="文本框 31"/>
          <p:cNvSpPr txBox="1"/>
          <p:nvPr>
            <p:custDataLst>
              <p:tags r:id="rId6"/>
            </p:custDataLst>
          </p:nvPr>
        </p:nvSpPr>
        <p:spPr>
          <a:xfrm>
            <a:off x="6257925" y="2343785"/>
            <a:ext cx="4579620" cy="953135"/>
          </a:xfrm>
          <a:prstGeom prst="rect">
            <a:avLst/>
          </a:prstGeom>
          <a:noFill/>
        </p:spPr>
        <p:txBody>
          <a:bodyPr wrap="square" rtlCol="0">
            <a:spAutoFit/>
          </a:bodyPr>
          <a:p>
            <a:pPr algn="l"/>
            <a:r>
              <a:rPr lang="zh-CN" altLang="en-US" sz="2800" dirty="0">
                <a:solidFill>
                  <a:srgbClr val="D6680F"/>
                </a:solidFill>
                <a:latin typeface="思源黑体" panose="020B0400000000000000" pitchFamily="34" charset="-122"/>
                <a:ea typeface="思源黑体" panose="020B0400000000000000" pitchFamily="34" charset="-122"/>
                <a:cs typeface="+mn-ea"/>
                <a:sym typeface="思源黑体" panose="020B0400000000000000" pitchFamily="34" charset="-122"/>
              </a:rPr>
              <a:t>BUSINESS</a:t>
            </a:r>
            <a:br>
              <a:rPr lang="zh-CN" altLang="en-US" sz="2800" dirty="0">
                <a:solidFill>
                  <a:schemeClr val="bg1">
                    <a:lumMod val="75000"/>
                  </a:schemeClr>
                </a:solidFill>
                <a:latin typeface="思源黑体" panose="020B0400000000000000" pitchFamily="34" charset="-122"/>
                <a:ea typeface="思源黑体" panose="020B0400000000000000" pitchFamily="34" charset="-122"/>
                <a:cs typeface="+mn-ea"/>
                <a:sym typeface="思源黑体" panose="020B0400000000000000" pitchFamily="34" charset="-122"/>
              </a:rPr>
            </a:br>
            <a:r>
              <a:rPr lang="zh-CN" altLang="en-US" sz="2800" dirty="0">
                <a:solidFill>
                  <a:schemeClr val="bg1">
                    <a:lumMod val="75000"/>
                  </a:schemeClr>
                </a:solidFill>
                <a:latin typeface="思源黑体" panose="020B0400000000000000" pitchFamily="34" charset="-122"/>
                <a:ea typeface="思源黑体" panose="020B0400000000000000" pitchFamily="34" charset="-122"/>
                <a:cs typeface="+mn-ea"/>
                <a:sym typeface="思源黑体" panose="020B0400000000000000" pitchFamily="34" charset="-122"/>
              </a:rPr>
              <a:t>E</a:t>
            </a:r>
            <a:r>
              <a:rPr lang="en-US" altLang="zh-CN" sz="2800" dirty="0">
                <a:solidFill>
                  <a:schemeClr val="bg1">
                    <a:lumMod val="75000"/>
                  </a:schemeClr>
                </a:solidFill>
                <a:latin typeface="思源黑体" panose="020B0400000000000000" pitchFamily="34" charset="-122"/>
                <a:ea typeface="思源黑体" panose="020B0400000000000000" pitchFamily="34" charset="-122"/>
                <a:cs typeface="+mn-ea"/>
                <a:sym typeface="思源黑体" panose="020B0400000000000000" pitchFamily="34" charset="-122"/>
              </a:rPr>
              <a:t>NTERPRISE</a:t>
            </a:r>
            <a:r>
              <a:rPr lang="zh-CN" altLang="en-US" sz="2800" dirty="0">
                <a:solidFill>
                  <a:schemeClr val="bg1">
                    <a:lumMod val="75000"/>
                  </a:schemeClr>
                </a:solidFill>
                <a:latin typeface="思源黑体" panose="020B0400000000000000" pitchFamily="34" charset="-122"/>
                <a:ea typeface="思源黑体" panose="020B0400000000000000" pitchFamily="34" charset="-122"/>
                <a:cs typeface="+mn-ea"/>
                <a:sym typeface="思源黑体" panose="020B0400000000000000" pitchFamily="34" charset="-122"/>
              </a:rPr>
              <a:t> B</a:t>
            </a:r>
            <a:r>
              <a:rPr lang="en-US" altLang="zh-CN" sz="2800" dirty="0">
                <a:solidFill>
                  <a:schemeClr val="bg1">
                    <a:lumMod val="75000"/>
                  </a:schemeClr>
                </a:solidFill>
                <a:latin typeface="思源黑体" panose="020B0400000000000000" pitchFamily="34" charset="-122"/>
                <a:ea typeface="思源黑体" panose="020B0400000000000000" pitchFamily="34" charset="-122"/>
                <a:cs typeface="+mn-ea"/>
                <a:sym typeface="思源黑体" panose="020B0400000000000000" pitchFamily="34" charset="-122"/>
              </a:rPr>
              <a:t>ROCHURE</a:t>
            </a:r>
            <a:endParaRPr lang="en-US" altLang="zh-CN" sz="2800" dirty="0">
              <a:solidFill>
                <a:schemeClr val="bg1">
                  <a:lumMod val="75000"/>
                </a:schemeClr>
              </a:solidFill>
              <a:latin typeface="思源黑体" panose="020B0400000000000000" pitchFamily="34" charset="-122"/>
              <a:ea typeface="思源黑体" panose="020B0400000000000000" pitchFamily="34" charset="-122"/>
              <a:cs typeface="+mn-ea"/>
              <a:sym typeface="思源黑体" panose="020B0400000000000000" pitchFamily="34" charset="-122"/>
            </a:endParaRPr>
          </a:p>
        </p:txBody>
      </p:sp>
      <p:pic>
        <p:nvPicPr>
          <p:cNvPr id="17" name="图片 16" descr="C:\Users\Administrator\Desktop\苏州索目\微信图片_20210225162203.png微信图片_20210225162203"/>
          <p:cNvPicPr>
            <a:picLocks noChangeAspect="1"/>
          </p:cNvPicPr>
          <p:nvPr>
            <p:custDataLst>
              <p:tags r:id="rId7"/>
            </p:custDataLst>
          </p:nvPr>
        </p:nvPicPr>
        <p:blipFill>
          <a:blip r:embed="rId8"/>
          <a:srcRect/>
          <a:stretch>
            <a:fillRect/>
          </a:stretch>
        </p:blipFill>
        <p:spPr>
          <a:xfrm>
            <a:off x="10002520" y="665480"/>
            <a:ext cx="1579880" cy="335915"/>
          </a:xfrm>
          <a:prstGeom prst="rect">
            <a:avLst/>
          </a:prstGeom>
        </p:spPr>
      </p:pic>
      <p:pic>
        <p:nvPicPr>
          <p:cNvPr id="4" name="图片 3" descr="&amp;pky8590102887&amp;2&amp;"/>
          <p:cNvPicPr>
            <a:picLocks noChangeAspect="1"/>
          </p:cNvPicPr>
          <p:nvPr/>
        </p:nvPicPr>
        <p:blipFill>
          <a:blip r:embed="rId9"/>
          <a:srcRect l="32151" t="336" r="1145" b="-336"/>
          <a:stretch>
            <a:fillRect/>
          </a:stretch>
        </p:blipFill>
        <p:spPr>
          <a:xfrm>
            <a:off x="-1200150" y="505460"/>
            <a:ext cx="5848985" cy="5848985"/>
          </a:xfrm>
          <a:prstGeom prst="ellipse">
            <a:avLst/>
          </a:prstGeom>
        </p:spPr>
      </p:pic>
      <p:sp>
        <p:nvSpPr>
          <p:cNvPr id="27" name="PA_椭圆 75"/>
          <p:cNvSpPr/>
          <p:nvPr>
            <p:custDataLst>
              <p:tags r:id="rId10"/>
            </p:custDataLst>
          </p:nvPr>
        </p:nvSpPr>
        <p:spPr>
          <a:xfrm>
            <a:off x="3383854" y="2069173"/>
            <a:ext cx="2629466" cy="2629466"/>
          </a:xfrm>
          <a:prstGeom prst="ellipse">
            <a:avLst/>
          </a:prstGeom>
          <a:solidFill>
            <a:srgbClr val="D6680F"/>
          </a:solidFill>
          <a:ln w="12700" cap="flat" cmpd="sng" algn="ctr">
            <a:noFill/>
            <a:prstDash val="solid"/>
            <a:miter lim="800000"/>
          </a:ln>
          <a:effectLst/>
        </p:spPr>
        <p:txBody>
          <a:bodyPr rtlCol="0" anchor="ctr">
            <a:scene3d>
              <a:camera prst="orthographicFron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solidFill>
                <a:schemeClr val="tx1"/>
              </a:solidFill>
              <a:effectLst>
                <a:outerShdw blurRad="38100" dist="19050" dir="2700000" algn="tl" rotWithShape="0">
                  <a:schemeClr val="dk1">
                    <a:alpha val="40000"/>
                  </a:schemeClr>
                </a:outerShdw>
              </a:effectLst>
              <a:uLnTx/>
              <a:uFillTx/>
              <a:latin typeface="思源黑体" panose="020B0400000000000000" pitchFamily="34" charset="-122"/>
              <a:ea typeface="思源黑体" panose="020B0400000000000000" pitchFamily="34" charset="-122"/>
              <a:sym typeface="思源黑体" panose="020B0400000000000000" pitchFamily="34" charset="-122"/>
            </a:endParaRPr>
          </a:p>
        </p:txBody>
      </p:sp>
      <p:sp>
        <p:nvSpPr>
          <p:cNvPr id="28" name="文本框 27"/>
          <p:cNvSpPr txBox="1"/>
          <p:nvPr>
            <p:custDataLst>
              <p:tags r:id="rId11"/>
            </p:custDataLst>
          </p:nvPr>
        </p:nvSpPr>
        <p:spPr>
          <a:xfrm>
            <a:off x="3521710" y="2790825"/>
            <a:ext cx="2419985" cy="1198880"/>
          </a:xfrm>
          <a:prstGeom prst="rect">
            <a:avLst/>
          </a:prstGeom>
          <a:noFill/>
        </p:spPr>
        <p:txBody>
          <a:bodyPr wrap="square" rtlCol="0">
            <a:spAutoFit/>
          </a:bodyPr>
          <a:lstStyle/>
          <a:p>
            <a:pPr algn="dist"/>
            <a:r>
              <a:rPr lang="zh-CN" altLang="en-US" sz="7200" b="1">
                <a:solidFill>
                  <a:schemeClr val="bg1"/>
                </a:solidFill>
                <a:latin typeface="思源黑体" panose="020B0400000000000000" pitchFamily="34" charset="-122"/>
                <a:ea typeface="思源黑体" panose="020B0400000000000000" pitchFamily="34" charset="-122"/>
                <a:sym typeface="思源黑体" panose="020B0400000000000000" pitchFamily="34" charset="-122"/>
              </a:rPr>
              <a:t>索目</a:t>
            </a:r>
            <a:endParaRPr lang="zh-CN" altLang="en-US" sz="7200" b="1">
              <a:solidFill>
                <a:schemeClr val="bg1"/>
              </a:solidFill>
              <a:latin typeface="思源黑体" panose="020B0400000000000000" pitchFamily="34" charset="-122"/>
              <a:ea typeface="思源黑体" panose="020B0400000000000000" pitchFamily="34" charset="-122"/>
              <a:sym typeface="思源黑体" panose="020B0400000000000000" pitchFamily="34" charset="-122"/>
            </a:endParaRPr>
          </a:p>
        </p:txBody>
      </p:sp>
    </p:spTree>
    <p:custDataLst>
      <p:tags r:id="rId12"/>
    </p:custDataLst>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par>
    </p:tnLst>
    <p:bldLst>
      <p:bldP spid="8" grpId="0"/>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7" name="PA_椭圆 75"/>
          <p:cNvSpPr/>
          <p:nvPr>
            <p:custDataLst>
              <p:tags r:id="rId1"/>
            </p:custDataLst>
          </p:nvPr>
        </p:nvSpPr>
        <p:spPr>
          <a:xfrm>
            <a:off x="8063865" y="2929890"/>
            <a:ext cx="5287645" cy="5287645"/>
          </a:xfrm>
          <a:prstGeom prst="ellipse">
            <a:avLst/>
          </a:prstGeom>
          <a:solidFill>
            <a:schemeClr val="bg1">
              <a:lumMod val="95000"/>
              <a:alpha val="41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思源黑体" panose="020B0400000000000000" pitchFamily="34" charset="-122"/>
              <a:ea typeface="思源黑体" panose="020B0400000000000000" pitchFamily="34" charset="-122"/>
              <a:sym typeface="思源黑体" panose="020B0400000000000000" pitchFamily="34" charset="-122"/>
            </a:endParaRPr>
          </a:p>
        </p:txBody>
      </p:sp>
      <p:sp>
        <p:nvSpPr>
          <p:cNvPr id="16" name="矩形 15"/>
          <p:cNvSpPr/>
          <p:nvPr>
            <p:custDataLst>
              <p:tags r:id="rId2"/>
            </p:custDataLst>
          </p:nvPr>
        </p:nvSpPr>
        <p:spPr>
          <a:xfrm>
            <a:off x="635" y="984885"/>
            <a:ext cx="12191365" cy="1666240"/>
          </a:xfrm>
          <a:prstGeom prst="rect">
            <a:avLst/>
          </a:prstGeom>
          <a:solidFill>
            <a:srgbClr val="D6680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63" name="PA-图片 2" descr="几何拼接1"/>
          <p:cNvPicPr>
            <a:picLocks noChangeAspect="1"/>
          </p:cNvPicPr>
          <p:nvPr>
            <p:custDataLst>
              <p:tags r:id="rId3"/>
            </p:custDataLst>
          </p:nvPr>
        </p:nvPicPr>
        <p:blipFill>
          <a:blip r:embed="rId4"/>
          <a:srcRect/>
          <a:stretch>
            <a:fillRect/>
          </a:stretch>
        </p:blipFill>
        <p:spPr>
          <a:xfrm>
            <a:off x="-2895875" y="2967299"/>
            <a:ext cx="4173171" cy="3129879"/>
          </a:xfrm>
          <a:prstGeom prst="rect">
            <a:avLst/>
          </a:prstGeom>
          <a:effectLst>
            <a:outerShdw blurRad="127000" dist="38100" dir="16200000" rotWithShape="0">
              <a:prstClr val="black">
                <a:alpha val="20000"/>
              </a:prstClr>
            </a:outerShdw>
          </a:effectLst>
        </p:spPr>
      </p:pic>
      <p:pic>
        <p:nvPicPr>
          <p:cNvPr id="64" name="PA-图片 3" descr="C:\Users\Administrator\Desktop\苏州索目\GMS04092.jpgGMS04092"/>
          <p:cNvPicPr>
            <a:picLocks noChangeAspect="1"/>
          </p:cNvPicPr>
          <p:nvPr>
            <p:custDataLst>
              <p:tags r:id="rId5"/>
            </p:custDataLst>
          </p:nvPr>
        </p:nvPicPr>
        <p:blipFill>
          <a:blip r:embed="rId6"/>
          <a:srcRect/>
          <a:stretch>
            <a:fillRect/>
          </a:stretch>
        </p:blipFill>
        <p:spPr>
          <a:xfrm>
            <a:off x="1680845" y="2966720"/>
            <a:ext cx="4173220" cy="3130550"/>
          </a:xfrm>
          <a:prstGeom prst="rect">
            <a:avLst/>
          </a:prstGeom>
          <a:effectLst>
            <a:outerShdw blurRad="127000" dist="38100" dir="16200000" rotWithShape="0">
              <a:prstClr val="black">
                <a:alpha val="20000"/>
              </a:prstClr>
            </a:outerShdw>
          </a:effectLst>
        </p:spPr>
      </p:pic>
      <p:pic>
        <p:nvPicPr>
          <p:cNvPr id="65" name="PA-图片 4" descr="C:\Users\Administrator\Desktop\苏州索目\GMS02454 (3).jpgGMS02454 (3)"/>
          <p:cNvPicPr>
            <a:picLocks noChangeAspect="1"/>
          </p:cNvPicPr>
          <p:nvPr>
            <p:custDataLst>
              <p:tags r:id="rId7"/>
            </p:custDataLst>
          </p:nvPr>
        </p:nvPicPr>
        <p:blipFill>
          <a:blip r:embed="rId8"/>
          <a:srcRect/>
          <a:stretch>
            <a:fillRect/>
          </a:stretch>
        </p:blipFill>
        <p:spPr>
          <a:xfrm>
            <a:off x="6239510" y="2967355"/>
            <a:ext cx="4173220" cy="3130550"/>
          </a:xfrm>
          <a:prstGeom prst="rect">
            <a:avLst/>
          </a:prstGeom>
          <a:effectLst>
            <a:outerShdw blurRad="127000" dist="38100" dir="16200000" rotWithShape="0">
              <a:prstClr val="black">
                <a:alpha val="20000"/>
              </a:prstClr>
            </a:outerShdw>
          </a:effectLst>
        </p:spPr>
      </p:pic>
      <p:pic>
        <p:nvPicPr>
          <p:cNvPr id="66" name="PA-图片 6" descr="字体感觉3"/>
          <p:cNvPicPr>
            <a:picLocks noChangeAspect="1"/>
          </p:cNvPicPr>
          <p:nvPr>
            <p:custDataLst>
              <p:tags r:id="rId9"/>
            </p:custDataLst>
          </p:nvPr>
        </p:nvPicPr>
        <p:blipFill>
          <a:blip r:embed="rId10"/>
          <a:srcRect/>
          <a:stretch>
            <a:fillRect/>
          </a:stretch>
        </p:blipFill>
        <p:spPr>
          <a:xfrm>
            <a:off x="10798466" y="2967299"/>
            <a:ext cx="4173202" cy="3129904"/>
          </a:xfrm>
          <a:prstGeom prst="rect">
            <a:avLst/>
          </a:prstGeom>
          <a:effectLst>
            <a:outerShdw blurRad="127000" dist="38100" dir="16200000" rotWithShape="0">
              <a:prstClr val="black">
                <a:alpha val="20000"/>
              </a:prstClr>
            </a:outerShdw>
          </a:effectLst>
        </p:spPr>
      </p:pic>
      <p:sp>
        <p:nvSpPr>
          <p:cNvPr id="67" name="PA-椭圆 15"/>
          <p:cNvSpPr/>
          <p:nvPr>
            <p:custDataLst>
              <p:tags r:id="rId11"/>
            </p:custDataLst>
          </p:nvPr>
        </p:nvSpPr>
        <p:spPr>
          <a:xfrm flipH="1">
            <a:off x="5863370" y="6921548"/>
            <a:ext cx="192608" cy="192608"/>
          </a:xfrm>
          <a:prstGeom prst="ellipse">
            <a:avLst/>
          </a:prstGeom>
          <a:solidFill>
            <a:schemeClr val="bg1">
              <a:lumMod val="8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8" name="PA-椭圆 19"/>
          <p:cNvSpPr/>
          <p:nvPr>
            <p:custDataLst>
              <p:tags r:id="rId12"/>
            </p:custDataLst>
          </p:nvPr>
        </p:nvSpPr>
        <p:spPr>
          <a:xfrm flipH="1">
            <a:off x="6291924" y="6921548"/>
            <a:ext cx="192608" cy="192608"/>
          </a:xfrm>
          <a:prstGeom prst="ellipse">
            <a:avLst/>
          </a:prstGeom>
          <a:solidFill>
            <a:schemeClr val="bg1">
              <a:lumMod val="8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9" name="PA-椭圆 20"/>
          <p:cNvSpPr/>
          <p:nvPr>
            <p:custDataLst>
              <p:tags r:id="rId13"/>
            </p:custDataLst>
          </p:nvPr>
        </p:nvSpPr>
        <p:spPr>
          <a:xfrm flipH="1">
            <a:off x="6720477" y="6922919"/>
            <a:ext cx="192608" cy="192608"/>
          </a:xfrm>
          <a:prstGeom prst="ellipse">
            <a:avLst/>
          </a:prstGeom>
          <a:solidFill>
            <a:schemeClr val="bg1">
              <a:lumMod val="8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70" name="PA-椭圆 15"/>
          <p:cNvSpPr/>
          <p:nvPr>
            <p:custDataLst>
              <p:tags r:id="rId14"/>
            </p:custDataLst>
          </p:nvPr>
        </p:nvSpPr>
        <p:spPr>
          <a:xfrm flipH="1">
            <a:off x="5434819" y="6921548"/>
            <a:ext cx="192608" cy="192608"/>
          </a:xfrm>
          <a:prstGeom prst="ellipse">
            <a:avLst/>
          </a:prstGeom>
          <a:solidFill>
            <a:schemeClr val="bg1">
              <a:lumMod val="8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3" name="文本框 32"/>
          <p:cNvSpPr txBox="1"/>
          <p:nvPr>
            <p:custDataLst>
              <p:tags r:id="rId15"/>
            </p:custDataLst>
          </p:nvPr>
        </p:nvSpPr>
        <p:spPr>
          <a:xfrm>
            <a:off x="207010" y="88900"/>
            <a:ext cx="2462530" cy="739775"/>
          </a:xfrm>
          <a:prstGeom prst="rect">
            <a:avLst/>
          </a:prstGeom>
          <a:noFill/>
        </p:spPr>
        <p:txBody>
          <a:bodyPr wrap="square" lIns="46990" tIns="46990" rIns="46990" bIns="46990" rtlCol="0">
            <a:spAutoFit/>
          </a:bodyPr>
          <a:p>
            <a:pPr algn="l">
              <a:lnSpc>
                <a:spcPct val="150000"/>
              </a:lnSpc>
            </a:pPr>
            <a:r>
              <a:rPr lang="en-US" altLang="zh-CN" sz="2800" b="1" dirty="0">
                <a:solidFill>
                  <a:schemeClr val="tx1">
                    <a:lumMod val="75000"/>
                    <a:lumOff val="25000"/>
                  </a:schemeClr>
                </a:solidFill>
                <a:latin typeface="思源黑体" panose="020B0400000000000000" pitchFamily="34" charset="-122"/>
                <a:ea typeface="思源黑体" panose="020B0400000000000000" pitchFamily="34" charset="-122"/>
                <a:sym typeface="思源黑体" panose="020B0400000000000000" pitchFamily="34" charset="-122"/>
              </a:rPr>
              <a:t>1.1</a:t>
            </a:r>
            <a:r>
              <a:rPr lang="zh-CN" altLang="zh-CN" sz="2800" b="1" dirty="0">
                <a:solidFill>
                  <a:schemeClr val="tx1">
                    <a:lumMod val="75000"/>
                    <a:lumOff val="25000"/>
                  </a:schemeClr>
                </a:solidFill>
                <a:latin typeface="思源黑体" panose="020B0400000000000000" pitchFamily="34" charset="-122"/>
                <a:ea typeface="思源黑体" panose="020B0400000000000000" pitchFamily="34" charset="-122"/>
                <a:sym typeface="思源黑体" panose="020B0400000000000000" pitchFamily="34" charset="-122"/>
              </a:rPr>
              <a:t>公司简介</a:t>
            </a:r>
            <a:endParaRPr lang="zh-CN" altLang="zh-CN" sz="2800" b="1" dirty="0">
              <a:solidFill>
                <a:schemeClr val="tx1">
                  <a:lumMod val="75000"/>
                  <a:lumOff val="25000"/>
                </a:schemeClr>
              </a:solidFill>
              <a:latin typeface="思源黑体" panose="020B0400000000000000" pitchFamily="34" charset="-122"/>
              <a:ea typeface="思源黑体" panose="020B0400000000000000" pitchFamily="34" charset="-122"/>
              <a:sym typeface="思源黑体" panose="020B0400000000000000" pitchFamily="34" charset="-122"/>
            </a:endParaRPr>
          </a:p>
        </p:txBody>
      </p:sp>
      <p:sp>
        <p:nvSpPr>
          <p:cNvPr id="34" name="矩形 33"/>
          <p:cNvSpPr/>
          <p:nvPr>
            <p:custDataLst>
              <p:tags r:id="rId16"/>
            </p:custDataLst>
          </p:nvPr>
        </p:nvSpPr>
        <p:spPr>
          <a:xfrm flipH="1">
            <a:off x="-12700" y="263275"/>
            <a:ext cx="219891" cy="467519"/>
          </a:xfrm>
          <a:prstGeom prst="rect">
            <a:avLst/>
          </a:prstGeom>
          <a:solidFill>
            <a:srgbClr val="D668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思源黑体" panose="020B0400000000000000" pitchFamily="34" charset="-122"/>
              <a:ea typeface="思源黑体" panose="020B0400000000000000" pitchFamily="34" charset="-122"/>
              <a:sym typeface="思源黑体" panose="020B0400000000000000" pitchFamily="34" charset="-122"/>
            </a:endParaRPr>
          </a:p>
        </p:txBody>
      </p:sp>
      <p:cxnSp>
        <p:nvCxnSpPr>
          <p:cNvPr id="35" name="直接连接符 34"/>
          <p:cNvCxnSpPr/>
          <p:nvPr>
            <p:custDataLst>
              <p:tags r:id="rId17"/>
            </p:custDataLst>
          </p:nvPr>
        </p:nvCxnSpPr>
        <p:spPr>
          <a:xfrm flipV="1">
            <a:off x="2230755" y="530860"/>
            <a:ext cx="9941560" cy="825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 name="文本框 7"/>
          <p:cNvSpPr txBox="1"/>
          <p:nvPr>
            <p:custDataLst>
              <p:tags r:id="rId18"/>
            </p:custDataLst>
          </p:nvPr>
        </p:nvSpPr>
        <p:spPr>
          <a:xfrm>
            <a:off x="5220970" y="1140460"/>
            <a:ext cx="6209665" cy="138303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p>
            <a:pPr>
              <a:lnSpc>
                <a:spcPct val="120000"/>
              </a:lnSpc>
            </a:pPr>
            <a:r>
              <a:rPr lang="zh-CN" altLang="en-US" sz="1400">
                <a:solidFill>
                  <a:schemeClr val="bg1"/>
                </a:solidFill>
                <a:latin typeface="思源黑体" panose="020B0400000000000000" pitchFamily="34" charset="-122"/>
                <a:ea typeface="思源黑体" panose="020B0400000000000000" pitchFamily="34" charset="-122"/>
                <a:cs typeface="思源黑体" panose="020B0400000000000000" pitchFamily="34" charset="-122"/>
              </a:rPr>
              <a:t>我司是一家专业从事机器视觉系统研发、集成和服务的国家高新技术企业，自主研发的模具监视器、多相一体模具监视器系统、CCD算法通用平台、医疗器械毛发异物等机器视觉系统，实现了机器视觉技术与工业自动化控制的完美结合，被广泛应用于工业企业，为企业保障了生产安全、提高了生产效率，降低了成本又提高了产品质量。</a:t>
            </a:r>
            <a:endParaRPr lang="zh-CN" altLang="en-US" sz="1400">
              <a:solidFill>
                <a:schemeClr val="bg1"/>
              </a:solidFill>
              <a:latin typeface="思源黑体" panose="020B0400000000000000" pitchFamily="34" charset="-122"/>
              <a:ea typeface="思源黑体" panose="020B0400000000000000" pitchFamily="34" charset="-122"/>
              <a:cs typeface="思源黑体" panose="020B0400000000000000" pitchFamily="34" charset="-122"/>
            </a:endParaRPr>
          </a:p>
        </p:txBody>
      </p:sp>
      <p:sp>
        <p:nvSpPr>
          <p:cNvPr id="9" name="文本框 8"/>
          <p:cNvSpPr txBox="1"/>
          <p:nvPr>
            <p:custDataLst>
              <p:tags r:id="rId19"/>
            </p:custDataLst>
          </p:nvPr>
        </p:nvSpPr>
        <p:spPr>
          <a:xfrm>
            <a:off x="845185" y="1180465"/>
            <a:ext cx="3832225" cy="1037590"/>
          </a:xfrm>
          <a:prstGeom prst="rect">
            <a:avLst/>
          </a:prstGeom>
          <a:noFill/>
          <a:effectLst/>
        </p:spPr>
        <p:txBody>
          <a:bodyPr wrap="square" lIns="71755" rtlCol="0">
            <a:spAutoFit/>
          </a:bodyPr>
          <a:p>
            <a:pPr fontAlgn="t">
              <a:lnSpc>
                <a:spcPct val="110000"/>
              </a:lnSpc>
            </a:pPr>
            <a:r>
              <a:rPr lang="en-US" altLang="zh-CN" sz="1400" dirty="0">
                <a:solidFill>
                  <a:schemeClr val="bg1"/>
                </a:solidFill>
                <a:latin typeface="思源黑体" panose="020B0400000000000000" pitchFamily="34" charset="-122"/>
                <a:ea typeface="思源黑体" panose="020B0400000000000000" pitchFamily="34" charset="-122"/>
                <a:cs typeface="+mn-ea"/>
                <a:sym typeface="+mn-ea"/>
              </a:rPr>
              <a:t>XXXXXXXXXX</a:t>
            </a:r>
            <a:r>
              <a:rPr lang="zh-CN" altLang="en-US" sz="1400" dirty="0">
                <a:solidFill>
                  <a:schemeClr val="bg1"/>
                </a:solidFill>
                <a:latin typeface="思源黑体" panose="020B0400000000000000" pitchFamily="34" charset="-122"/>
                <a:ea typeface="思源黑体" panose="020B0400000000000000" pitchFamily="34" charset="-122"/>
                <a:cs typeface="+mn-ea"/>
                <a:sym typeface="+mn-ea"/>
              </a:rPr>
              <a:t>有限公司坐落于文化底蕴雄厚的</a:t>
            </a:r>
            <a:r>
              <a:rPr lang="en-US" altLang="zh-CN" sz="1400" dirty="0">
                <a:solidFill>
                  <a:schemeClr val="bg1"/>
                </a:solidFill>
                <a:latin typeface="思源黑体" panose="020B0400000000000000" pitchFamily="34" charset="-122"/>
                <a:ea typeface="思源黑体" panose="020B0400000000000000" pitchFamily="34" charset="-122"/>
                <a:cs typeface="+mn-ea"/>
                <a:sym typeface="+mn-ea"/>
              </a:rPr>
              <a:t>XXXX</a:t>
            </a:r>
            <a:r>
              <a:rPr lang="en-US" altLang="zh-CN" sz="1400" dirty="0">
                <a:solidFill>
                  <a:schemeClr val="bg1"/>
                </a:solidFill>
                <a:latin typeface="思源黑体" panose="020B0400000000000000" pitchFamily="34" charset="-122"/>
                <a:ea typeface="思源黑体" panose="020B0400000000000000" pitchFamily="34" charset="-122"/>
                <a:cs typeface="+mn-ea"/>
                <a:sym typeface="+mn-ea"/>
              </a:rPr>
              <a:t>——XXXX</a:t>
            </a:r>
            <a:r>
              <a:rPr lang="zh-CN" altLang="en-US" sz="1400" dirty="0">
                <a:solidFill>
                  <a:schemeClr val="bg1"/>
                </a:solidFill>
                <a:latin typeface="思源黑体" panose="020B0400000000000000" pitchFamily="34" charset="-122"/>
                <a:ea typeface="思源黑体" panose="020B0400000000000000" pitchFamily="34" charset="-122"/>
                <a:cs typeface="+mn-ea"/>
                <a:sym typeface="+mn-ea"/>
              </a:rPr>
              <a:t>。专注于机器视觉领域研发及生产，为中国制造企业提供智能检测系统解决方案，助力中国制造向中国智造发展。</a:t>
            </a:r>
            <a:endParaRPr lang="zh-CN" altLang="en-US" sz="1400" dirty="0">
              <a:solidFill>
                <a:schemeClr val="bg1"/>
              </a:solidFill>
              <a:latin typeface="思源黑体" panose="020B0400000000000000" pitchFamily="34" charset="-122"/>
              <a:ea typeface="思源黑体" panose="020B0400000000000000" pitchFamily="34" charset="-122"/>
              <a:cs typeface="+mn-ea"/>
              <a:sym typeface="+mn-ea"/>
            </a:endParaRPr>
          </a:p>
        </p:txBody>
      </p:sp>
    </p:spTree>
    <p:custDataLst>
      <p:tags r:id="rId20"/>
    </p:custDataLst>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999" presetClass="emph" presetSubtype="0" fill="hold" grpId="2" nodeType="withEffect">
                                  <p:stCondLst>
                                    <p:cond delay="0"/>
                                  </p:stCondLst>
                                  <p:childTnLst>
                                    <p:anim to="" calcmode="lin" valueType="num">
                                      <p:cBhvr>
                                        <p:cTn id="6" dur="188" fill="hold">
                                          <p:stCondLst>
                                            <p:cond delay="0"/>
                                          </p:stCondLst>
                                        </p:cTn>
                                        <p:tgtEl>
                                          <p:spTgt spid="70"/>
                                        </p:tgtEl>
                                        <p:attrNameLst>
                                          <p:attrName>ppt_h</p:attrName>
                                        </p:attrNameLst>
                                      </p:cBhvr>
                                      <p:tavLst>
                                        <p:tav tm="0">
                                          <p:val>
                                            <p:strVal val="#ppt_h"/>
                                          </p:val>
                                        </p:tav>
                                        <p:tav tm="100000">
                                          <p:val>
                                            <p:strVal val="#ppt_h*1.3"/>
                                          </p:val>
                                        </p:tav>
                                      </p:tavLst>
                                    </p:anim>
                                    <p:anim to="" calcmode="lin" valueType="num">
                                      <p:cBhvr>
                                        <p:cTn id="7" dur="188" fill="hold">
                                          <p:stCondLst>
                                            <p:cond delay="0"/>
                                          </p:stCondLst>
                                        </p:cTn>
                                        <p:tgtEl>
                                          <p:spTgt spid="70"/>
                                        </p:tgtEl>
                                        <p:attrNameLst>
                                          <p:attrName>ppt_w</p:attrName>
                                        </p:attrNameLst>
                                      </p:cBhvr>
                                      <p:tavLst>
                                        <p:tav tm="0">
                                          <p:val>
                                            <p:strVal val="#ppt_w"/>
                                          </p:val>
                                        </p:tav>
                                        <p:tav tm="100000">
                                          <p:val>
                                            <p:strVal val="#ppt_w*1.3"/>
                                          </p:val>
                                        </p:tav>
                                      </p:tavLst>
                                    </p:anim>
                                    <p:animClr clrSpc="rgb" dir="cw">
                                      <p:cBhvr>
                                        <p:cTn id="8" dur="188" fill="hold">
                                          <p:stCondLst>
                                            <p:cond delay="0"/>
                                          </p:stCondLst>
                                        </p:cTn>
                                        <p:tgtEl>
                                          <p:spTgt spid="70"/>
                                        </p:tgtEl>
                                        <p:attrNameLst>
                                          <p:attrName>fillcolor</p:attrName>
                                        </p:attrNameLst>
                                      </p:cBhvr>
                                      <p:by>
                                        <p:rgb r="100000" g="0" b="0"/>
                                      </p:by>
                                    </p:animClr>
                                    <p:set>
                                      <p:cBhvr>
                                        <p:cTn id="9" dur="750" fill="hold">
                                          <p:stCondLst>
                                            <p:cond delay="0"/>
                                          </p:stCondLst>
                                        </p:cTn>
                                        <p:tgtEl>
                                          <p:spTgt spid="70"/>
                                        </p:tgtEl>
                                        <p:attrNameLst>
                                          <p:attrName>stroke.on</p:attrName>
                                        </p:attrNameLst>
                                      </p:cBhvr>
                                      <p:to>
                                        <p:strVal val="true"/>
                                      </p:to>
                                    </p:set>
                                    <p:set>
                                      <p:cBhvr>
                                        <p:cTn id="10" dur="750" fill="hold">
                                          <p:stCondLst>
                                            <p:cond delay="0"/>
                                          </p:stCondLst>
                                        </p:cTn>
                                        <p:tgtEl>
                                          <p:spTgt spid="70"/>
                                        </p:tgtEl>
                                        <p:attrNameLst>
                                          <p:attrName>stroke.color</p:attrName>
                                        </p:attrNameLst>
                                      </p:cBhvr>
                                      <p:to>
                                        <p:clrVal>
                                          <a:srgbClr val="E6E6E6"/>
                                        </p:clrVal>
                                      </p:to>
                                    </p:set>
                                  </p:childTnLst>
                                </p:cTn>
                              </p:par>
                            </p:childTnLst>
                          </p:cTn>
                        </p:par>
                      </p:childTnLst>
                    </p:cTn>
                  </p:par>
                  <p:par>
                    <p:cTn id="11" fill="hold">
                      <p:stCondLst>
                        <p:cond delay="indefinite"/>
                      </p:stCondLst>
                      <p:childTnLst>
                        <p:par>
                          <p:cTn id="12" fill="hold">
                            <p:stCondLst>
                              <p:cond delay="0"/>
                            </p:stCondLst>
                            <p:childTnLst>
                              <p:par>
                                <p:cTn id="13" presetID="35" presetClass="path" presetSubtype="0" accel="50000" decel="50000" fill="hold" nodeType="clickEffect">
                                  <p:stCondLst>
                                    <p:cond delay="0"/>
                                  </p:stCondLst>
                                  <p:childTnLst>
                                    <p:anim calcmode="lin" valueType="num">
                                      <p:cBhvr additive="base">
                                        <p:cTn id="14" dur="500" fill="hold">
                                          <p:stCondLst>
                                            <p:cond delay="0"/>
                                          </p:stCondLst>
                                        </p:cTn>
                                        <p:tgtEl>
                                          <p:spTgt spid="63"/>
                                        </p:tgtEl>
                                        <p:attrNameLst>
                                          <p:attrName>ppt_x</p:attrName>
                                        </p:attrNameLst>
                                      </p:cBhvr>
                                      <p:tavLst>
                                        <p:tav tm="0">
                                          <p:val>
                                            <p:strVal val="ppt_x"/>
                                          </p:val>
                                        </p:tav>
                                        <p:tav tm="100000">
                                          <p:val>
                                            <p:strVal val="#ppt_x+0.375397"/>
                                          </p:val>
                                        </p:tav>
                                      </p:tavLst>
                                    </p:anim>
                                    <p:anim calcmode="lin" valueType="num">
                                      <p:cBhvr additive="base">
                                        <p:cTn id="15" dur="500" fill="hold">
                                          <p:stCondLst>
                                            <p:cond delay="0"/>
                                          </p:stCondLst>
                                        </p:cTn>
                                        <p:tgtEl>
                                          <p:spTgt spid="63"/>
                                        </p:tgtEl>
                                        <p:attrNameLst>
                                          <p:attrName>ppt_y</p:attrName>
                                        </p:attrNameLst>
                                      </p:cBhvr>
                                      <p:tavLst>
                                        <p:tav tm="0">
                                          <p:val>
                                            <p:strVal val="ppt_y"/>
                                          </p:val>
                                        </p:tav>
                                        <p:tav tm="100000">
                                          <p:val>
                                            <p:strVal val="#ppt_y+0"/>
                                          </p:val>
                                        </p:tav>
                                      </p:tavLst>
                                    </p:anim>
                                    <p:anim calcmode="lin" valueType="num">
                                      <p:cBhvr additive="base">
                                        <p:cTn id="16" dur="500" fill="hold">
                                          <p:stCondLst>
                                            <p:cond delay="0"/>
                                          </p:stCondLst>
                                        </p:cTn>
                                        <p:tgtEl>
                                          <p:spTgt spid="63"/>
                                        </p:tgtEl>
                                        <p:attrNameLst>
                                          <p:attrName>ppt_w</p:attrName>
                                        </p:attrNameLst>
                                      </p:cBhvr>
                                      <p:tavLst>
                                        <p:tav tm="0">
                                          <p:val>
                                            <p:strVal val="ppt_w"/>
                                          </p:val>
                                        </p:tav>
                                        <p:tav tm="100000">
                                          <p:val>
                                            <p:strVal val="#ppt_w+0"/>
                                          </p:val>
                                        </p:tav>
                                      </p:tavLst>
                                    </p:anim>
                                    <p:anim calcmode="lin" valueType="num">
                                      <p:cBhvr additive="base">
                                        <p:cTn id="17" dur="500" fill="hold">
                                          <p:stCondLst>
                                            <p:cond delay="0"/>
                                          </p:stCondLst>
                                        </p:cTn>
                                        <p:tgtEl>
                                          <p:spTgt spid="63"/>
                                        </p:tgtEl>
                                        <p:attrNameLst>
                                          <p:attrName>ppt_h</p:attrName>
                                        </p:attrNameLst>
                                      </p:cBhvr>
                                      <p:tavLst>
                                        <p:tav tm="0">
                                          <p:val>
                                            <p:strVal val="ppt_h"/>
                                          </p:val>
                                        </p:tav>
                                        <p:tav tm="100000">
                                          <p:val>
                                            <p:strVal val="#ppt_h+0"/>
                                          </p:val>
                                        </p:tav>
                                      </p:tavLst>
                                    </p:anim>
                                  </p:childTnLst>
                                </p:cTn>
                              </p:par>
                              <p:par>
                                <p:cTn id="18" presetID="35" presetClass="path" presetSubtype="0" accel="50000" decel="50000" fill="hold" nodeType="withEffect">
                                  <p:stCondLst>
                                    <p:cond delay="0"/>
                                  </p:stCondLst>
                                  <p:childTnLst>
                                    <p:anim calcmode="lin" valueType="num">
                                      <p:cBhvr additive="base">
                                        <p:cTn id="19" dur="500" fill="hold">
                                          <p:stCondLst>
                                            <p:cond delay="0"/>
                                          </p:stCondLst>
                                        </p:cTn>
                                        <p:tgtEl>
                                          <p:spTgt spid="64"/>
                                        </p:tgtEl>
                                        <p:attrNameLst>
                                          <p:attrName>ppt_x</p:attrName>
                                        </p:attrNameLst>
                                      </p:cBhvr>
                                      <p:tavLst>
                                        <p:tav tm="0">
                                          <p:val>
                                            <p:strVal val="ppt_x"/>
                                          </p:val>
                                        </p:tav>
                                        <p:tav tm="100000">
                                          <p:val>
                                            <p:strVal val="#ppt_x+0.373898"/>
                                          </p:val>
                                        </p:tav>
                                      </p:tavLst>
                                    </p:anim>
                                    <p:anim calcmode="lin" valueType="num">
                                      <p:cBhvr additive="base">
                                        <p:cTn id="20" dur="500" fill="hold">
                                          <p:stCondLst>
                                            <p:cond delay="0"/>
                                          </p:stCondLst>
                                        </p:cTn>
                                        <p:tgtEl>
                                          <p:spTgt spid="64"/>
                                        </p:tgtEl>
                                        <p:attrNameLst>
                                          <p:attrName>ppt_y</p:attrName>
                                        </p:attrNameLst>
                                      </p:cBhvr>
                                      <p:tavLst>
                                        <p:tav tm="0">
                                          <p:val>
                                            <p:strVal val="ppt_y"/>
                                          </p:val>
                                        </p:tav>
                                        <p:tav tm="100000">
                                          <p:val>
                                            <p:strVal val="#ppt_y+5.70933e-05"/>
                                          </p:val>
                                        </p:tav>
                                      </p:tavLst>
                                    </p:anim>
                                    <p:anim calcmode="lin" valueType="num">
                                      <p:cBhvr additive="base">
                                        <p:cTn id="21" dur="500" fill="hold">
                                          <p:stCondLst>
                                            <p:cond delay="0"/>
                                          </p:stCondLst>
                                        </p:cTn>
                                        <p:tgtEl>
                                          <p:spTgt spid="64"/>
                                        </p:tgtEl>
                                        <p:attrNameLst>
                                          <p:attrName>ppt_w</p:attrName>
                                        </p:attrNameLst>
                                      </p:cBhvr>
                                      <p:tavLst>
                                        <p:tav tm="0">
                                          <p:val>
                                            <p:strVal val="ppt_w"/>
                                          </p:val>
                                        </p:tav>
                                        <p:tav tm="100000">
                                          <p:val>
                                            <p:strVal val="#ppt_w+4.03722e-06"/>
                                          </p:val>
                                        </p:tav>
                                      </p:tavLst>
                                    </p:anim>
                                    <p:anim calcmode="lin" valueType="num">
                                      <p:cBhvr additive="base">
                                        <p:cTn id="22" dur="500" fill="hold">
                                          <p:stCondLst>
                                            <p:cond delay="0"/>
                                          </p:stCondLst>
                                        </p:cTn>
                                        <p:tgtEl>
                                          <p:spTgt spid="64"/>
                                        </p:tgtEl>
                                        <p:attrNameLst>
                                          <p:attrName>ppt_h</p:attrName>
                                        </p:attrNameLst>
                                      </p:cBhvr>
                                      <p:tavLst>
                                        <p:tav tm="0">
                                          <p:val>
                                            <p:strVal val="ppt_h"/>
                                          </p:val>
                                        </p:tav>
                                        <p:tav tm="100000">
                                          <p:val>
                                            <p:strVal val="#ppt_h+9.7854e-05"/>
                                          </p:val>
                                        </p:tav>
                                      </p:tavLst>
                                    </p:anim>
                                  </p:childTnLst>
                                </p:cTn>
                              </p:par>
                              <p:par>
                                <p:cTn id="23" presetID="35" presetClass="path" presetSubtype="0" accel="50000" decel="50000" fill="hold" nodeType="withEffect">
                                  <p:stCondLst>
                                    <p:cond delay="0"/>
                                  </p:stCondLst>
                                  <p:childTnLst>
                                    <p:anim calcmode="lin" valueType="num">
                                      <p:cBhvr additive="base">
                                        <p:cTn id="24" dur="500" fill="hold">
                                          <p:stCondLst>
                                            <p:cond delay="0"/>
                                          </p:stCondLst>
                                        </p:cTn>
                                        <p:tgtEl>
                                          <p:spTgt spid="65"/>
                                        </p:tgtEl>
                                        <p:attrNameLst>
                                          <p:attrName>ppt_x</p:attrName>
                                        </p:attrNameLst>
                                      </p:cBhvr>
                                      <p:tavLst>
                                        <p:tav tm="0">
                                          <p:val>
                                            <p:strVal val="ppt_x"/>
                                          </p:val>
                                        </p:tav>
                                        <p:tav tm="100000">
                                          <p:val>
                                            <p:strVal val="#ppt_x+0.376898"/>
                                          </p:val>
                                        </p:tav>
                                      </p:tavLst>
                                    </p:anim>
                                    <p:anim calcmode="lin" valueType="num">
                                      <p:cBhvr additive="base">
                                        <p:cTn id="25" dur="500" fill="hold">
                                          <p:stCondLst>
                                            <p:cond delay="0"/>
                                          </p:stCondLst>
                                        </p:cTn>
                                        <p:tgtEl>
                                          <p:spTgt spid="65"/>
                                        </p:tgtEl>
                                        <p:attrNameLst>
                                          <p:attrName>ppt_y</p:attrName>
                                        </p:attrNameLst>
                                      </p:cBhvr>
                                      <p:tavLst>
                                        <p:tav tm="0">
                                          <p:val>
                                            <p:strVal val="ppt_y"/>
                                          </p:val>
                                        </p:tav>
                                        <p:tav tm="100000">
                                          <p:val>
                                            <p:strVal val="#ppt_y+-5.52707e-05"/>
                                          </p:val>
                                        </p:tav>
                                      </p:tavLst>
                                    </p:anim>
                                    <p:anim calcmode="lin" valueType="num">
                                      <p:cBhvr additive="base">
                                        <p:cTn id="26" dur="500" fill="hold">
                                          <p:stCondLst>
                                            <p:cond delay="0"/>
                                          </p:stCondLst>
                                        </p:cTn>
                                        <p:tgtEl>
                                          <p:spTgt spid="65"/>
                                        </p:tgtEl>
                                        <p:attrNameLst>
                                          <p:attrName>ppt_w</p:attrName>
                                        </p:attrNameLst>
                                      </p:cBhvr>
                                      <p:tavLst>
                                        <p:tav tm="0">
                                          <p:val>
                                            <p:strVal val="ppt_w"/>
                                          </p:val>
                                        </p:tav>
                                        <p:tav tm="100000">
                                          <p:val>
                                            <p:strVal val="#ppt_w+-1.49409e-06"/>
                                          </p:val>
                                        </p:tav>
                                      </p:tavLst>
                                    </p:anim>
                                    <p:anim calcmode="lin" valueType="num">
                                      <p:cBhvr additive="base">
                                        <p:cTn id="27" dur="500" fill="hold">
                                          <p:stCondLst>
                                            <p:cond delay="0"/>
                                          </p:stCondLst>
                                        </p:cTn>
                                        <p:tgtEl>
                                          <p:spTgt spid="65"/>
                                        </p:tgtEl>
                                        <p:attrNameLst>
                                          <p:attrName>ppt_h</p:attrName>
                                        </p:attrNameLst>
                                      </p:cBhvr>
                                      <p:tavLst>
                                        <p:tav tm="0">
                                          <p:val>
                                            <p:strVal val="ppt_h"/>
                                          </p:val>
                                        </p:tav>
                                        <p:tav tm="100000">
                                          <p:val>
                                            <p:strVal val="#ppt_h+-9.42089e-05"/>
                                          </p:val>
                                        </p:tav>
                                      </p:tavLst>
                                    </p:anim>
                                  </p:childTnLst>
                                </p:cTn>
                              </p:par>
                              <p:par>
                                <p:cTn id="28" presetID="35" presetClass="path" presetSubtype="0" accel="50000" decel="50000" fill="hold" nodeType="withEffect">
                                  <p:stCondLst>
                                    <p:cond delay="0"/>
                                  </p:stCondLst>
                                  <p:childTnLst>
                                    <p:anim calcmode="lin" valueType="num">
                                      <p:cBhvr additive="base">
                                        <p:cTn id="29" dur="500" fill="hold">
                                          <p:stCondLst>
                                            <p:cond delay="0"/>
                                          </p:stCondLst>
                                        </p:cTn>
                                        <p:tgtEl>
                                          <p:spTgt spid="66"/>
                                        </p:tgtEl>
                                        <p:attrNameLst>
                                          <p:attrName>ppt_x</p:attrName>
                                        </p:attrNameLst>
                                      </p:cBhvr>
                                      <p:tavLst>
                                        <p:tav tm="0">
                                          <p:val>
                                            <p:strVal val="ppt_x"/>
                                          </p:val>
                                        </p:tav>
                                        <p:tav tm="40000">
                                          <p:val>
                                            <p:fltVal val="1.34229"/>
                                          </p:val>
                                        </p:tav>
                                        <p:tav tm="50000">
                                          <p:val>
                                            <p:fltVal val="1.34229"/>
                                          </p:val>
                                        </p:tav>
                                        <p:tav tm="55000">
                                          <p:val>
                                            <p:fltVal val="-0.342288"/>
                                          </p:val>
                                        </p:tav>
                                        <p:tav tm="60000">
                                          <p:val>
                                            <p:fltVal val="-0.342288"/>
                                          </p:val>
                                        </p:tav>
                                        <p:tav tm="100000">
                                          <p:val>
                                            <p:fltVal val="-0.0663787"/>
                                          </p:val>
                                        </p:tav>
                                      </p:tavLst>
                                    </p:anim>
                                    <p:anim calcmode="lin" valueType="num">
                                      <p:cBhvr additive="base">
                                        <p:cTn id="30" dur="500" fill="hold">
                                          <p:stCondLst>
                                            <p:cond delay="0"/>
                                          </p:stCondLst>
                                        </p:cTn>
                                        <p:tgtEl>
                                          <p:spTgt spid="66"/>
                                        </p:tgtEl>
                                        <p:attrNameLst>
                                          <p:attrName>ppt_y</p:attrName>
                                        </p:attrNameLst>
                                      </p:cBhvr>
                                      <p:tavLst>
                                        <p:tav tm="0">
                                          <p:val>
                                            <p:strVal val="ppt_y"/>
                                          </p:val>
                                        </p:tav>
                                        <p:tav tm="40000">
                                          <p:val>
                                            <p:strVal val="ppt_y"/>
                                          </p:val>
                                        </p:tav>
                                        <p:tav tm="50000">
                                          <p:val>
                                            <p:fltVal val="1.91277"/>
                                          </p:val>
                                        </p:tav>
                                        <p:tav tm="55000">
                                          <p:val>
                                            <p:fltVal val="1.91277"/>
                                          </p:val>
                                        </p:tav>
                                        <p:tav tm="60000">
                                          <p:val>
                                            <p:fltVal val="0.660869"/>
                                          </p:val>
                                        </p:tav>
                                        <p:tav tm="100000">
                                          <p:val>
                                            <p:fltVal val="0.660869"/>
                                          </p:val>
                                        </p:tav>
                                      </p:tavLst>
                                    </p:anim>
                                    <p:anim calcmode="lin" valueType="num">
                                      <p:cBhvr additive="base">
                                        <p:cTn id="31" dur="500" fill="hold">
                                          <p:stCondLst>
                                            <p:cond delay="0"/>
                                          </p:stCondLst>
                                        </p:cTn>
                                        <p:tgtEl>
                                          <p:spTgt spid="66"/>
                                        </p:tgtEl>
                                        <p:attrNameLst>
                                          <p:attrName>ppt_w</p:attrName>
                                        </p:attrNameLst>
                                      </p:cBhvr>
                                      <p:tavLst>
                                        <p:tav tm="0">
                                          <p:val>
                                            <p:strVal val="ppt_w"/>
                                          </p:val>
                                        </p:tav>
                                        <p:tav tm="100000">
                                          <p:val>
                                            <p:strVal val="#ppt_w+-2.54313e-06"/>
                                          </p:val>
                                        </p:tav>
                                      </p:tavLst>
                                    </p:anim>
                                    <p:anim calcmode="lin" valueType="num">
                                      <p:cBhvr additive="base">
                                        <p:cTn id="32" dur="500" fill="hold">
                                          <p:stCondLst>
                                            <p:cond delay="0"/>
                                          </p:stCondLst>
                                        </p:cTn>
                                        <p:tgtEl>
                                          <p:spTgt spid="66"/>
                                        </p:tgtEl>
                                        <p:attrNameLst>
                                          <p:attrName>ppt_h</p:attrName>
                                        </p:attrNameLst>
                                      </p:cBhvr>
                                      <p:tavLst>
                                        <p:tav tm="0">
                                          <p:val>
                                            <p:strVal val="ppt_h"/>
                                          </p:val>
                                        </p:tav>
                                        <p:tav tm="100000">
                                          <p:val>
                                            <p:strVal val="#ppt_h+-3.64516e-06"/>
                                          </p:val>
                                        </p:tav>
                                      </p:tavLst>
                                    </p:anim>
                                  </p:childTnLst>
                                </p:cTn>
                              </p:par>
                              <p:par>
                                <p:cTn id="33" presetID="9999" presetClass="emph" presetSubtype="0" fill="hold" grpId="3" nodeType="withEffect">
                                  <p:stCondLst>
                                    <p:cond delay="0"/>
                                  </p:stCondLst>
                                  <p:childTnLst>
                                    <p:anim to="" calcmode="lin" valueType="num">
                                      <p:cBhvr>
                                        <p:cTn id="34" dur="188" fill="hold">
                                          <p:stCondLst>
                                            <p:cond delay="0"/>
                                          </p:stCondLst>
                                        </p:cTn>
                                        <p:tgtEl>
                                          <p:spTgt spid="70"/>
                                        </p:tgtEl>
                                        <p:attrNameLst>
                                          <p:attrName>ppt_h</p:attrName>
                                        </p:attrNameLst>
                                      </p:cBhvr>
                                      <p:tavLst>
                                        <p:tav tm="0">
                                          <p:val>
                                            <p:strVal val="#ppt_h*1.3"/>
                                          </p:val>
                                        </p:tav>
                                        <p:tav tm="100000">
                                          <p:val>
                                            <p:strVal val="#ppt_h"/>
                                          </p:val>
                                        </p:tav>
                                      </p:tavLst>
                                    </p:anim>
                                    <p:anim to="" calcmode="lin" valueType="num">
                                      <p:cBhvr>
                                        <p:cTn id="35" dur="188" fill="hold">
                                          <p:stCondLst>
                                            <p:cond delay="0"/>
                                          </p:stCondLst>
                                        </p:cTn>
                                        <p:tgtEl>
                                          <p:spTgt spid="70"/>
                                        </p:tgtEl>
                                        <p:attrNameLst>
                                          <p:attrName>ppt_w</p:attrName>
                                        </p:attrNameLst>
                                      </p:cBhvr>
                                      <p:tavLst>
                                        <p:tav tm="0">
                                          <p:val>
                                            <p:strVal val="#ppt_w*1.3"/>
                                          </p:val>
                                        </p:tav>
                                        <p:tav tm="100000">
                                          <p:val>
                                            <p:strVal val="#ppt_w"/>
                                          </p:val>
                                        </p:tav>
                                      </p:tavLst>
                                    </p:anim>
                                    <p:animClr clrSpc="rgb" dir="cw">
                                      <p:cBhvr>
                                        <p:cTn id="36" dur="188" fill="hold">
                                          <p:stCondLst>
                                            <p:cond delay="0"/>
                                          </p:stCondLst>
                                        </p:cTn>
                                        <p:tgtEl>
                                          <p:spTgt spid="70"/>
                                        </p:tgtEl>
                                        <p:attrNameLst>
                                          <p:attrName>fillcolor</p:attrName>
                                        </p:attrNameLst>
                                      </p:cBhvr>
                                      <p:to>
                                        <a:srgbClr val="D9D9D9"/>
                                      </p:to>
                                    </p:animClr>
                                    <p:set>
                                      <p:cBhvr>
                                        <p:cTn id="37" dur="750" fill="hold">
                                          <p:stCondLst>
                                            <p:cond delay="0"/>
                                          </p:stCondLst>
                                        </p:cTn>
                                        <p:tgtEl>
                                          <p:spTgt spid="70"/>
                                        </p:tgtEl>
                                        <p:attrNameLst>
                                          <p:attrName>stroke.on</p:attrName>
                                        </p:attrNameLst>
                                      </p:cBhvr>
                                      <p:to>
                                        <p:strVal val="true"/>
                                      </p:to>
                                    </p:set>
                                    <p:set>
                                      <p:cBhvr>
                                        <p:cTn id="38" dur="750" fill="hold">
                                          <p:stCondLst>
                                            <p:cond delay="0"/>
                                          </p:stCondLst>
                                        </p:cTn>
                                        <p:tgtEl>
                                          <p:spTgt spid="70"/>
                                        </p:tgtEl>
                                        <p:attrNameLst>
                                          <p:attrName>stroke.color</p:attrName>
                                        </p:attrNameLst>
                                      </p:cBhvr>
                                      <p:to>
                                        <p:clrVal>
                                          <a:srgbClr val="FFFFFF"/>
                                        </p:clrVal>
                                      </p:to>
                                    </p:set>
                                  </p:childTnLst>
                                </p:cTn>
                              </p:par>
                              <p:par>
                                <p:cTn id="39" presetID="9999" presetClass="emph" presetSubtype="0" fill="hold" grpId="2" nodeType="withEffect">
                                  <p:stCondLst>
                                    <p:cond delay="0"/>
                                  </p:stCondLst>
                                  <p:childTnLst>
                                    <p:anim to="" calcmode="lin" valueType="num">
                                      <p:cBhvr>
                                        <p:cTn id="40" dur="188" fill="hold">
                                          <p:stCondLst>
                                            <p:cond delay="0"/>
                                          </p:stCondLst>
                                        </p:cTn>
                                        <p:tgtEl>
                                          <p:spTgt spid="67"/>
                                        </p:tgtEl>
                                        <p:attrNameLst>
                                          <p:attrName>ppt_h</p:attrName>
                                        </p:attrNameLst>
                                      </p:cBhvr>
                                      <p:tavLst>
                                        <p:tav tm="0">
                                          <p:val>
                                            <p:strVal val="#ppt_h"/>
                                          </p:val>
                                        </p:tav>
                                        <p:tav tm="100000">
                                          <p:val>
                                            <p:strVal val="#ppt_h*1.3"/>
                                          </p:val>
                                        </p:tav>
                                      </p:tavLst>
                                    </p:anim>
                                    <p:anim to="" calcmode="lin" valueType="num">
                                      <p:cBhvr>
                                        <p:cTn id="41" dur="188" fill="hold">
                                          <p:stCondLst>
                                            <p:cond delay="0"/>
                                          </p:stCondLst>
                                        </p:cTn>
                                        <p:tgtEl>
                                          <p:spTgt spid="67"/>
                                        </p:tgtEl>
                                        <p:attrNameLst>
                                          <p:attrName>ppt_w</p:attrName>
                                        </p:attrNameLst>
                                      </p:cBhvr>
                                      <p:tavLst>
                                        <p:tav tm="0">
                                          <p:val>
                                            <p:strVal val="#ppt_w"/>
                                          </p:val>
                                        </p:tav>
                                        <p:tav tm="100000">
                                          <p:val>
                                            <p:strVal val="#ppt_w*1.3"/>
                                          </p:val>
                                        </p:tav>
                                      </p:tavLst>
                                    </p:anim>
                                    <p:animClr clrSpc="rgb" dir="cw">
                                      <p:cBhvr>
                                        <p:cTn id="42" dur="188" fill="hold">
                                          <p:stCondLst>
                                            <p:cond delay="0"/>
                                          </p:stCondLst>
                                        </p:cTn>
                                        <p:tgtEl>
                                          <p:spTgt spid="67"/>
                                        </p:tgtEl>
                                        <p:attrNameLst>
                                          <p:attrName>fillcolor</p:attrName>
                                        </p:attrNameLst>
                                      </p:cBhvr>
                                      <p:by>
                                        <p:rgb r="100000" g="0" b="0"/>
                                      </p:by>
                                    </p:animClr>
                                    <p:set>
                                      <p:cBhvr>
                                        <p:cTn id="43" dur="750" fill="hold">
                                          <p:stCondLst>
                                            <p:cond delay="0"/>
                                          </p:stCondLst>
                                        </p:cTn>
                                        <p:tgtEl>
                                          <p:spTgt spid="67"/>
                                        </p:tgtEl>
                                        <p:attrNameLst>
                                          <p:attrName>stroke.on</p:attrName>
                                        </p:attrNameLst>
                                      </p:cBhvr>
                                      <p:to>
                                        <p:strVal val="true"/>
                                      </p:to>
                                    </p:set>
                                    <p:set>
                                      <p:cBhvr>
                                        <p:cTn id="44" dur="750" fill="hold">
                                          <p:stCondLst>
                                            <p:cond delay="0"/>
                                          </p:stCondLst>
                                        </p:cTn>
                                        <p:tgtEl>
                                          <p:spTgt spid="67"/>
                                        </p:tgtEl>
                                        <p:attrNameLst>
                                          <p:attrName>stroke.color</p:attrName>
                                        </p:attrNameLst>
                                      </p:cBhvr>
                                      <p:to>
                                        <p:clrVal>
                                          <a:srgbClr val="E6E6E6"/>
                                        </p:clrVal>
                                      </p:to>
                                    </p:set>
                                  </p:childTnLst>
                                </p:cTn>
                              </p:par>
                            </p:childTnLst>
                          </p:cTn>
                        </p:par>
                      </p:childTnLst>
                    </p:cTn>
                  </p:par>
                  <p:par>
                    <p:cTn id="45" fill="hold">
                      <p:stCondLst>
                        <p:cond delay="indefinite"/>
                      </p:stCondLst>
                      <p:childTnLst>
                        <p:par>
                          <p:cTn id="46" fill="hold">
                            <p:stCondLst>
                              <p:cond delay="0"/>
                            </p:stCondLst>
                            <p:childTnLst>
                              <p:par>
                                <p:cTn id="47" presetID="35" presetClass="path" presetSubtype="0" accel="50000" decel="50000" fill="hold" nodeType="clickEffect">
                                  <p:stCondLst>
                                    <p:cond delay="0"/>
                                  </p:stCondLst>
                                  <p:childTnLst>
                                    <p:anim calcmode="lin" valueType="num">
                                      <p:cBhvr additive="base">
                                        <p:cTn id="48" dur="500" fill="hold">
                                          <p:stCondLst>
                                            <p:cond delay="0"/>
                                          </p:stCondLst>
                                        </p:cTn>
                                        <p:tgtEl>
                                          <p:spTgt spid="63"/>
                                        </p:tgtEl>
                                        <p:attrNameLst>
                                          <p:attrName>ppt_x</p:attrName>
                                        </p:attrNameLst>
                                      </p:cBhvr>
                                      <p:tavLst>
                                        <p:tav tm="0">
                                          <p:val>
                                            <p:strVal val="ppt_x"/>
                                          </p:val>
                                        </p:tav>
                                        <p:tav tm="100000">
                                          <p:val>
                                            <p:strVal val="#ppt_x+0.749295"/>
                                          </p:val>
                                        </p:tav>
                                      </p:tavLst>
                                    </p:anim>
                                    <p:anim calcmode="lin" valueType="num">
                                      <p:cBhvr additive="base">
                                        <p:cTn id="49" dur="500" fill="hold">
                                          <p:stCondLst>
                                            <p:cond delay="0"/>
                                          </p:stCondLst>
                                        </p:cTn>
                                        <p:tgtEl>
                                          <p:spTgt spid="63"/>
                                        </p:tgtEl>
                                        <p:attrNameLst>
                                          <p:attrName>ppt_y</p:attrName>
                                        </p:attrNameLst>
                                      </p:cBhvr>
                                      <p:tavLst>
                                        <p:tav tm="0">
                                          <p:val>
                                            <p:strVal val="ppt_y"/>
                                          </p:val>
                                        </p:tav>
                                        <p:tav tm="100000">
                                          <p:val>
                                            <p:strVal val="#ppt_y+5.70933e-05"/>
                                          </p:val>
                                        </p:tav>
                                      </p:tavLst>
                                    </p:anim>
                                    <p:anim calcmode="lin" valueType="num">
                                      <p:cBhvr additive="base">
                                        <p:cTn id="50" dur="500" fill="hold">
                                          <p:stCondLst>
                                            <p:cond delay="0"/>
                                          </p:stCondLst>
                                        </p:cTn>
                                        <p:tgtEl>
                                          <p:spTgt spid="63"/>
                                        </p:tgtEl>
                                        <p:attrNameLst>
                                          <p:attrName>ppt_w</p:attrName>
                                        </p:attrNameLst>
                                      </p:cBhvr>
                                      <p:tavLst>
                                        <p:tav tm="0">
                                          <p:val>
                                            <p:strVal val="ppt_w"/>
                                          </p:val>
                                        </p:tav>
                                        <p:tav tm="100000">
                                          <p:val>
                                            <p:strVal val="#ppt_w+4.03722e-06"/>
                                          </p:val>
                                        </p:tav>
                                      </p:tavLst>
                                    </p:anim>
                                    <p:anim calcmode="lin" valueType="num">
                                      <p:cBhvr additive="base">
                                        <p:cTn id="51" dur="500" fill="hold">
                                          <p:stCondLst>
                                            <p:cond delay="0"/>
                                          </p:stCondLst>
                                        </p:cTn>
                                        <p:tgtEl>
                                          <p:spTgt spid="63"/>
                                        </p:tgtEl>
                                        <p:attrNameLst>
                                          <p:attrName>ppt_h</p:attrName>
                                        </p:attrNameLst>
                                      </p:cBhvr>
                                      <p:tavLst>
                                        <p:tav tm="0">
                                          <p:val>
                                            <p:strVal val="ppt_h"/>
                                          </p:val>
                                        </p:tav>
                                        <p:tav tm="100000">
                                          <p:val>
                                            <p:strVal val="#ppt_h+9.7854e-05"/>
                                          </p:val>
                                        </p:tav>
                                      </p:tavLst>
                                    </p:anim>
                                  </p:childTnLst>
                                </p:cTn>
                              </p:par>
                              <p:par>
                                <p:cTn id="52" presetID="35" presetClass="path" presetSubtype="0" accel="50000" decel="50000" fill="hold" nodeType="withEffect">
                                  <p:stCondLst>
                                    <p:cond delay="0"/>
                                  </p:stCondLst>
                                  <p:childTnLst>
                                    <p:anim calcmode="lin" valueType="num">
                                      <p:cBhvr additive="base">
                                        <p:cTn id="53" dur="500" fill="hold">
                                          <p:stCondLst>
                                            <p:cond delay="0"/>
                                          </p:stCondLst>
                                        </p:cTn>
                                        <p:tgtEl>
                                          <p:spTgt spid="64"/>
                                        </p:tgtEl>
                                        <p:attrNameLst>
                                          <p:attrName>ppt_x</p:attrName>
                                        </p:attrNameLst>
                                      </p:cBhvr>
                                      <p:tavLst>
                                        <p:tav tm="0">
                                          <p:val>
                                            <p:strVal val="ppt_x"/>
                                          </p:val>
                                        </p:tav>
                                        <p:tav tm="100000">
                                          <p:val>
                                            <p:strVal val="#ppt_x+0.750796"/>
                                          </p:val>
                                        </p:tav>
                                      </p:tavLst>
                                    </p:anim>
                                    <p:anim calcmode="lin" valueType="num">
                                      <p:cBhvr additive="base">
                                        <p:cTn id="54" dur="500" fill="hold">
                                          <p:stCondLst>
                                            <p:cond delay="0"/>
                                          </p:stCondLst>
                                        </p:cTn>
                                        <p:tgtEl>
                                          <p:spTgt spid="64"/>
                                        </p:tgtEl>
                                        <p:attrNameLst>
                                          <p:attrName>ppt_y</p:attrName>
                                        </p:attrNameLst>
                                      </p:cBhvr>
                                      <p:tavLst>
                                        <p:tav tm="0">
                                          <p:val>
                                            <p:strVal val="ppt_y"/>
                                          </p:val>
                                        </p:tav>
                                        <p:tav tm="100000">
                                          <p:val>
                                            <p:strVal val="#ppt_y+1.82258e-06"/>
                                          </p:val>
                                        </p:tav>
                                      </p:tavLst>
                                    </p:anim>
                                    <p:anim calcmode="lin" valueType="num">
                                      <p:cBhvr additive="base">
                                        <p:cTn id="55" dur="500" fill="hold">
                                          <p:stCondLst>
                                            <p:cond delay="0"/>
                                          </p:stCondLst>
                                        </p:cTn>
                                        <p:tgtEl>
                                          <p:spTgt spid="64"/>
                                        </p:tgtEl>
                                        <p:attrNameLst>
                                          <p:attrName>ppt_w</p:attrName>
                                        </p:attrNameLst>
                                      </p:cBhvr>
                                      <p:tavLst>
                                        <p:tav tm="0">
                                          <p:val>
                                            <p:strVal val="ppt_w"/>
                                          </p:val>
                                        </p:tav>
                                        <p:tav tm="100000">
                                          <p:val>
                                            <p:strVal val="#ppt_w+2.54313e-06"/>
                                          </p:val>
                                        </p:tav>
                                      </p:tavLst>
                                    </p:anim>
                                    <p:anim calcmode="lin" valueType="num">
                                      <p:cBhvr additive="base">
                                        <p:cTn id="56" dur="500" fill="hold">
                                          <p:stCondLst>
                                            <p:cond delay="0"/>
                                          </p:stCondLst>
                                        </p:cTn>
                                        <p:tgtEl>
                                          <p:spTgt spid="64"/>
                                        </p:tgtEl>
                                        <p:attrNameLst>
                                          <p:attrName>ppt_h</p:attrName>
                                        </p:attrNameLst>
                                      </p:cBhvr>
                                      <p:tavLst>
                                        <p:tav tm="0">
                                          <p:val>
                                            <p:strVal val="ppt_h"/>
                                          </p:val>
                                        </p:tav>
                                        <p:tav tm="100000">
                                          <p:val>
                                            <p:strVal val="#ppt_h+3.64516e-06"/>
                                          </p:val>
                                        </p:tav>
                                      </p:tavLst>
                                    </p:anim>
                                  </p:childTnLst>
                                </p:cTn>
                              </p:par>
                              <p:par>
                                <p:cTn id="57" presetID="35" presetClass="path" presetSubtype="0" accel="50000" decel="50000" fill="hold" nodeType="withEffect">
                                  <p:stCondLst>
                                    <p:cond delay="0"/>
                                  </p:stCondLst>
                                  <p:childTnLst>
                                    <p:anim calcmode="lin" valueType="num">
                                      <p:cBhvr additive="base">
                                        <p:cTn id="58" dur="500" fill="hold">
                                          <p:stCondLst>
                                            <p:cond delay="0"/>
                                          </p:stCondLst>
                                        </p:cTn>
                                        <p:tgtEl>
                                          <p:spTgt spid="65"/>
                                        </p:tgtEl>
                                        <p:attrNameLst>
                                          <p:attrName>ppt_x</p:attrName>
                                        </p:attrNameLst>
                                      </p:cBhvr>
                                      <p:tavLst>
                                        <p:tav tm="0">
                                          <p:val>
                                            <p:strVal val="ppt_x"/>
                                          </p:val>
                                        </p:tav>
                                        <p:tav tm="40000">
                                          <p:val>
                                            <p:fltVal val="1.34229"/>
                                          </p:val>
                                        </p:tav>
                                        <p:tav tm="50000">
                                          <p:val>
                                            <p:fltVal val="1.34229"/>
                                          </p:val>
                                        </p:tav>
                                        <p:tav tm="55000">
                                          <p:val>
                                            <p:fltVal val="-0.342288"/>
                                          </p:val>
                                        </p:tav>
                                        <p:tav tm="60000">
                                          <p:val>
                                            <p:fltVal val="-0.342288"/>
                                          </p:val>
                                        </p:tav>
                                        <p:tav tm="100000">
                                          <p:val>
                                            <p:fltVal val="-0.0663787"/>
                                          </p:val>
                                        </p:tav>
                                      </p:tavLst>
                                    </p:anim>
                                    <p:anim calcmode="lin" valueType="num">
                                      <p:cBhvr additive="base">
                                        <p:cTn id="59" dur="500" fill="hold">
                                          <p:stCondLst>
                                            <p:cond delay="0"/>
                                          </p:stCondLst>
                                        </p:cTn>
                                        <p:tgtEl>
                                          <p:spTgt spid="65"/>
                                        </p:tgtEl>
                                        <p:attrNameLst>
                                          <p:attrName>ppt_y</p:attrName>
                                        </p:attrNameLst>
                                      </p:cBhvr>
                                      <p:tavLst>
                                        <p:tav tm="0">
                                          <p:val>
                                            <p:strVal val="ppt_y"/>
                                          </p:val>
                                        </p:tav>
                                        <p:tav tm="40000">
                                          <p:val>
                                            <p:strVal val="ppt_y"/>
                                          </p:val>
                                        </p:tav>
                                        <p:tav tm="50000">
                                          <p:val>
                                            <p:fltVal val="1.91277"/>
                                          </p:val>
                                        </p:tav>
                                        <p:tav tm="55000">
                                          <p:val>
                                            <p:fltVal val="1.91277"/>
                                          </p:val>
                                        </p:tav>
                                        <p:tav tm="60000">
                                          <p:val>
                                            <p:fltVal val="0.660869"/>
                                          </p:val>
                                        </p:tav>
                                        <p:tav tm="100000">
                                          <p:val>
                                            <p:fltVal val="0.660869"/>
                                          </p:val>
                                        </p:tav>
                                      </p:tavLst>
                                    </p:anim>
                                    <p:anim calcmode="lin" valueType="num">
                                      <p:cBhvr additive="base">
                                        <p:cTn id="60" dur="500" fill="hold">
                                          <p:stCondLst>
                                            <p:cond delay="0"/>
                                          </p:stCondLst>
                                        </p:cTn>
                                        <p:tgtEl>
                                          <p:spTgt spid="65"/>
                                        </p:tgtEl>
                                        <p:attrNameLst>
                                          <p:attrName>ppt_w</p:attrName>
                                        </p:attrNameLst>
                                      </p:cBhvr>
                                      <p:tavLst>
                                        <p:tav tm="0">
                                          <p:val>
                                            <p:strVal val="ppt_w"/>
                                          </p:val>
                                        </p:tav>
                                        <p:tav tm="100000">
                                          <p:val>
                                            <p:strVal val="#ppt_w+-4.03722e-06"/>
                                          </p:val>
                                        </p:tav>
                                      </p:tavLst>
                                    </p:anim>
                                    <p:anim calcmode="lin" valueType="num">
                                      <p:cBhvr additive="base">
                                        <p:cTn id="61" dur="500" fill="hold">
                                          <p:stCondLst>
                                            <p:cond delay="0"/>
                                          </p:stCondLst>
                                        </p:cTn>
                                        <p:tgtEl>
                                          <p:spTgt spid="65"/>
                                        </p:tgtEl>
                                        <p:attrNameLst>
                                          <p:attrName>ppt_h</p:attrName>
                                        </p:attrNameLst>
                                      </p:cBhvr>
                                      <p:tavLst>
                                        <p:tav tm="0">
                                          <p:val>
                                            <p:strVal val="ppt_h"/>
                                          </p:val>
                                        </p:tav>
                                        <p:tav tm="100000">
                                          <p:val>
                                            <p:strVal val="#ppt_h+-9.7854e-05"/>
                                          </p:val>
                                        </p:tav>
                                      </p:tavLst>
                                    </p:anim>
                                  </p:childTnLst>
                                </p:cTn>
                              </p:par>
                              <p:par>
                                <p:cTn id="62" presetID="35" presetClass="path" presetSubtype="0" accel="50000" decel="50000" fill="hold" nodeType="withEffect">
                                  <p:stCondLst>
                                    <p:cond delay="0"/>
                                  </p:stCondLst>
                                  <p:childTnLst>
                                    <p:anim calcmode="lin" valueType="num">
                                      <p:cBhvr additive="base">
                                        <p:cTn id="63" dur="500" fill="hold">
                                          <p:stCondLst>
                                            <p:cond delay="0"/>
                                          </p:stCondLst>
                                        </p:cTn>
                                        <p:tgtEl>
                                          <p:spTgt spid="66"/>
                                        </p:tgtEl>
                                        <p:attrNameLst>
                                          <p:attrName>ppt_x</p:attrName>
                                        </p:attrNameLst>
                                      </p:cBhvr>
                                      <p:tavLst>
                                        <p:tav tm="0">
                                          <p:val>
                                            <p:strVal val="ppt_x"/>
                                          </p:val>
                                        </p:tav>
                                        <p:tav tm="100000">
                                          <p:val>
                                            <p:strVal val="#ppt_x+-0.750796"/>
                                          </p:val>
                                        </p:tav>
                                      </p:tavLst>
                                    </p:anim>
                                    <p:anim calcmode="lin" valueType="num">
                                      <p:cBhvr additive="base">
                                        <p:cTn id="64" dur="500" fill="hold">
                                          <p:stCondLst>
                                            <p:cond delay="0"/>
                                          </p:stCondLst>
                                        </p:cTn>
                                        <p:tgtEl>
                                          <p:spTgt spid="66"/>
                                        </p:tgtEl>
                                        <p:attrNameLst>
                                          <p:attrName>ppt_y</p:attrName>
                                        </p:attrNameLst>
                                      </p:cBhvr>
                                      <p:tavLst>
                                        <p:tav tm="0">
                                          <p:val>
                                            <p:strVal val="ppt_y"/>
                                          </p:val>
                                        </p:tav>
                                        <p:tav tm="100000">
                                          <p:val>
                                            <p:strVal val="#ppt_y+-1.82258e-06"/>
                                          </p:val>
                                        </p:tav>
                                      </p:tavLst>
                                    </p:anim>
                                    <p:anim calcmode="lin" valueType="num">
                                      <p:cBhvr additive="base">
                                        <p:cTn id="65" dur="500" fill="hold">
                                          <p:stCondLst>
                                            <p:cond delay="0"/>
                                          </p:stCondLst>
                                        </p:cTn>
                                        <p:tgtEl>
                                          <p:spTgt spid="66"/>
                                        </p:tgtEl>
                                        <p:attrNameLst>
                                          <p:attrName>ppt_w</p:attrName>
                                        </p:attrNameLst>
                                      </p:cBhvr>
                                      <p:tavLst>
                                        <p:tav tm="0">
                                          <p:val>
                                            <p:strVal val="ppt_w"/>
                                          </p:val>
                                        </p:tav>
                                        <p:tav tm="100000">
                                          <p:val>
                                            <p:strVal val="#ppt_w+-2.54313e-06"/>
                                          </p:val>
                                        </p:tav>
                                      </p:tavLst>
                                    </p:anim>
                                    <p:anim calcmode="lin" valueType="num">
                                      <p:cBhvr additive="base">
                                        <p:cTn id="66" dur="500" fill="hold">
                                          <p:stCondLst>
                                            <p:cond delay="0"/>
                                          </p:stCondLst>
                                        </p:cTn>
                                        <p:tgtEl>
                                          <p:spTgt spid="66"/>
                                        </p:tgtEl>
                                        <p:attrNameLst>
                                          <p:attrName>ppt_h</p:attrName>
                                        </p:attrNameLst>
                                      </p:cBhvr>
                                      <p:tavLst>
                                        <p:tav tm="0">
                                          <p:val>
                                            <p:strVal val="ppt_h"/>
                                          </p:val>
                                        </p:tav>
                                        <p:tav tm="100000">
                                          <p:val>
                                            <p:strVal val="#ppt_h+-3.64516e-06"/>
                                          </p:val>
                                        </p:tav>
                                      </p:tavLst>
                                    </p:anim>
                                  </p:childTnLst>
                                </p:cTn>
                              </p:par>
                              <p:par>
                                <p:cTn id="67" presetID="9999" presetClass="emph" presetSubtype="0" fill="hold" grpId="3" nodeType="withEffect">
                                  <p:stCondLst>
                                    <p:cond delay="0"/>
                                  </p:stCondLst>
                                  <p:childTnLst>
                                    <p:anim to="" calcmode="lin" valueType="num">
                                      <p:cBhvr>
                                        <p:cTn id="68" dur="188" fill="hold">
                                          <p:stCondLst>
                                            <p:cond delay="0"/>
                                          </p:stCondLst>
                                        </p:cTn>
                                        <p:tgtEl>
                                          <p:spTgt spid="67"/>
                                        </p:tgtEl>
                                        <p:attrNameLst>
                                          <p:attrName>ppt_h</p:attrName>
                                        </p:attrNameLst>
                                      </p:cBhvr>
                                      <p:tavLst>
                                        <p:tav tm="0">
                                          <p:val>
                                            <p:strVal val="#ppt_h*1.3"/>
                                          </p:val>
                                        </p:tav>
                                        <p:tav tm="100000">
                                          <p:val>
                                            <p:strVal val="#ppt_h"/>
                                          </p:val>
                                        </p:tav>
                                      </p:tavLst>
                                    </p:anim>
                                    <p:anim to="" calcmode="lin" valueType="num">
                                      <p:cBhvr>
                                        <p:cTn id="69" dur="188" fill="hold">
                                          <p:stCondLst>
                                            <p:cond delay="0"/>
                                          </p:stCondLst>
                                        </p:cTn>
                                        <p:tgtEl>
                                          <p:spTgt spid="67"/>
                                        </p:tgtEl>
                                        <p:attrNameLst>
                                          <p:attrName>ppt_w</p:attrName>
                                        </p:attrNameLst>
                                      </p:cBhvr>
                                      <p:tavLst>
                                        <p:tav tm="0">
                                          <p:val>
                                            <p:strVal val="#ppt_w*1.3"/>
                                          </p:val>
                                        </p:tav>
                                        <p:tav tm="100000">
                                          <p:val>
                                            <p:strVal val="#ppt_w"/>
                                          </p:val>
                                        </p:tav>
                                      </p:tavLst>
                                    </p:anim>
                                    <p:animClr clrSpc="rgb" dir="cw">
                                      <p:cBhvr>
                                        <p:cTn id="70" dur="188" fill="hold">
                                          <p:stCondLst>
                                            <p:cond delay="0"/>
                                          </p:stCondLst>
                                        </p:cTn>
                                        <p:tgtEl>
                                          <p:spTgt spid="67"/>
                                        </p:tgtEl>
                                        <p:attrNameLst>
                                          <p:attrName>fillcolor</p:attrName>
                                        </p:attrNameLst>
                                      </p:cBhvr>
                                      <p:to>
                                        <a:srgbClr val="D9D9D9"/>
                                      </p:to>
                                    </p:animClr>
                                    <p:set>
                                      <p:cBhvr>
                                        <p:cTn id="71" dur="750" fill="hold">
                                          <p:stCondLst>
                                            <p:cond delay="0"/>
                                          </p:stCondLst>
                                        </p:cTn>
                                        <p:tgtEl>
                                          <p:spTgt spid="67"/>
                                        </p:tgtEl>
                                        <p:attrNameLst>
                                          <p:attrName>stroke.on</p:attrName>
                                        </p:attrNameLst>
                                      </p:cBhvr>
                                      <p:to>
                                        <p:strVal val="true"/>
                                      </p:to>
                                    </p:set>
                                    <p:set>
                                      <p:cBhvr>
                                        <p:cTn id="72" dur="750" fill="hold">
                                          <p:stCondLst>
                                            <p:cond delay="0"/>
                                          </p:stCondLst>
                                        </p:cTn>
                                        <p:tgtEl>
                                          <p:spTgt spid="67"/>
                                        </p:tgtEl>
                                        <p:attrNameLst>
                                          <p:attrName>stroke.color</p:attrName>
                                        </p:attrNameLst>
                                      </p:cBhvr>
                                      <p:to>
                                        <p:clrVal>
                                          <a:srgbClr val="FFFFFF"/>
                                        </p:clrVal>
                                      </p:to>
                                    </p:set>
                                  </p:childTnLst>
                                </p:cTn>
                              </p:par>
                              <p:par>
                                <p:cTn id="73" presetID="9999" presetClass="emph" presetSubtype="0" fill="hold" grpId="2" nodeType="withEffect">
                                  <p:stCondLst>
                                    <p:cond delay="0"/>
                                  </p:stCondLst>
                                  <p:childTnLst>
                                    <p:anim to="" calcmode="lin" valueType="num">
                                      <p:cBhvr>
                                        <p:cTn id="74" dur="188" fill="hold">
                                          <p:stCondLst>
                                            <p:cond delay="0"/>
                                          </p:stCondLst>
                                        </p:cTn>
                                        <p:tgtEl>
                                          <p:spTgt spid="68"/>
                                        </p:tgtEl>
                                        <p:attrNameLst>
                                          <p:attrName>ppt_h</p:attrName>
                                        </p:attrNameLst>
                                      </p:cBhvr>
                                      <p:tavLst>
                                        <p:tav tm="0">
                                          <p:val>
                                            <p:strVal val="#ppt_h"/>
                                          </p:val>
                                        </p:tav>
                                        <p:tav tm="100000">
                                          <p:val>
                                            <p:strVal val="#ppt_h*1.3"/>
                                          </p:val>
                                        </p:tav>
                                      </p:tavLst>
                                    </p:anim>
                                    <p:anim to="" calcmode="lin" valueType="num">
                                      <p:cBhvr>
                                        <p:cTn id="75" dur="188" fill="hold">
                                          <p:stCondLst>
                                            <p:cond delay="0"/>
                                          </p:stCondLst>
                                        </p:cTn>
                                        <p:tgtEl>
                                          <p:spTgt spid="68"/>
                                        </p:tgtEl>
                                        <p:attrNameLst>
                                          <p:attrName>ppt_w</p:attrName>
                                        </p:attrNameLst>
                                      </p:cBhvr>
                                      <p:tavLst>
                                        <p:tav tm="0">
                                          <p:val>
                                            <p:strVal val="#ppt_w"/>
                                          </p:val>
                                        </p:tav>
                                        <p:tav tm="100000">
                                          <p:val>
                                            <p:strVal val="#ppt_w*1.3"/>
                                          </p:val>
                                        </p:tav>
                                      </p:tavLst>
                                    </p:anim>
                                    <p:animClr clrSpc="rgb" dir="cw">
                                      <p:cBhvr>
                                        <p:cTn id="76" dur="188" fill="hold">
                                          <p:stCondLst>
                                            <p:cond delay="0"/>
                                          </p:stCondLst>
                                        </p:cTn>
                                        <p:tgtEl>
                                          <p:spTgt spid="68"/>
                                        </p:tgtEl>
                                        <p:attrNameLst>
                                          <p:attrName>fillcolor</p:attrName>
                                        </p:attrNameLst>
                                      </p:cBhvr>
                                      <p:by>
                                        <p:rgb r="100000" g="0" b="0"/>
                                      </p:by>
                                    </p:animClr>
                                    <p:set>
                                      <p:cBhvr>
                                        <p:cTn id="77" dur="750" fill="hold">
                                          <p:stCondLst>
                                            <p:cond delay="0"/>
                                          </p:stCondLst>
                                        </p:cTn>
                                        <p:tgtEl>
                                          <p:spTgt spid="68"/>
                                        </p:tgtEl>
                                        <p:attrNameLst>
                                          <p:attrName>stroke.on</p:attrName>
                                        </p:attrNameLst>
                                      </p:cBhvr>
                                      <p:to>
                                        <p:strVal val="true"/>
                                      </p:to>
                                    </p:set>
                                    <p:set>
                                      <p:cBhvr>
                                        <p:cTn id="78" dur="750" fill="hold">
                                          <p:stCondLst>
                                            <p:cond delay="0"/>
                                          </p:stCondLst>
                                        </p:cTn>
                                        <p:tgtEl>
                                          <p:spTgt spid="68"/>
                                        </p:tgtEl>
                                        <p:attrNameLst>
                                          <p:attrName>stroke.color</p:attrName>
                                        </p:attrNameLst>
                                      </p:cBhvr>
                                      <p:to>
                                        <p:clrVal>
                                          <a:srgbClr val="E6E6E6"/>
                                        </p:clrVal>
                                      </p:to>
                                    </p:set>
                                  </p:childTnLst>
                                </p:cTn>
                              </p:par>
                            </p:childTnLst>
                          </p:cTn>
                        </p:par>
                      </p:childTnLst>
                    </p:cTn>
                  </p:par>
                  <p:par>
                    <p:cTn id="79" fill="hold">
                      <p:stCondLst>
                        <p:cond delay="indefinite"/>
                      </p:stCondLst>
                      <p:childTnLst>
                        <p:par>
                          <p:cTn id="80" fill="hold">
                            <p:stCondLst>
                              <p:cond delay="0"/>
                            </p:stCondLst>
                            <p:childTnLst>
                              <p:par>
                                <p:cTn id="81" presetID="35" presetClass="path" presetSubtype="0" accel="50000" decel="50000" fill="hold" nodeType="clickEffect">
                                  <p:stCondLst>
                                    <p:cond delay="0"/>
                                  </p:stCondLst>
                                  <p:childTnLst>
                                    <p:anim calcmode="lin" valueType="num">
                                      <p:cBhvr additive="base">
                                        <p:cTn id="82" dur="500" fill="hold">
                                          <p:stCondLst>
                                            <p:cond delay="0"/>
                                          </p:stCondLst>
                                        </p:cTn>
                                        <p:tgtEl>
                                          <p:spTgt spid="63"/>
                                        </p:tgtEl>
                                        <p:attrNameLst>
                                          <p:attrName>ppt_x</p:attrName>
                                        </p:attrNameLst>
                                      </p:cBhvr>
                                      <p:tavLst>
                                        <p:tav tm="0">
                                          <p:val>
                                            <p:strVal val="ppt_x"/>
                                          </p:val>
                                        </p:tav>
                                        <p:tav tm="100000">
                                          <p:val>
                                            <p:strVal val="#ppt_x+1.12619"/>
                                          </p:val>
                                        </p:tav>
                                      </p:tavLst>
                                    </p:anim>
                                    <p:anim calcmode="lin" valueType="num">
                                      <p:cBhvr additive="base">
                                        <p:cTn id="83" dur="500" fill="hold">
                                          <p:stCondLst>
                                            <p:cond delay="0"/>
                                          </p:stCondLst>
                                        </p:cTn>
                                        <p:tgtEl>
                                          <p:spTgt spid="63"/>
                                        </p:tgtEl>
                                        <p:attrNameLst>
                                          <p:attrName>ppt_y</p:attrName>
                                        </p:attrNameLst>
                                      </p:cBhvr>
                                      <p:tavLst>
                                        <p:tav tm="0">
                                          <p:val>
                                            <p:strVal val="ppt_y"/>
                                          </p:val>
                                        </p:tav>
                                        <p:tav tm="100000">
                                          <p:val>
                                            <p:strVal val="#ppt_y+1.82258e-06"/>
                                          </p:val>
                                        </p:tav>
                                      </p:tavLst>
                                    </p:anim>
                                    <p:anim calcmode="lin" valueType="num">
                                      <p:cBhvr additive="base">
                                        <p:cTn id="84" dur="500" fill="hold">
                                          <p:stCondLst>
                                            <p:cond delay="0"/>
                                          </p:stCondLst>
                                        </p:cTn>
                                        <p:tgtEl>
                                          <p:spTgt spid="63"/>
                                        </p:tgtEl>
                                        <p:attrNameLst>
                                          <p:attrName>ppt_w</p:attrName>
                                        </p:attrNameLst>
                                      </p:cBhvr>
                                      <p:tavLst>
                                        <p:tav tm="0">
                                          <p:val>
                                            <p:strVal val="ppt_w"/>
                                          </p:val>
                                        </p:tav>
                                        <p:tav tm="100000">
                                          <p:val>
                                            <p:strVal val="#ppt_w+2.54313e-06"/>
                                          </p:val>
                                        </p:tav>
                                      </p:tavLst>
                                    </p:anim>
                                    <p:anim calcmode="lin" valueType="num">
                                      <p:cBhvr additive="base">
                                        <p:cTn id="85" dur="500" fill="hold">
                                          <p:stCondLst>
                                            <p:cond delay="0"/>
                                          </p:stCondLst>
                                        </p:cTn>
                                        <p:tgtEl>
                                          <p:spTgt spid="63"/>
                                        </p:tgtEl>
                                        <p:attrNameLst>
                                          <p:attrName>ppt_h</p:attrName>
                                        </p:attrNameLst>
                                      </p:cBhvr>
                                      <p:tavLst>
                                        <p:tav tm="0">
                                          <p:val>
                                            <p:strVal val="ppt_h"/>
                                          </p:val>
                                        </p:tav>
                                        <p:tav tm="100000">
                                          <p:val>
                                            <p:strVal val="#ppt_h+3.64516e-06"/>
                                          </p:val>
                                        </p:tav>
                                      </p:tavLst>
                                    </p:anim>
                                  </p:childTnLst>
                                </p:cTn>
                              </p:par>
                              <p:par>
                                <p:cTn id="86" presetID="35" presetClass="path" presetSubtype="0" accel="50000" decel="50000" fill="hold" nodeType="withEffect">
                                  <p:stCondLst>
                                    <p:cond delay="0"/>
                                  </p:stCondLst>
                                  <p:childTnLst>
                                    <p:anim calcmode="lin" valueType="num">
                                      <p:cBhvr additive="base">
                                        <p:cTn id="87" dur="500" fill="hold">
                                          <p:stCondLst>
                                            <p:cond delay="0"/>
                                          </p:stCondLst>
                                        </p:cTn>
                                        <p:tgtEl>
                                          <p:spTgt spid="64"/>
                                        </p:tgtEl>
                                        <p:attrNameLst>
                                          <p:attrName>ppt_x</p:attrName>
                                        </p:attrNameLst>
                                      </p:cBhvr>
                                      <p:tavLst>
                                        <p:tav tm="0">
                                          <p:val>
                                            <p:strVal val="ppt_x"/>
                                          </p:val>
                                        </p:tav>
                                        <p:tav tm="40000">
                                          <p:val>
                                            <p:fltVal val="1.34229"/>
                                          </p:val>
                                        </p:tav>
                                        <p:tav tm="50000">
                                          <p:val>
                                            <p:fltVal val="1.34229"/>
                                          </p:val>
                                        </p:tav>
                                        <p:tav tm="55000">
                                          <p:val>
                                            <p:fltVal val="-0.342288"/>
                                          </p:val>
                                        </p:tav>
                                        <p:tav tm="60000">
                                          <p:val>
                                            <p:fltVal val="-0.342288"/>
                                          </p:val>
                                        </p:tav>
                                        <p:tav tm="100000">
                                          <p:val>
                                            <p:fltVal val="-0.0663787"/>
                                          </p:val>
                                        </p:tav>
                                      </p:tavLst>
                                    </p:anim>
                                    <p:anim calcmode="lin" valueType="num">
                                      <p:cBhvr additive="base">
                                        <p:cTn id="88" dur="500" fill="hold">
                                          <p:stCondLst>
                                            <p:cond delay="0"/>
                                          </p:stCondLst>
                                        </p:cTn>
                                        <p:tgtEl>
                                          <p:spTgt spid="64"/>
                                        </p:tgtEl>
                                        <p:attrNameLst>
                                          <p:attrName>ppt_y</p:attrName>
                                        </p:attrNameLst>
                                      </p:cBhvr>
                                      <p:tavLst>
                                        <p:tav tm="0">
                                          <p:val>
                                            <p:strVal val="ppt_y"/>
                                          </p:val>
                                        </p:tav>
                                        <p:tav tm="40000">
                                          <p:val>
                                            <p:strVal val="ppt_y"/>
                                          </p:val>
                                        </p:tav>
                                        <p:tav tm="50000">
                                          <p:val>
                                            <p:fltVal val="1.91277"/>
                                          </p:val>
                                        </p:tav>
                                        <p:tav tm="55000">
                                          <p:val>
                                            <p:fltVal val="1.91277"/>
                                          </p:val>
                                        </p:tav>
                                        <p:tav tm="60000">
                                          <p:val>
                                            <p:fltVal val="0.660869"/>
                                          </p:val>
                                        </p:tav>
                                        <p:tav tm="100000">
                                          <p:val>
                                            <p:fltVal val="0.660869"/>
                                          </p:val>
                                        </p:tav>
                                      </p:tavLst>
                                    </p:anim>
                                    <p:anim calcmode="lin" valueType="num">
                                      <p:cBhvr additive="base">
                                        <p:cTn id="89" dur="500" fill="hold">
                                          <p:stCondLst>
                                            <p:cond delay="0"/>
                                          </p:stCondLst>
                                        </p:cTn>
                                        <p:tgtEl>
                                          <p:spTgt spid="64"/>
                                        </p:tgtEl>
                                        <p:attrNameLst>
                                          <p:attrName>ppt_w</p:attrName>
                                        </p:attrNameLst>
                                      </p:cBhvr>
                                      <p:tavLst>
                                        <p:tav tm="0">
                                          <p:val>
                                            <p:strVal val="ppt_w"/>
                                          </p:val>
                                        </p:tav>
                                        <p:tav tm="100000">
                                          <p:val>
                                            <p:strVal val="#ppt_w+0"/>
                                          </p:val>
                                        </p:tav>
                                      </p:tavLst>
                                    </p:anim>
                                    <p:anim calcmode="lin" valueType="num">
                                      <p:cBhvr additive="base">
                                        <p:cTn id="90" dur="500" fill="hold">
                                          <p:stCondLst>
                                            <p:cond delay="0"/>
                                          </p:stCondLst>
                                        </p:cTn>
                                        <p:tgtEl>
                                          <p:spTgt spid="64"/>
                                        </p:tgtEl>
                                        <p:attrNameLst>
                                          <p:attrName>ppt_h</p:attrName>
                                        </p:attrNameLst>
                                      </p:cBhvr>
                                      <p:tavLst>
                                        <p:tav tm="0">
                                          <p:val>
                                            <p:strVal val="ppt_h"/>
                                          </p:val>
                                        </p:tav>
                                        <p:tav tm="100000">
                                          <p:val>
                                            <p:strVal val="#ppt_h+0"/>
                                          </p:val>
                                        </p:tav>
                                      </p:tavLst>
                                    </p:anim>
                                  </p:childTnLst>
                                </p:cTn>
                              </p:par>
                              <p:par>
                                <p:cTn id="91" presetID="35" presetClass="path" presetSubtype="0" accel="50000" decel="50000" fill="hold" nodeType="withEffect">
                                  <p:stCondLst>
                                    <p:cond delay="0"/>
                                  </p:stCondLst>
                                  <p:childTnLst>
                                    <p:anim calcmode="lin" valueType="num">
                                      <p:cBhvr additive="base">
                                        <p:cTn id="92" dur="500" fill="hold">
                                          <p:stCondLst>
                                            <p:cond delay="0"/>
                                          </p:stCondLst>
                                        </p:cTn>
                                        <p:tgtEl>
                                          <p:spTgt spid="65"/>
                                        </p:tgtEl>
                                        <p:attrNameLst>
                                          <p:attrName>ppt_x</p:attrName>
                                        </p:attrNameLst>
                                      </p:cBhvr>
                                      <p:tavLst>
                                        <p:tav tm="0">
                                          <p:val>
                                            <p:strVal val="ppt_x"/>
                                          </p:val>
                                        </p:tav>
                                        <p:tav tm="100000">
                                          <p:val>
                                            <p:strVal val="#ppt_x+-0.373898"/>
                                          </p:val>
                                        </p:tav>
                                      </p:tavLst>
                                    </p:anim>
                                    <p:anim calcmode="lin" valueType="num">
                                      <p:cBhvr additive="base">
                                        <p:cTn id="93" dur="500" fill="hold">
                                          <p:stCondLst>
                                            <p:cond delay="0"/>
                                          </p:stCondLst>
                                        </p:cTn>
                                        <p:tgtEl>
                                          <p:spTgt spid="65"/>
                                        </p:tgtEl>
                                        <p:attrNameLst>
                                          <p:attrName>ppt_y</p:attrName>
                                        </p:attrNameLst>
                                      </p:cBhvr>
                                      <p:tavLst>
                                        <p:tav tm="0">
                                          <p:val>
                                            <p:strVal val="ppt_y"/>
                                          </p:val>
                                        </p:tav>
                                        <p:tav tm="100000">
                                          <p:val>
                                            <p:strVal val="#ppt_y+-5.70933e-05"/>
                                          </p:val>
                                        </p:tav>
                                      </p:tavLst>
                                    </p:anim>
                                    <p:anim calcmode="lin" valueType="num">
                                      <p:cBhvr additive="base">
                                        <p:cTn id="94" dur="500" fill="hold">
                                          <p:stCondLst>
                                            <p:cond delay="0"/>
                                          </p:stCondLst>
                                        </p:cTn>
                                        <p:tgtEl>
                                          <p:spTgt spid="65"/>
                                        </p:tgtEl>
                                        <p:attrNameLst>
                                          <p:attrName>ppt_w</p:attrName>
                                        </p:attrNameLst>
                                      </p:cBhvr>
                                      <p:tavLst>
                                        <p:tav tm="0">
                                          <p:val>
                                            <p:strVal val="ppt_w"/>
                                          </p:val>
                                        </p:tav>
                                        <p:tav tm="100000">
                                          <p:val>
                                            <p:strVal val="#ppt_w+-4.03722e-06"/>
                                          </p:val>
                                        </p:tav>
                                      </p:tavLst>
                                    </p:anim>
                                    <p:anim calcmode="lin" valueType="num">
                                      <p:cBhvr additive="base">
                                        <p:cTn id="95" dur="500" fill="hold">
                                          <p:stCondLst>
                                            <p:cond delay="0"/>
                                          </p:stCondLst>
                                        </p:cTn>
                                        <p:tgtEl>
                                          <p:spTgt spid="65"/>
                                        </p:tgtEl>
                                        <p:attrNameLst>
                                          <p:attrName>ppt_h</p:attrName>
                                        </p:attrNameLst>
                                      </p:cBhvr>
                                      <p:tavLst>
                                        <p:tav tm="0">
                                          <p:val>
                                            <p:strVal val="ppt_h"/>
                                          </p:val>
                                        </p:tav>
                                        <p:tav tm="100000">
                                          <p:val>
                                            <p:strVal val="#ppt_h+-9.7854e-05"/>
                                          </p:val>
                                        </p:tav>
                                      </p:tavLst>
                                    </p:anim>
                                  </p:childTnLst>
                                </p:cTn>
                              </p:par>
                              <p:par>
                                <p:cTn id="96" presetID="35" presetClass="path" presetSubtype="0" accel="50000" decel="50000" fill="hold" nodeType="withEffect">
                                  <p:stCondLst>
                                    <p:cond delay="0"/>
                                  </p:stCondLst>
                                  <p:childTnLst>
                                    <p:anim calcmode="lin" valueType="num">
                                      <p:cBhvr additive="base">
                                        <p:cTn id="97" dur="500" fill="hold">
                                          <p:stCondLst>
                                            <p:cond delay="0"/>
                                          </p:stCondLst>
                                        </p:cTn>
                                        <p:tgtEl>
                                          <p:spTgt spid="66"/>
                                        </p:tgtEl>
                                        <p:attrNameLst>
                                          <p:attrName>ppt_x</p:attrName>
                                        </p:attrNameLst>
                                      </p:cBhvr>
                                      <p:tavLst>
                                        <p:tav tm="0">
                                          <p:val>
                                            <p:strVal val="ppt_x"/>
                                          </p:val>
                                        </p:tav>
                                        <p:tav tm="100000">
                                          <p:val>
                                            <p:strVal val="#ppt_x+-0.376898"/>
                                          </p:val>
                                        </p:tav>
                                      </p:tavLst>
                                    </p:anim>
                                    <p:anim calcmode="lin" valueType="num">
                                      <p:cBhvr additive="base">
                                        <p:cTn id="98" dur="500" fill="hold">
                                          <p:stCondLst>
                                            <p:cond delay="0"/>
                                          </p:stCondLst>
                                        </p:cTn>
                                        <p:tgtEl>
                                          <p:spTgt spid="66"/>
                                        </p:tgtEl>
                                        <p:attrNameLst>
                                          <p:attrName>ppt_y</p:attrName>
                                        </p:attrNameLst>
                                      </p:cBhvr>
                                      <p:tavLst>
                                        <p:tav tm="0">
                                          <p:val>
                                            <p:strVal val="ppt_y"/>
                                          </p:val>
                                        </p:tav>
                                        <p:tav tm="100000">
                                          <p:val>
                                            <p:strVal val="#ppt_y+5.52707e-05"/>
                                          </p:val>
                                        </p:tav>
                                      </p:tavLst>
                                    </p:anim>
                                    <p:anim calcmode="lin" valueType="num">
                                      <p:cBhvr additive="base">
                                        <p:cTn id="99" dur="500" fill="hold">
                                          <p:stCondLst>
                                            <p:cond delay="0"/>
                                          </p:stCondLst>
                                        </p:cTn>
                                        <p:tgtEl>
                                          <p:spTgt spid="66"/>
                                        </p:tgtEl>
                                        <p:attrNameLst>
                                          <p:attrName>ppt_w</p:attrName>
                                        </p:attrNameLst>
                                      </p:cBhvr>
                                      <p:tavLst>
                                        <p:tav tm="0">
                                          <p:val>
                                            <p:strVal val="ppt_w"/>
                                          </p:val>
                                        </p:tav>
                                        <p:tav tm="100000">
                                          <p:val>
                                            <p:strVal val="#ppt_w+1.49409e-06"/>
                                          </p:val>
                                        </p:tav>
                                      </p:tavLst>
                                    </p:anim>
                                    <p:anim calcmode="lin" valueType="num">
                                      <p:cBhvr additive="base">
                                        <p:cTn id="100" dur="500" fill="hold">
                                          <p:stCondLst>
                                            <p:cond delay="0"/>
                                          </p:stCondLst>
                                        </p:cTn>
                                        <p:tgtEl>
                                          <p:spTgt spid="66"/>
                                        </p:tgtEl>
                                        <p:attrNameLst>
                                          <p:attrName>ppt_h</p:attrName>
                                        </p:attrNameLst>
                                      </p:cBhvr>
                                      <p:tavLst>
                                        <p:tav tm="0">
                                          <p:val>
                                            <p:strVal val="ppt_h"/>
                                          </p:val>
                                        </p:tav>
                                        <p:tav tm="100000">
                                          <p:val>
                                            <p:strVal val="#ppt_h+9.42089e-05"/>
                                          </p:val>
                                        </p:tav>
                                      </p:tavLst>
                                    </p:anim>
                                  </p:childTnLst>
                                </p:cTn>
                              </p:par>
                              <p:par>
                                <p:cTn id="101" presetID="9999" presetClass="emph" presetSubtype="0" fill="hold" grpId="3" nodeType="withEffect">
                                  <p:stCondLst>
                                    <p:cond delay="0"/>
                                  </p:stCondLst>
                                  <p:childTnLst>
                                    <p:anim to="" calcmode="lin" valueType="num">
                                      <p:cBhvr>
                                        <p:cTn id="102" dur="188" fill="hold">
                                          <p:stCondLst>
                                            <p:cond delay="0"/>
                                          </p:stCondLst>
                                        </p:cTn>
                                        <p:tgtEl>
                                          <p:spTgt spid="68"/>
                                        </p:tgtEl>
                                        <p:attrNameLst>
                                          <p:attrName>ppt_h</p:attrName>
                                        </p:attrNameLst>
                                      </p:cBhvr>
                                      <p:tavLst>
                                        <p:tav tm="0">
                                          <p:val>
                                            <p:strVal val="#ppt_h*1.3"/>
                                          </p:val>
                                        </p:tav>
                                        <p:tav tm="100000">
                                          <p:val>
                                            <p:strVal val="#ppt_h"/>
                                          </p:val>
                                        </p:tav>
                                      </p:tavLst>
                                    </p:anim>
                                    <p:anim to="" calcmode="lin" valueType="num">
                                      <p:cBhvr>
                                        <p:cTn id="103" dur="188" fill="hold">
                                          <p:stCondLst>
                                            <p:cond delay="0"/>
                                          </p:stCondLst>
                                        </p:cTn>
                                        <p:tgtEl>
                                          <p:spTgt spid="68"/>
                                        </p:tgtEl>
                                        <p:attrNameLst>
                                          <p:attrName>ppt_w</p:attrName>
                                        </p:attrNameLst>
                                      </p:cBhvr>
                                      <p:tavLst>
                                        <p:tav tm="0">
                                          <p:val>
                                            <p:strVal val="#ppt_w*1.3"/>
                                          </p:val>
                                        </p:tav>
                                        <p:tav tm="100000">
                                          <p:val>
                                            <p:strVal val="#ppt_w"/>
                                          </p:val>
                                        </p:tav>
                                      </p:tavLst>
                                    </p:anim>
                                    <p:animClr clrSpc="rgb" dir="cw">
                                      <p:cBhvr>
                                        <p:cTn id="104" dur="188" fill="hold">
                                          <p:stCondLst>
                                            <p:cond delay="0"/>
                                          </p:stCondLst>
                                        </p:cTn>
                                        <p:tgtEl>
                                          <p:spTgt spid="68"/>
                                        </p:tgtEl>
                                        <p:attrNameLst>
                                          <p:attrName>fillcolor</p:attrName>
                                        </p:attrNameLst>
                                      </p:cBhvr>
                                      <p:to>
                                        <a:srgbClr val="D9D9D9"/>
                                      </p:to>
                                    </p:animClr>
                                    <p:set>
                                      <p:cBhvr>
                                        <p:cTn id="105" dur="750" fill="hold">
                                          <p:stCondLst>
                                            <p:cond delay="0"/>
                                          </p:stCondLst>
                                        </p:cTn>
                                        <p:tgtEl>
                                          <p:spTgt spid="68"/>
                                        </p:tgtEl>
                                        <p:attrNameLst>
                                          <p:attrName>stroke.on</p:attrName>
                                        </p:attrNameLst>
                                      </p:cBhvr>
                                      <p:to>
                                        <p:strVal val="true"/>
                                      </p:to>
                                    </p:set>
                                    <p:set>
                                      <p:cBhvr>
                                        <p:cTn id="106" dur="750" fill="hold">
                                          <p:stCondLst>
                                            <p:cond delay="0"/>
                                          </p:stCondLst>
                                        </p:cTn>
                                        <p:tgtEl>
                                          <p:spTgt spid="68"/>
                                        </p:tgtEl>
                                        <p:attrNameLst>
                                          <p:attrName>stroke.color</p:attrName>
                                        </p:attrNameLst>
                                      </p:cBhvr>
                                      <p:to>
                                        <p:clrVal>
                                          <a:srgbClr val="FFFFFF"/>
                                        </p:clrVal>
                                      </p:to>
                                    </p:set>
                                  </p:childTnLst>
                                </p:cTn>
                              </p:par>
                              <p:par>
                                <p:cTn id="107" presetID="9999" presetClass="emph" presetSubtype="0" fill="hold" grpId="2" nodeType="withEffect">
                                  <p:stCondLst>
                                    <p:cond delay="0"/>
                                  </p:stCondLst>
                                  <p:childTnLst>
                                    <p:anim to="" calcmode="lin" valueType="num">
                                      <p:cBhvr>
                                        <p:cTn id="108" dur="188" fill="hold">
                                          <p:stCondLst>
                                            <p:cond delay="0"/>
                                          </p:stCondLst>
                                        </p:cTn>
                                        <p:tgtEl>
                                          <p:spTgt spid="69"/>
                                        </p:tgtEl>
                                        <p:attrNameLst>
                                          <p:attrName>ppt_h</p:attrName>
                                        </p:attrNameLst>
                                      </p:cBhvr>
                                      <p:tavLst>
                                        <p:tav tm="0">
                                          <p:val>
                                            <p:strVal val="#ppt_h"/>
                                          </p:val>
                                        </p:tav>
                                        <p:tav tm="100000">
                                          <p:val>
                                            <p:strVal val="#ppt_h*1.3"/>
                                          </p:val>
                                        </p:tav>
                                      </p:tavLst>
                                    </p:anim>
                                    <p:anim to="" calcmode="lin" valueType="num">
                                      <p:cBhvr>
                                        <p:cTn id="109" dur="188" fill="hold">
                                          <p:stCondLst>
                                            <p:cond delay="0"/>
                                          </p:stCondLst>
                                        </p:cTn>
                                        <p:tgtEl>
                                          <p:spTgt spid="69"/>
                                        </p:tgtEl>
                                        <p:attrNameLst>
                                          <p:attrName>ppt_w</p:attrName>
                                        </p:attrNameLst>
                                      </p:cBhvr>
                                      <p:tavLst>
                                        <p:tav tm="0">
                                          <p:val>
                                            <p:strVal val="#ppt_w"/>
                                          </p:val>
                                        </p:tav>
                                        <p:tav tm="100000">
                                          <p:val>
                                            <p:strVal val="#ppt_w*1.3"/>
                                          </p:val>
                                        </p:tav>
                                      </p:tavLst>
                                    </p:anim>
                                    <p:animClr clrSpc="rgb" dir="cw">
                                      <p:cBhvr>
                                        <p:cTn id="110" dur="188" fill="hold">
                                          <p:stCondLst>
                                            <p:cond delay="0"/>
                                          </p:stCondLst>
                                        </p:cTn>
                                        <p:tgtEl>
                                          <p:spTgt spid="69"/>
                                        </p:tgtEl>
                                        <p:attrNameLst>
                                          <p:attrName>fillcolor</p:attrName>
                                        </p:attrNameLst>
                                      </p:cBhvr>
                                      <p:by>
                                        <p:rgb r="100000" g="0" b="0"/>
                                      </p:by>
                                    </p:animClr>
                                    <p:set>
                                      <p:cBhvr>
                                        <p:cTn id="111" dur="750" fill="hold">
                                          <p:stCondLst>
                                            <p:cond delay="0"/>
                                          </p:stCondLst>
                                        </p:cTn>
                                        <p:tgtEl>
                                          <p:spTgt spid="69"/>
                                        </p:tgtEl>
                                        <p:attrNameLst>
                                          <p:attrName>stroke.on</p:attrName>
                                        </p:attrNameLst>
                                      </p:cBhvr>
                                      <p:to>
                                        <p:strVal val="true"/>
                                      </p:to>
                                    </p:set>
                                    <p:set>
                                      <p:cBhvr>
                                        <p:cTn id="112" dur="750" fill="hold">
                                          <p:stCondLst>
                                            <p:cond delay="0"/>
                                          </p:stCondLst>
                                        </p:cTn>
                                        <p:tgtEl>
                                          <p:spTgt spid="69"/>
                                        </p:tgtEl>
                                        <p:attrNameLst>
                                          <p:attrName>stroke.color</p:attrName>
                                        </p:attrNameLst>
                                      </p:cBhvr>
                                      <p:to>
                                        <p:clrVal>
                                          <a:srgbClr val="E6E6E6"/>
                                        </p:clrVal>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bldLvl="0" animBg="1"/>
      <p:bldP spid="67" grpId="1" bldLvl="0" animBg="1"/>
      <p:bldP spid="68" grpId="0" bldLvl="0" animBg="1"/>
      <p:bldP spid="68" grpId="1" bldLvl="0" animBg="1"/>
      <p:bldP spid="69" grpId="0" bldLvl="0" animBg="1"/>
      <p:bldP spid="69" grpId="1" bldLvl="0" animBg="1"/>
      <p:bldP spid="70" grpId="0" bldLvl="0" animBg="1"/>
      <p:bldP spid="70" grpId="1" bldLvl="0" animBg="1"/>
      <p:bldP spid="70" grpId="2" bldLvl="0" animBg="1"/>
      <p:bldP spid="70" grpId="3" bldLvl="0" animBg="1"/>
      <p:bldP spid="67" grpId="2" bldLvl="0" animBg="1"/>
      <p:bldP spid="67" grpId="3" bldLvl="0" animBg="1"/>
      <p:bldP spid="68" grpId="2" bldLvl="0" animBg="1"/>
      <p:bldP spid="68" grpId="3" bldLvl="0" animBg="1"/>
      <p:bldP spid="69" grpId="2" bldLvl="0" animBg="1"/>
      <p:bldP spid="69" grpId="3"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7" name="PA_椭圆 75"/>
          <p:cNvSpPr/>
          <p:nvPr>
            <p:custDataLst>
              <p:tags r:id="rId1"/>
            </p:custDataLst>
          </p:nvPr>
        </p:nvSpPr>
        <p:spPr>
          <a:xfrm>
            <a:off x="8063865" y="2929890"/>
            <a:ext cx="5287645" cy="5287645"/>
          </a:xfrm>
          <a:prstGeom prst="ellipse">
            <a:avLst/>
          </a:prstGeom>
          <a:solidFill>
            <a:schemeClr val="bg1">
              <a:lumMod val="95000"/>
              <a:alpha val="41000"/>
            </a:schemeClr>
          </a:solidFill>
          <a:ln w="12700" cap="flat" cmpd="sng" algn="ctr">
            <a:noFill/>
            <a:prstDash val="solid"/>
            <a:miter lim="800000"/>
          </a:ln>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思源黑体" panose="020B0400000000000000" pitchFamily="34" charset="-122"/>
              <a:ea typeface="思源黑体" panose="020B0400000000000000" pitchFamily="34" charset="-122"/>
              <a:sym typeface="思源黑体" panose="020B0400000000000000" pitchFamily="34" charset="-122"/>
            </a:endParaRPr>
          </a:p>
        </p:txBody>
      </p:sp>
      <p:sp>
        <p:nvSpPr>
          <p:cNvPr id="3" name="矩形 2"/>
          <p:cNvSpPr/>
          <p:nvPr>
            <p:custDataLst>
              <p:tags r:id="rId2"/>
            </p:custDataLst>
          </p:nvPr>
        </p:nvSpPr>
        <p:spPr>
          <a:xfrm>
            <a:off x="561340" y="1040130"/>
            <a:ext cx="2879090" cy="5157470"/>
          </a:xfrm>
          <a:prstGeom prst="rect">
            <a:avLst/>
          </a:prstGeom>
          <a:solidFill>
            <a:srgbClr val="D6680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Title 6"/>
          <p:cNvSpPr txBox="1"/>
          <p:nvPr>
            <p:custDataLst>
              <p:tags r:id="rId3"/>
            </p:custDataLst>
          </p:nvPr>
        </p:nvSpPr>
        <p:spPr>
          <a:xfrm>
            <a:off x="775970" y="1346835"/>
            <a:ext cx="2519680" cy="4850765"/>
          </a:xfrm>
          <a:prstGeom prst="rect">
            <a:avLst/>
          </a:prstGeom>
          <a:noFill/>
          <a:ln w="3175">
            <a:noFill/>
            <a:prstDash val="dash"/>
          </a:ln>
        </p:spPr>
        <p:txBody>
          <a:bodyPr wrap="square" lIns="63500" tIns="25400" rIns="63500" bIns="25400" anchor="t"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buNone/>
            </a:pPr>
            <a:r>
              <a:rPr lang="zh-CN" altLang="en-US" sz="1400" spc="180">
                <a:ln w="3175">
                  <a:noFill/>
                  <a:prstDash val="dash"/>
                </a:ln>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公司在细分领域模具监视系统目前已实现年产出3000台以上，销售和服务网络已覆盖全国30个省区，拥有全职代理商15家，合作经销商30家以上，售后服务分布已实现华南、华东、华北、西南等大区辐射地方的转变提升，实现让索目用户能快速便捷地获得高质量的产品和服务。</a:t>
            </a:r>
            <a:endParaRPr lang="zh-CN" altLang="en-US" sz="1400" spc="180">
              <a:ln w="3175">
                <a:noFill/>
                <a:prstDash val="dash"/>
              </a:ln>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3" name="文本框 32"/>
          <p:cNvSpPr txBox="1"/>
          <p:nvPr>
            <p:custDataLst>
              <p:tags r:id="rId4"/>
            </p:custDataLst>
          </p:nvPr>
        </p:nvSpPr>
        <p:spPr>
          <a:xfrm>
            <a:off x="207010" y="88900"/>
            <a:ext cx="2462530" cy="739775"/>
          </a:xfrm>
          <a:prstGeom prst="rect">
            <a:avLst/>
          </a:prstGeom>
          <a:noFill/>
        </p:spPr>
        <p:txBody>
          <a:bodyPr wrap="square" lIns="46990" tIns="46990" rIns="46990" bIns="46990" rtlCol="0">
            <a:spAutoFit/>
          </a:bodyPr>
          <a:p>
            <a:pPr algn="l">
              <a:lnSpc>
                <a:spcPct val="150000"/>
              </a:lnSpc>
            </a:pPr>
            <a:r>
              <a:rPr lang="en-US" altLang="zh-CN" sz="2800" b="1" dirty="0">
                <a:solidFill>
                  <a:schemeClr val="tx1">
                    <a:lumMod val="75000"/>
                    <a:lumOff val="25000"/>
                  </a:schemeClr>
                </a:solidFill>
                <a:latin typeface="思源黑体" panose="020B0400000000000000" pitchFamily="34" charset="-122"/>
                <a:ea typeface="思源黑体" panose="020B0400000000000000" pitchFamily="34" charset="-122"/>
                <a:sym typeface="思源黑体" panose="020B0400000000000000" pitchFamily="34" charset="-122"/>
              </a:rPr>
              <a:t>1.2</a:t>
            </a:r>
            <a:r>
              <a:rPr lang="zh-CN" altLang="en-US" sz="2800" b="1" dirty="0">
                <a:solidFill>
                  <a:schemeClr val="tx1">
                    <a:lumMod val="75000"/>
                    <a:lumOff val="25000"/>
                  </a:schemeClr>
                </a:solidFill>
                <a:latin typeface="思源黑体" panose="020B0400000000000000" pitchFamily="34" charset="-122"/>
                <a:ea typeface="思源黑体" panose="020B0400000000000000" pitchFamily="34" charset="-122"/>
                <a:sym typeface="思源黑体" panose="020B0400000000000000" pitchFamily="34" charset="-122"/>
              </a:rPr>
              <a:t>业务版图</a:t>
            </a:r>
            <a:endParaRPr lang="zh-CN" altLang="en-US" sz="2800" b="1" dirty="0">
              <a:solidFill>
                <a:schemeClr val="tx1">
                  <a:lumMod val="75000"/>
                  <a:lumOff val="25000"/>
                </a:schemeClr>
              </a:solidFill>
              <a:latin typeface="思源黑体" panose="020B0400000000000000" pitchFamily="34" charset="-122"/>
              <a:ea typeface="思源黑体" panose="020B0400000000000000" pitchFamily="34" charset="-122"/>
              <a:sym typeface="思源黑体" panose="020B0400000000000000" pitchFamily="34" charset="-122"/>
            </a:endParaRPr>
          </a:p>
        </p:txBody>
      </p:sp>
      <p:sp>
        <p:nvSpPr>
          <p:cNvPr id="34" name="矩形 33"/>
          <p:cNvSpPr/>
          <p:nvPr>
            <p:custDataLst>
              <p:tags r:id="rId5"/>
            </p:custDataLst>
          </p:nvPr>
        </p:nvSpPr>
        <p:spPr>
          <a:xfrm flipH="1">
            <a:off x="-12700" y="263275"/>
            <a:ext cx="219891" cy="467519"/>
          </a:xfrm>
          <a:prstGeom prst="rect">
            <a:avLst/>
          </a:prstGeom>
          <a:solidFill>
            <a:srgbClr val="D668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思源黑体" panose="020B0400000000000000" pitchFamily="34" charset="-122"/>
              <a:ea typeface="思源黑体" panose="020B0400000000000000" pitchFamily="34" charset="-122"/>
              <a:sym typeface="思源黑体" panose="020B0400000000000000" pitchFamily="34" charset="-122"/>
            </a:endParaRPr>
          </a:p>
        </p:txBody>
      </p:sp>
      <p:cxnSp>
        <p:nvCxnSpPr>
          <p:cNvPr id="35" name="直接连接符 34"/>
          <p:cNvCxnSpPr/>
          <p:nvPr>
            <p:custDataLst>
              <p:tags r:id="rId6"/>
            </p:custDataLst>
          </p:nvPr>
        </p:nvCxnSpPr>
        <p:spPr>
          <a:xfrm flipV="1">
            <a:off x="2240915" y="530860"/>
            <a:ext cx="9931400" cy="95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7180" name="图形 12" descr="C:\Users\Administrator\Desktop\苏州索目\图片4.png图片4"/>
          <p:cNvPicPr>
            <a:picLocks noChangeAspect="1"/>
          </p:cNvPicPr>
          <p:nvPr>
            <p:custDataLst>
              <p:tags r:id="rId7"/>
            </p:custDataLst>
          </p:nvPr>
        </p:nvPicPr>
        <p:blipFill>
          <a:blip r:embed="rId8"/>
          <a:srcRect/>
          <a:stretch>
            <a:fillRect/>
          </a:stretch>
        </p:blipFill>
        <p:spPr>
          <a:xfrm>
            <a:off x="3848735" y="1040130"/>
            <a:ext cx="7740650" cy="5157470"/>
          </a:xfrm>
          <a:prstGeom prst="rect">
            <a:avLst/>
          </a:prstGeom>
          <a:noFill/>
          <a:ln w="9525">
            <a:noFill/>
          </a:ln>
        </p:spPr>
      </p:pic>
    </p:spTree>
    <p:custDataLst>
      <p:tags r:id="rId9"/>
    </p:custDataLst>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椭圆 29"/>
          <p:cNvSpPr/>
          <p:nvPr>
            <p:custDataLst>
              <p:tags r:id="rId1"/>
            </p:custDataLst>
          </p:nvPr>
        </p:nvSpPr>
        <p:spPr>
          <a:xfrm>
            <a:off x="3618230" y="1784985"/>
            <a:ext cx="1597660" cy="1597660"/>
          </a:xfrm>
          <a:prstGeom prst="ellipse">
            <a:avLst/>
          </a:prstGeom>
          <a:solidFill>
            <a:srgbClr val="D6680F"/>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3" name="PA_椭圆 75"/>
          <p:cNvSpPr/>
          <p:nvPr>
            <p:custDataLst>
              <p:tags r:id="rId2"/>
            </p:custDataLst>
          </p:nvPr>
        </p:nvSpPr>
        <p:spPr>
          <a:xfrm>
            <a:off x="8074660" y="2876550"/>
            <a:ext cx="5287645" cy="5287645"/>
          </a:xfrm>
          <a:prstGeom prst="ellipse">
            <a:avLst/>
          </a:prstGeom>
          <a:solidFill>
            <a:schemeClr val="bg1">
              <a:lumMod val="95000"/>
              <a:alpha val="41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思源黑体" panose="020B0400000000000000" pitchFamily="34" charset="-122"/>
              <a:ea typeface="思源黑体" panose="020B0400000000000000" pitchFamily="34" charset="-122"/>
              <a:sym typeface="思源黑体" panose="020B0400000000000000" pitchFamily="34" charset="-122"/>
            </a:endParaRPr>
          </a:p>
        </p:txBody>
      </p:sp>
      <p:grpSp>
        <p:nvGrpSpPr>
          <p:cNvPr id="2" name="PA-组合 12"/>
          <p:cNvGrpSpPr/>
          <p:nvPr>
            <p:custDataLst>
              <p:tags r:id="rId3"/>
            </p:custDataLst>
          </p:nvPr>
        </p:nvGrpSpPr>
        <p:grpSpPr>
          <a:xfrm>
            <a:off x="343906" y="1451610"/>
            <a:ext cx="5142865" cy="4169410"/>
            <a:chOff x="394071" y="1734185"/>
            <a:chExt cx="5142865" cy="4169410"/>
          </a:xfrm>
        </p:grpSpPr>
        <p:cxnSp>
          <p:nvCxnSpPr>
            <p:cNvPr id="11" name="PA-直接连接符 4"/>
            <p:cNvCxnSpPr/>
            <p:nvPr>
              <p:custDataLst>
                <p:tags r:id="rId4"/>
              </p:custDataLst>
            </p:nvPr>
          </p:nvCxnSpPr>
          <p:spPr>
            <a:xfrm flipV="1">
              <a:off x="3096895" y="1734185"/>
              <a:ext cx="0" cy="4169410"/>
            </a:xfrm>
            <a:prstGeom prst="line">
              <a:avLst/>
            </a:prstGeom>
            <a:ln w="38100">
              <a:solidFill>
                <a:srgbClr val="D6680F"/>
              </a:solidFill>
            </a:ln>
          </p:spPr>
          <p:style>
            <a:lnRef idx="1">
              <a:schemeClr val="accent1"/>
            </a:lnRef>
            <a:fillRef idx="0">
              <a:schemeClr val="accent1"/>
            </a:fillRef>
            <a:effectRef idx="0">
              <a:schemeClr val="accent1"/>
            </a:effectRef>
            <a:fontRef idx="minor">
              <a:schemeClr val="tx1"/>
            </a:fontRef>
          </p:style>
        </p:cxnSp>
        <p:sp>
          <p:nvSpPr>
            <p:cNvPr id="14" name="PA-标题 11"/>
            <p:cNvSpPr txBox="1"/>
            <p:nvPr>
              <p:custDataLst>
                <p:tags r:id="rId5"/>
              </p:custDataLst>
            </p:nvPr>
          </p:nvSpPr>
          <p:spPr>
            <a:xfrm>
              <a:off x="394071" y="3883737"/>
              <a:ext cx="2495550" cy="2009775"/>
            </a:xfrm>
            <a:prstGeom prst="rect">
              <a:avLst/>
            </a:prstGeom>
          </p:spPr>
          <p:txBody>
            <a:bodyPr wrap="square">
              <a:spAutoFit/>
            </a:bodyPr>
            <a:lstStyle>
              <a:defPPr>
                <a:defRPr lang="zh-CN"/>
              </a:defPPr>
              <a:lvl1pPr defTabSz="457200">
                <a:lnSpc>
                  <a:spcPct val="130000"/>
                </a:lnSpc>
                <a:defRPr sz="1200">
                  <a:solidFill>
                    <a:schemeClr val="bg1">
                      <a:lumMod val="50000"/>
                    </a:schemeClr>
                  </a:solidFill>
                  <a:latin typeface="思源黑体" panose="020B0400000000000000" pitchFamily="34" charset="-128"/>
                  <a:ea typeface="思源黑体" panose="020B0400000000000000" pitchFamily="34" charset="-128"/>
                </a:defRPr>
              </a:lvl1pPr>
            </a:lstStyle>
            <a:p>
              <a:pPr algn="ctr"/>
              <a:r>
                <a:rPr lang="zh-CN" altLang="en-US">
                  <a:solidFill>
                    <a:schemeClr val="tx1">
                      <a:lumMod val="75000"/>
                      <a:lumOff val="25000"/>
                    </a:schemeClr>
                  </a:solidFill>
                  <a:latin typeface="思源黑体" panose="020B0400000000000000" pitchFamily="34" charset="-122"/>
                  <a:ea typeface="思源黑体" panose="020B0400000000000000" pitchFamily="34" charset="-122"/>
                  <a:cs typeface="思源黑体" panose="020B0400000000000000" pitchFamily="34" charset="-122"/>
                  <a:sym typeface="+mn-ea"/>
                </a:rPr>
                <a:t>公司组织架构设置科学高效，人员结构具有高学历和年轻化的特点，管理团队和核心技术人员均为大学本科以上学历，均拥有5年以上的行业从业经验，研发团队基本实现从国内985院校本科以上学历到硕士以上学历的提升，或为来自国内视觉领域的龙头企业的精英人才。</a:t>
              </a:r>
              <a:endParaRPr lang="zh-CN" altLang="en-US" dirty="0">
                <a:solidFill>
                  <a:schemeClr val="bg1">
                    <a:lumMod val="50000"/>
                  </a:schemeClr>
                </a:solidFill>
                <a:latin typeface="思源黑体" panose="020B0400000000000000" pitchFamily="34" charset="-122"/>
                <a:ea typeface="思源黑体" panose="020B0400000000000000" pitchFamily="34" charset="-122"/>
                <a:sym typeface="思源黑体" panose="020B0400000000000000" pitchFamily="34" charset="-122"/>
              </a:endParaRPr>
            </a:p>
          </p:txBody>
        </p:sp>
        <p:sp>
          <p:nvSpPr>
            <p:cNvPr id="15" name="PA-标题 11"/>
            <p:cNvSpPr txBox="1"/>
            <p:nvPr>
              <p:custDataLst>
                <p:tags r:id="rId6"/>
              </p:custDataLst>
            </p:nvPr>
          </p:nvSpPr>
          <p:spPr>
            <a:xfrm>
              <a:off x="3350631" y="3883660"/>
              <a:ext cx="2186305" cy="1290320"/>
            </a:xfrm>
            <a:prstGeom prst="rect">
              <a:avLst/>
            </a:prstGeom>
          </p:spPr>
          <p:txBody>
            <a:bodyPr wrap="square">
              <a:spAutoFit/>
            </a:bodyPr>
            <a:lstStyle>
              <a:defPPr>
                <a:defRPr lang="zh-CN"/>
              </a:defPPr>
              <a:lvl1pPr defTabSz="457200">
                <a:lnSpc>
                  <a:spcPct val="130000"/>
                </a:lnSpc>
                <a:defRPr sz="1200">
                  <a:solidFill>
                    <a:schemeClr val="bg1">
                      <a:lumMod val="50000"/>
                    </a:schemeClr>
                  </a:solidFill>
                  <a:latin typeface="思源黑体" panose="020B0400000000000000" pitchFamily="34" charset="-128"/>
                  <a:ea typeface="思源黑体" panose="020B0400000000000000" pitchFamily="34" charset="-128"/>
                </a:defRPr>
              </a:lvl1pPr>
            </a:lstStyle>
            <a:p>
              <a:pPr algn="ctr"/>
              <a:r>
                <a:rPr lang="zh-CN" altLang="en-US">
                  <a:solidFill>
                    <a:schemeClr val="tx1">
                      <a:lumMod val="75000"/>
                      <a:lumOff val="25000"/>
                    </a:schemeClr>
                  </a:solidFill>
                  <a:latin typeface="思源黑体" panose="020B0400000000000000" pitchFamily="34" charset="-122"/>
                  <a:ea typeface="思源黑体" panose="020B0400000000000000" pitchFamily="34" charset="-122"/>
                  <a:cs typeface="思源黑体" panose="020B0400000000000000" pitchFamily="34" charset="-122"/>
                  <a:sym typeface="+mn-ea"/>
                </a:rPr>
                <a:t>公司重视技术自主创新，设立基础技术研发部，与高校开展产学研合作，开放公司研发平台资源提供实训、培训，促进高校师生创新创业。</a:t>
              </a:r>
              <a:endParaRPr lang="zh-CN" altLang="en-US" dirty="0">
                <a:solidFill>
                  <a:schemeClr val="bg1">
                    <a:lumMod val="50000"/>
                  </a:schemeClr>
                </a:solidFill>
                <a:latin typeface="思源黑体" panose="020B0400000000000000" pitchFamily="34" charset="-122"/>
                <a:ea typeface="思源黑体" panose="020B0400000000000000" pitchFamily="34" charset="-122"/>
                <a:sym typeface="思源黑体" panose="020B0400000000000000" pitchFamily="34" charset="-122"/>
              </a:endParaRPr>
            </a:p>
          </p:txBody>
        </p:sp>
      </p:grpSp>
      <p:sp>
        <p:nvSpPr>
          <p:cNvPr id="28" name="椭圆 27"/>
          <p:cNvSpPr/>
          <p:nvPr>
            <p:custDataLst>
              <p:tags r:id="rId7"/>
            </p:custDataLst>
          </p:nvPr>
        </p:nvSpPr>
        <p:spPr>
          <a:xfrm>
            <a:off x="744220" y="1785620"/>
            <a:ext cx="1597660" cy="1597660"/>
          </a:xfrm>
          <a:prstGeom prst="ellipse">
            <a:avLst/>
          </a:prstGeom>
          <a:solidFill>
            <a:srgbClr val="D6680F"/>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3" name="iṩlidè"/>
          <p:cNvSpPr/>
          <p:nvPr>
            <p:custDataLst>
              <p:tags r:id="rId8"/>
            </p:custDataLst>
          </p:nvPr>
        </p:nvSpPr>
        <p:spPr>
          <a:xfrm>
            <a:off x="1224915" y="2247265"/>
            <a:ext cx="713740" cy="629285"/>
          </a:xfrm>
          <a:custGeom>
            <a:avLst/>
            <a:gdLst/>
            <a:ahLst/>
            <a:cxnLst>
              <a:cxn ang="0">
                <a:pos x="wd2" y="hd2"/>
              </a:cxn>
              <a:cxn ang="5400000">
                <a:pos x="wd2" y="hd2"/>
              </a:cxn>
              <a:cxn ang="10800000">
                <a:pos x="wd2" y="hd2"/>
              </a:cxn>
              <a:cxn ang="16200000">
                <a:pos x="wd2" y="hd2"/>
              </a:cxn>
            </a:cxnLst>
            <a:rect l="0" t="0" r="r" b="b"/>
            <a:pathLst>
              <a:path w="21600" h="21600" extrusionOk="0">
                <a:moveTo>
                  <a:pt x="11041" y="15188"/>
                </a:moveTo>
                <a:cubicBezTo>
                  <a:pt x="8905" y="14174"/>
                  <a:pt x="8222" y="13317"/>
                  <a:pt x="8222" y="11485"/>
                </a:cubicBezTo>
                <a:cubicBezTo>
                  <a:pt x="8222" y="10385"/>
                  <a:pt x="8875" y="10744"/>
                  <a:pt x="9161" y="8730"/>
                </a:cubicBezTo>
                <a:cubicBezTo>
                  <a:pt x="9279" y="7894"/>
                  <a:pt x="9855" y="8716"/>
                  <a:pt x="9966" y="6808"/>
                </a:cubicBezTo>
                <a:cubicBezTo>
                  <a:pt x="9966" y="6047"/>
                  <a:pt x="9651" y="5858"/>
                  <a:pt x="9651" y="5858"/>
                </a:cubicBezTo>
                <a:cubicBezTo>
                  <a:pt x="9651" y="5858"/>
                  <a:pt x="9811" y="4733"/>
                  <a:pt x="9873" y="3867"/>
                </a:cubicBezTo>
                <a:cubicBezTo>
                  <a:pt x="9951" y="2788"/>
                  <a:pt x="9396" y="0"/>
                  <a:pt x="6431" y="0"/>
                </a:cubicBezTo>
                <a:cubicBezTo>
                  <a:pt x="3466" y="0"/>
                  <a:pt x="2909" y="2788"/>
                  <a:pt x="2987" y="3867"/>
                </a:cubicBezTo>
                <a:cubicBezTo>
                  <a:pt x="3050" y="4733"/>
                  <a:pt x="3210" y="5858"/>
                  <a:pt x="3210" y="5858"/>
                </a:cubicBezTo>
                <a:cubicBezTo>
                  <a:pt x="3210" y="5858"/>
                  <a:pt x="2895" y="6047"/>
                  <a:pt x="2895" y="6808"/>
                </a:cubicBezTo>
                <a:cubicBezTo>
                  <a:pt x="3005" y="8716"/>
                  <a:pt x="3582" y="7894"/>
                  <a:pt x="3700" y="8730"/>
                </a:cubicBezTo>
                <a:cubicBezTo>
                  <a:pt x="3987" y="10744"/>
                  <a:pt x="4639" y="10385"/>
                  <a:pt x="4639" y="11485"/>
                </a:cubicBezTo>
                <a:cubicBezTo>
                  <a:pt x="4639" y="13317"/>
                  <a:pt x="3956" y="14174"/>
                  <a:pt x="1819" y="15188"/>
                </a:cubicBezTo>
                <a:cubicBezTo>
                  <a:pt x="1169" y="15497"/>
                  <a:pt x="0" y="15976"/>
                  <a:pt x="0" y="17129"/>
                </a:cubicBezTo>
                <a:lnTo>
                  <a:pt x="0" y="21600"/>
                </a:lnTo>
                <a:lnTo>
                  <a:pt x="15005" y="21600"/>
                </a:lnTo>
                <a:cubicBezTo>
                  <a:pt x="15005" y="21600"/>
                  <a:pt x="15005" y="18955"/>
                  <a:pt x="15005" y="18248"/>
                </a:cubicBezTo>
                <a:cubicBezTo>
                  <a:pt x="15005" y="17196"/>
                  <a:pt x="13184" y="16207"/>
                  <a:pt x="11041" y="15188"/>
                </a:cubicBezTo>
                <a:close/>
                <a:moveTo>
                  <a:pt x="21600" y="21600"/>
                </a:moveTo>
                <a:cubicBezTo>
                  <a:pt x="21600" y="21600"/>
                  <a:pt x="21557" y="16953"/>
                  <a:pt x="21307" y="16471"/>
                </a:cubicBezTo>
                <a:cubicBezTo>
                  <a:pt x="20935" y="15754"/>
                  <a:pt x="20071" y="15261"/>
                  <a:pt x="18463" y="14498"/>
                </a:cubicBezTo>
                <a:cubicBezTo>
                  <a:pt x="16861" y="13736"/>
                  <a:pt x="16349" y="13094"/>
                  <a:pt x="16349" y="11720"/>
                </a:cubicBezTo>
                <a:cubicBezTo>
                  <a:pt x="16349" y="10894"/>
                  <a:pt x="16838" y="11164"/>
                  <a:pt x="17053" y="9653"/>
                </a:cubicBezTo>
                <a:cubicBezTo>
                  <a:pt x="17142" y="9026"/>
                  <a:pt x="17574" y="9643"/>
                  <a:pt x="17657" y="8212"/>
                </a:cubicBezTo>
                <a:cubicBezTo>
                  <a:pt x="17657" y="7642"/>
                  <a:pt x="17420" y="7499"/>
                  <a:pt x="17420" y="7499"/>
                </a:cubicBezTo>
                <a:cubicBezTo>
                  <a:pt x="17420" y="7499"/>
                  <a:pt x="17541" y="6656"/>
                  <a:pt x="17588" y="6006"/>
                </a:cubicBezTo>
                <a:cubicBezTo>
                  <a:pt x="17646" y="5197"/>
                  <a:pt x="17229" y="3106"/>
                  <a:pt x="15005" y="3106"/>
                </a:cubicBezTo>
                <a:cubicBezTo>
                  <a:pt x="12781" y="3106"/>
                  <a:pt x="12365" y="5197"/>
                  <a:pt x="12422" y="6006"/>
                </a:cubicBezTo>
                <a:cubicBezTo>
                  <a:pt x="12469" y="6656"/>
                  <a:pt x="12589" y="7499"/>
                  <a:pt x="12589" y="7499"/>
                </a:cubicBezTo>
                <a:cubicBezTo>
                  <a:pt x="12589" y="7499"/>
                  <a:pt x="12353" y="7642"/>
                  <a:pt x="12353" y="8212"/>
                </a:cubicBezTo>
                <a:cubicBezTo>
                  <a:pt x="12437" y="9643"/>
                  <a:pt x="12868" y="9026"/>
                  <a:pt x="12957" y="9653"/>
                </a:cubicBezTo>
                <a:cubicBezTo>
                  <a:pt x="13173" y="11164"/>
                  <a:pt x="13662" y="10894"/>
                  <a:pt x="13662" y="11720"/>
                </a:cubicBezTo>
                <a:cubicBezTo>
                  <a:pt x="13662" y="12655"/>
                  <a:pt x="13424" y="13250"/>
                  <a:pt x="12768" y="13776"/>
                </a:cubicBezTo>
                <a:cubicBezTo>
                  <a:pt x="16268" y="15766"/>
                  <a:pt x="16737" y="16172"/>
                  <a:pt x="16737" y="17952"/>
                </a:cubicBezTo>
                <a:lnTo>
                  <a:pt x="16737" y="21600"/>
                </a:lnTo>
                <a:cubicBezTo>
                  <a:pt x="16737" y="21600"/>
                  <a:pt x="21600" y="21600"/>
                  <a:pt x="21600" y="21600"/>
                </a:cubicBezTo>
                <a:close/>
              </a:path>
            </a:pathLst>
          </a:custGeom>
          <a:solidFill>
            <a:schemeClr val="bg1"/>
          </a:solidFill>
          <a:ln w="12700">
            <a:miter lim="400000"/>
          </a:ln>
        </p:spPr>
        <p:txBody>
          <a:bodyPr anchor="ctr"/>
          <a:p>
            <a:pPr algn="ctr"/>
            <a:endParaRPr sz="1600" dirty="0">
              <a:latin typeface="思源黑体" panose="020B0400000000000000" pitchFamily="34" charset="-122"/>
              <a:ea typeface="思源黑体" panose="020B0400000000000000" pitchFamily="34" charset="-122"/>
              <a:sym typeface="思源黑体" panose="020B0400000000000000" pitchFamily="34" charset="-122"/>
            </a:endParaRPr>
          </a:p>
        </p:txBody>
      </p:sp>
      <p:sp>
        <p:nvSpPr>
          <p:cNvPr id="31" name="文本框 30"/>
          <p:cNvSpPr txBox="1"/>
          <p:nvPr>
            <p:custDataLst>
              <p:tags r:id="rId9"/>
            </p:custDataLst>
          </p:nvPr>
        </p:nvSpPr>
        <p:spPr>
          <a:xfrm>
            <a:off x="217170" y="88900"/>
            <a:ext cx="2928620" cy="739775"/>
          </a:xfrm>
          <a:prstGeom prst="rect">
            <a:avLst/>
          </a:prstGeom>
          <a:noFill/>
        </p:spPr>
        <p:txBody>
          <a:bodyPr wrap="square" lIns="46990" tIns="46990" rIns="46990" bIns="46990" rtlCol="0">
            <a:spAutoFit/>
          </a:bodyPr>
          <a:p>
            <a:pPr algn="l">
              <a:lnSpc>
                <a:spcPct val="150000"/>
              </a:lnSpc>
            </a:pPr>
            <a:r>
              <a:rPr lang="en-US" altLang="zh-CN" sz="2800" b="1" dirty="0">
                <a:solidFill>
                  <a:schemeClr val="tx1">
                    <a:lumMod val="75000"/>
                    <a:lumOff val="25000"/>
                  </a:schemeClr>
                </a:solidFill>
                <a:latin typeface="思源黑体" panose="020B0400000000000000" pitchFamily="34" charset="-122"/>
                <a:ea typeface="思源黑体" panose="020B0400000000000000" pitchFamily="34" charset="-122"/>
                <a:sym typeface="思源黑体" panose="020B0400000000000000" pitchFamily="34" charset="-122"/>
              </a:rPr>
              <a:t>1.3</a:t>
            </a:r>
            <a:r>
              <a:rPr lang="zh-CN" altLang="en-US" sz="2800" b="1" dirty="0">
                <a:solidFill>
                  <a:schemeClr val="tx1">
                    <a:lumMod val="75000"/>
                    <a:lumOff val="25000"/>
                  </a:schemeClr>
                </a:solidFill>
                <a:latin typeface="思源黑体" panose="020B0400000000000000" pitchFamily="34" charset="-122"/>
                <a:ea typeface="思源黑体" panose="020B0400000000000000" pitchFamily="34" charset="-122"/>
                <a:sym typeface="思源黑体" panose="020B0400000000000000" pitchFamily="34" charset="-122"/>
              </a:rPr>
              <a:t>研创</a:t>
            </a:r>
            <a:r>
              <a:rPr lang="zh-CN" altLang="en-US" sz="2800" b="1" dirty="0">
                <a:solidFill>
                  <a:schemeClr val="tx1">
                    <a:lumMod val="75000"/>
                    <a:lumOff val="25000"/>
                  </a:schemeClr>
                </a:solidFill>
                <a:latin typeface="思源黑体" panose="020B0400000000000000" pitchFamily="34" charset="-122"/>
                <a:ea typeface="思源黑体" panose="020B0400000000000000" pitchFamily="34" charset="-122"/>
                <a:sym typeface="思源黑体" panose="020B0400000000000000" pitchFamily="34" charset="-122"/>
              </a:rPr>
              <a:t>团队介绍</a:t>
            </a:r>
            <a:endParaRPr lang="zh-CN" altLang="en-US" sz="2800" b="1" dirty="0">
              <a:solidFill>
                <a:schemeClr val="tx1">
                  <a:lumMod val="75000"/>
                  <a:lumOff val="25000"/>
                </a:schemeClr>
              </a:solidFill>
              <a:latin typeface="思源黑体" panose="020B0400000000000000" pitchFamily="34" charset="-122"/>
              <a:ea typeface="思源黑体" panose="020B0400000000000000" pitchFamily="34" charset="-122"/>
              <a:sym typeface="思源黑体" panose="020B0400000000000000" pitchFamily="34" charset="-122"/>
            </a:endParaRPr>
          </a:p>
        </p:txBody>
      </p:sp>
      <p:sp>
        <p:nvSpPr>
          <p:cNvPr id="34" name="矩形 33"/>
          <p:cNvSpPr/>
          <p:nvPr>
            <p:custDataLst>
              <p:tags r:id="rId10"/>
            </p:custDataLst>
          </p:nvPr>
        </p:nvSpPr>
        <p:spPr>
          <a:xfrm flipH="1">
            <a:off x="-2540" y="263275"/>
            <a:ext cx="219891" cy="467519"/>
          </a:xfrm>
          <a:prstGeom prst="rect">
            <a:avLst/>
          </a:prstGeom>
          <a:solidFill>
            <a:srgbClr val="D668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思源黑体" panose="020B0400000000000000" pitchFamily="34" charset="-122"/>
              <a:ea typeface="思源黑体" panose="020B0400000000000000" pitchFamily="34" charset="-122"/>
              <a:sym typeface="思源黑体" panose="020B0400000000000000" pitchFamily="34" charset="-122"/>
            </a:endParaRPr>
          </a:p>
        </p:txBody>
      </p:sp>
      <p:cxnSp>
        <p:nvCxnSpPr>
          <p:cNvPr id="35" name="直接连接符 34"/>
          <p:cNvCxnSpPr/>
          <p:nvPr>
            <p:custDataLst>
              <p:tags r:id="rId11"/>
            </p:custDataLst>
          </p:nvPr>
        </p:nvCxnSpPr>
        <p:spPr>
          <a:xfrm flipV="1">
            <a:off x="2961005" y="530860"/>
            <a:ext cx="9221470" cy="254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2" name="KSO_Shape"/>
          <p:cNvSpPr/>
          <p:nvPr>
            <p:custDataLst>
              <p:tags r:id="rId12"/>
            </p:custDataLst>
          </p:nvPr>
        </p:nvSpPr>
        <p:spPr bwMode="auto">
          <a:xfrm>
            <a:off x="4055110" y="2247265"/>
            <a:ext cx="718185" cy="730250"/>
          </a:xfrm>
          <a:custGeom>
            <a:avLst/>
            <a:gdLst>
              <a:gd name="T0" fmla="*/ 2147483646 w 5438"/>
              <a:gd name="T1" fmla="*/ 0 h 5494"/>
              <a:gd name="T2" fmla="*/ 0 w 5438"/>
              <a:gd name="T3" fmla="*/ 2147483646 h 5494"/>
              <a:gd name="T4" fmla="*/ 2147483646 w 5438"/>
              <a:gd name="T5" fmla="*/ 2147483646 h 5494"/>
              <a:gd name="T6" fmla="*/ 2147483646 w 5438"/>
              <a:gd name="T7" fmla="*/ 2147483646 h 5494"/>
              <a:gd name="T8" fmla="*/ 2147483646 w 5438"/>
              <a:gd name="T9" fmla="*/ 2147483646 h 5494"/>
              <a:gd name="T10" fmla="*/ 2147483646 w 5438"/>
              <a:gd name="T11" fmla="*/ 2147483646 h 5494"/>
              <a:gd name="T12" fmla="*/ 2147483646 w 5438"/>
              <a:gd name="T13" fmla="*/ 2147483646 h 5494"/>
              <a:gd name="T14" fmla="*/ 2147483646 w 5438"/>
              <a:gd name="T15" fmla="*/ 2147483646 h 5494"/>
              <a:gd name="T16" fmla="*/ 2147483646 w 5438"/>
              <a:gd name="T17" fmla="*/ 2147483646 h 5494"/>
              <a:gd name="T18" fmla="*/ 2147483646 w 5438"/>
              <a:gd name="T19" fmla="*/ 2147483646 h 5494"/>
              <a:gd name="T20" fmla="*/ 2147483646 w 5438"/>
              <a:gd name="T21" fmla="*/ 2147483646 h 5494"/>
              <a:gd name="T22" fmla="*/ 2147483646 w 5438"/>
              <a:gd name="T23" fmla="*/ 2147483646 h 5494"/>
              <a:gd name="T24" fmla="*/ 2147483646 w 5438"/>
              <a:gd name="T25" fmla="*/ 2147483646 h 5494"/>
              <a:gd name="T26" fmla="*/ 2147483646 w 5438"/>
              <a:gd name="T27" fmla="*/ 2147483646 h 5494"/>
              <a:gd name="T28" fmla="*/ 2147483646 w 5438"/>
              <a:gd name="T29" fmla="*/ 2147483646 h 5494"/>
              <a:gd name="T30" fmla="*/ 2147483646 w 5438"/>
              <a:gd name="T31" fmla="*/ 2147483646 h 5494"/>
              <a:gd name="T32" fmla="*/ 2147483646 w 5438"/>
              <a:gd name="T33" fmla="*/ 2147483646 h 5494"/>
              <a:gd name="T34" fmla="*/ 2147483646 w 5438"/>
              <a:gd name="T35" fmla="*/ 2147483646 h 5494"/>
              <a:gd name="T36" fmla="*/ 2147483646 w 5438"/>
              <a:gd name="T37" fmla="*/ 2147483646 h 5494"/>
              <a:gd name="T38" fmla="*/ 2147483646 w 5438"/>
              <a:gd name="T39" fmla="*/ 2147483646 h 5494"/>
              <a:gd name="T40" fmla="*/ 2147483646 w 5438"/>
              <a:gd name="T41" fmla="*/ 2147483646 h 5494"/>
              <a:gd name="T42" fmla="*/ 2147483646 w 5438"/>
              <a:gd name="T43" fmla="*/ 2147483646 h 5494"/>
              <a:gd name="T44" fmla="*/ 2147483646 w 5438"/>
              <a:gd name="T45" fmla="*/ 2147483646 h 5494"/>
              <a:gd name="T46" fmla="*/ 2147483646 w 5438"/>
              <a:gd name="T47" fmla="*/ 2147483646 h 5494"/>
              <a:gd name="T48" fmla="*/ 2147483646 w 5438"/>
              <a:gd name="T49" fmla="*/ 2147483646 h 5494"/>
              <a:gd name="T50" fmla="*/ 2147483646 w 5438"/>
              <a:gd name="T51" fmla="*/ 2147483646 h 5494"/>
              <a:gd name="T52" fmla="*/ 2147483646 w 5438"/>
              <a:gd name="T53" fmla="*/ 2147483646 h 5494"/>
              <a:gd name="T54" fmla="*/ 2147483646 w 5438"/>
              <a:gd name="T55" fmla="*/ 2147483646 h 5494"/>
              <a:gd name="T56" fmla="*/ 2147483646 w 5438"/>
              <a:gd name="T57" fmla="*/ 2147483646 h 5494"/>
              <a:gd name="T58" fmla="*/ 2147483646 w 5438"/>
              <a:gd name="T59" fmla="*/ 2147483646 h 5494"/>
              <a:gd name="T60" fmla="*/ 2147483646 w 5438"/>
              <a:gd name="T61" fmla="*/ 2147483646 h 5494"/>
              <a:gd name="T62" fmla="*/ 2147483646 w 5438"/>
              <a:gd name="T63" fmla="*/ 2147483646 h 5494"/>
              <a:gd name="T64" fmla="*/ 2147483646 w 5438"/>
              <a:gd name="T65" fmla="*/ 2147483646 h 5494"/>
              <a:gd name="T66" fmla="*/ 2147483646 w 5438"/>
              <a:gd name="T67" fmla="*/ 2147483646 h 5494"/>
              <a:gd name="T68" fmla="*/ 2147483646 w 5438"/>
              <a:gd name="T69" fmla="*/ 2147483646 h 5494"/>
              <a:gd name="T70" fmla="*/ 2147483646 w 5438"/>
              <a:gd name="T71" fmla="*/ 2147483646 h 5494"/>
              <a:gd name="T72" fmla="*/ 2147483646 w 5438"/>
              <a:gd name="T73" fmla="*/ 2147483646 h 5494"/>
              <a:gd name="T74" fmla="*/ 2147483646 w 5438"/>
              <a:gd name="T75" fmla="*/ 2147483646 h 5494"/>
              <a:gd name="T76" fmla="*/ 2147483646 w 5438"/>
              <a:gd name="T77" fmla="*/ 2147483646 h 5494"/>
              <a:gd name="T78" fmla="*/ 2147483646 w 5438"/>
              <a:gd name="T79" fmla="*/ 2147483646 h 5494"/>
              <a:gd name="T80" fmla="*/ 2147483646 w 5438"/>
              <a:gd name="T81" fmla="*/ 2147483646 h 5494"/>
              <a:gd name="T82" fmla="*/ 2147483646 w 5438"/>
              <a:gd name="T83" fmla="*/ 2147483646 h 5494"/>
              <a:gd name="T84" fmla="*/ 2147483646 w 5438"/>
              <a:gd name="T85" fmla="*/ 2147483646 h 5494"/>
              <a:gd name="T86" fmla="*/ 2147483646 w 5438"/>
              <a:gd name="T87" fmla="*/ 2147483646 h 5494"/>
              <a:gd name="T88" fmla="*/ 2147483646 w 5438"/>
              <a:gd name="T89" fmla="*/ 2147483646 h 5494"/>
              <a:gd name="T90" fmla="*/ 2147483646 w 5438"/>
              <a:gd name="T91" fmla="*/ 2147483646 h 5494"/>
              <a:gd name="T92" fmla="*/ 2147483646 w 5438"/>
              <a:gd name="T93" fmla="*/ 2147483646 h 5494"/>
              <a:gd name="T94" fmla="*/ 2147483646 w 5438"/>
              <a:gd name="T95" fmla="*/ 2147483646 h 5494"/>
              <a:gd name="T96" fmla="*/ 2147483646 w 5438"/>
              <a:gd name="T97" fmla="*/ 2147483646 h 5494"/>
              <a:gd name="T98" fmla="*/ 2147483646 w 5438"/>
              <a:gd name="T99" fmla="*/ 2147483646 h 5494"/>
              <a:gd name="T100" fmla="*/ 2147483646 w 5438"/>
              <a:gd name="T101" fmla="*/ 2147483646 h 5494"/>
              <a:gd name="T102" fmla="*/ 2147483646 w 5438"/>
              <a:gd name="T103" fmla="*/ 2147483646 h 5494"/>
              <a:gd name="T104" fmla="*/ 2147483646 w 5438"/>
              <a:gd name="T105" fmla="*/ 2147483646 h 5494"/>
              <a:gd name="T106" fmla="*/ 2147483646 w 5438"/>
              <a:gd name="T107" fmla="*/ 2147483646 h 5494"/>
              <a:gd name="T108" fmla="*/ 2147483646 w 5438"/>
              <a:gd name="T109" fmla="*/ 2147483646 h 5494"/>
              <a:gd name="T110" fmla="*/ 2147483646 w 5438"/>
              <a:gd name="T111" fmla="*/ 2147483646 h 5494"/>
              <a:gd name="T112" fmla="*/ 2147483646 w 5438"/>
              <a:gd name="T113" fmla="*/ 2147483646 h 5494"/>
              <a:gd name="T114" fmla="*/ 2147483646 w 5438"/>
              <a:gd name="T115" fmla="*/ 2147483646 h 5494"/>
              <a:gd name="T116" fmla="*/ 2147483646 w 5438"/>
              <a:gd name="T117" fmla="*/ 2147483646 h 5494"/>
              <a:gd name="T118" fmla="*/ 2147483646 w 5438"/>
              <a:gd name="T119" fmla="*/ 2147483646 h 549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5438" h="5494">
                <a:moveTo>
                  <a:pt x="2825" y="454"/>
                </a:moveTo>
                <a:lnTo>
                  <a:pt x="2825" y="0"/>
                </a:lnTo>
                <a:lnTo>
                  <a:pt x="2514" y="0"/>
                </a:lnTo>
                <a:lnTo>
                  <a:pt x="2514" y="454"/>
                </a:lnTo>
                <a:lnTo>
                  <a:pt x="0" y="454"/>
                </a:lnTo>
                <a:lnTo>
                  <a:pt x="0" y="1259"/>
                </a:lnTo>
                <a:lnTo>
                  <a:pt x="276" y="1259"/>
                </a:lnTo>
                <a:lnTo>
                  <a:pt x="276" y="4295"/>
                </a:lnTo>
                <a:lnTo>
                  <a:pt x="2197" y="4295"/>
                </a:lnTo>
                <a:lnTo>
                  <a:pt x="1028" y="5252"/>
                </a:lnTo>
                <a:lnTo>
                  <a:pt x="1225" y="5494"/>
                </a:lnTo>
                <a:lnTo>
                  <a:pt x="2689" y="4295"/>
                </a:lnTo>
                <a:lnTo>
                  <a:pt x="2699" y="4295"/>
                </a:lnTo>
                <a:lnTo>
                  <a:pt x="4163" y="5494"/>
                </a:lnTo>
                <a:lnTo>
                  <a:pt x="4360" y="5252"/>
                </a:lnTo>
                <a:lnTo>
                  <a:pt x="3192" y="4295"/>
                </a:lnTo>
                <a:lnTo>
                  <a:pt x="5105" y="4295"/>
                </a:lnTo>
                <a:lnTo>
                  <a:pt x="5105" y="1259"/>
                </a:lnTo>
                <a:lnTo>
                  <a:pt x="5438" y="1259"/>
                </a:lnTo>
                <a:lnTo>
                  <a:pt x="5438" y="454"/>
                </a:lnTo>
                <a:lnTo>
                  <a:pt x="2825" y="454"/>
                </a:lnTo>
                <a:close/>
                <a:moveTo>
                  <a:pt x="4793" y="3983"/>
                </a:moveTo>
                <a:lnTo>
                  <a:pt x="587" y="3983"/>
                </a:lnTo>
                <a:lnTo>
                  <a:pt x="587" y="1259"/>
                </a:lnTo>
                <a:lnTo>
                  <a:pt x="4793" y="1259"/>
                </a:lnTo>
                <a:lnTo>
                  <a:pt x="4793" y="3983"/>
                </a:lnTo>
                <a:close/>
                <a:moveTo>
                  <a:pt x="1611" y="3281"/>
                </a:moveTo>
                <a:lnTo>
                  <a:pt x="1611" y="2471"/>
                </a:lnTo>
                <a:lnTo>
                  <a:pt x="2422" y="2471"/>
                </a:lnTo>
                <a:lnTo>
                  <a:pt x="2420" y="2429"/>
                </a:lnTo>
                <a:lnTo>
                  <a:pt x="2417" y="2388"/>
                </a:lnTo>
                <a:lnTo>
                  <a:pt x="2412" y="2347"/>
                </a:lnTo>
                <a:lnTo>
                  <a:pt x="2405" y="2308"/>
                </a:lnTo>
                <a:lnTo>
                  <a:pt x="2396" y="2268"/>
                </a:lnTo>
                <a:lnTo>
                  <a:pt x="2385" y="2230"/>
                </a:lnTo>
                <a:lnTo>
                  <a:pt x="2373" y="2192"/>
                </a:lnTo>
                <a:lnTo>
                  <a:pt x="2358" y="2156"/>
                </a:lnTo>
                <a:lnTo>
                  <a:pt x="2341" y="2120"/>
                </a:lnTo>
                <a:lnTo>
                  <a:pt x="2324" y="2085"/>
                </a:lnTo>
                <a:lnTo>
                  <a:pt x="2304" y="2051"/>
                </a:lnTo>
                <a:lnTo>
                  <a:pt x="2284" y="2018"/>
                </a:lnTo>
                <a:lnTo>
                  <a:pt x="2260" y="1986"/>
                </a:lnTo>
                <a:lnTo>
                  <a:pt x="2237" y="1956"/>
                </a:lnTo>
                <a:lnTo>
                  <a:pt x="2210" y="1926"/>
                </a:lnTo>
                <a:lnTo>
                  <a:pt x="2184" y="1898"/>
                </a:lnTo>
                <a:lnTo>
                  <a:pt x="2156" y="1871"/>
                </a:lnTo>
                <a:lnTo>
                  <a:pt x="2126" y="1846"/>
                </a:lnTo>
                <a:lnTo>
                  <a:pt x="2096" y="1822"/>
                </a:lnTo>
                <a:lnTo>
                  <a:pt x="2064" y="1799"/>
                </a:lnTo>
                <a:lnTo>
                  <a:pt x="2031" y="1778"/>
                </a:lnTo>
                <a:lnTo>
                  <a:pt x="1997" y="1759"/>
                </a:lnTo>
                <a:lnTo>
                  <a:pt x="1962" y="1741"/>
                </a:lnTo>
                <a:lnTo>
                  <a:pt x="1926" y="1724"/>
                </a:lnTo>
                <a:lnTo>
                  <a:pt x="1890" y="1710"/>
                </a:lnTo>
                <a:lnTo>
                  <a:pt x="1852" y="1697"/>
                </a:lnTo>
                <a:lnTo>
                  <a:pt x="1814" y="1686"/>
                </a:lnTo>
                <a:lnTo>
                  <a:pt x="1774" y="1677"/>
                </a:lnTo>
                <a:lnTo>
                  <a:pt x="1735" y="1670"/>
                </a:lnTo>
                <a:lnTo>
                  <a:pt x="1694" y="1665"/>
                </a:lnTo>
                <a:lnTo>
                  <a:pt x="1653" y="1662"/>
                </a:lnTo>
                <a:lnTo>
                  <a:pt x="1611" y="1660"/>
                </a:lnTo>
                <a:lnTo>
                  <a:pt x="1569" y="1662"/>
                </a:lnTo>
                <a:lnTo>
                  <a:pt x="1528" y="1665"/>
                </a:lnTo>
                <a:lnTo>
                  <a:pt x="1487" y="1670"/>
                </a:lnTo>
                <a:lnTo>
                  <a:pt x="1448" y="1677"/>
                </a:lnTo>
                <a:lnTo>
                  <a:pt x="1408" y="1686"/>
                </a:lnTo>
                <a:lnTo>
                  <a:pt x="1369" y="1697"/>
                </a:lnTo>
                <a:lnTo>
                  <a:pt x="1332" y="1710"/>
                </a:lnTo>
                <a:lnTo>
                  <a:pt x="1295" y="1724"/>
                </a:lnTo>
                <a:lnTo>
                  <a:pt x="1260" y="1741"/>
                </a:lnTo>
                <a:lnTo>
                  <a:pt x="1224" y="1759"/>
                </a:lnTo>
                <a:lnTo>
                  <a:pt x="1191" y="1778"/>
                </a:lnTo>
                <a:lnTo>
                  <a:pt x="1157" y="1799"/>
                </a:lnTo>
                <a:lnTo>
                  <a:pt x="1126" y="1822"/>
                </a:lnTo>
                <a:lnTo>
                  <a:pt x="1096" y="1846"/>
                </a:lnTo>
                <a:lnTo>
                  <a:pt x="1066" y="1871"/>
                </a:lnTo>
                <a:lnTo>
                  <a:pt x="1038" y="1898"/>
                </a:lnTo>
                <a:lnTo>
                  <a:pt x="1011" y="1926"/>
                </a:lnTo>
                <a:lnTo>
                  <a:pt x="986" y="1956"/>
                </a:lnTo>
                <a:lnTo>
                  <a:pt x="962" y="1986"/>
                </a:lnTo>
                <a:lnTo>
                  <a:pt x="939" y="2018"/>
                </a:lnTo>
                <a:lnTo>
                  <a:pt x="918" y="2051"/>
                </a:lnTo>
                <a:lnTo>
                  <a:pt x="899" y="2085"/>
                </a:lnTo>
                <a:lnTo>
                  <a:pt x="881" y="2120"/>
                </a:lnTo>
                <a:lnTo>
                  <a:pt x="864" y="2156"/>
                </a:lnTo>
                <a:lnTo>
                  <a:pt x="850" y="2192"/>
                </a:lnTo>
                <a:lnTo>
                  <a:pt x="837" y="2230"/>
                </a:lnTo>
                <a:lnTo>
                  <a:pt x="826" y="2268"/>
                </a:lnTo>
                <a:lnTo>
                  <a:pt x="817" y="2308"/>
                </a:lnTo>
                <a:lnTo>
                  <a:pt x="809" y="2347"/>
                </a:lnTo>
                <a:lnTo>
                  <a:pt x="804" y="2388"/>
                </a:lnTo>
                <a:lnTo>
                  <a:pt x="801" y="2429"/>
                </a:lnTo>
                <a:lnTo>
                  <a:pt x="800" y="2471"/>
                </a:lnTo>
                <a:lnTo>
                  <a:pt x="801" y="2513"/>
                </a:lnTo>
                <a:lnTo>
                  <a:pt x="804" y="2554"/>
                </a:lnTo>
                <a:lnTo>
                  <a:pt x="809" y="2595"/>
                </a:lnTo>
                <a:lnTo>
                  <a:pt x="817" y="2634"/>
                </a:lnTo>
                <a:lnTo>
                  <a:pt x="826" y="2674"/>
                </a:lnTo>
                <a:lnTo>
                  <a:pt x="837" y="2712"/>
                </a:lnTo>
                <a:lnTo>
                  <a:pt x="850" y="2750"/>
                </a:lnTo>
                <a:lnTo>
                  <a:pt x="864" y="2786"/>
                </a:lnTo>
                <a:lnTo>
                  <a:pt x="881" y="2822"/>
                </a:lnTo>
                <a:lnTo>
                  <a:pt x="899" y="2857"/>
                </a:lnTo>
                <a:lnTo>
                  <a:pt x="918" y="2891"/>
                </a:lnTo>
                <a:lnTo>
                  <a:pt x="939" y="2924"/>
                </a:lnTo>
                <a:lnTo>
                  <a:pt x="962" y="2956"/>
                </a:lnTo>
                <a:lnTo>
                  <a:pt x="986" y="2986"/>
                </a:lnTo>
                <a:lnTo>
                  <a:pt x="1011" y="3016"/>
                </a:lnTo>
                <a:lnTo>
                  <a:pt x="1038" y="3044"/>
                </a:lnTo>
                <a:lnTo>
                  <a:pt x="1066" y="3070"/>
                </a:lnTo>
                <a:lnTo>
                  <a:pt x="1096" y="3097"/>
                </a:lnTo>
                <a:lnTo>
                  <a:pt x="1126" y="3120"/>
                </a:lnTo>
                <a:lnTo>
                  <a:pt x="1157" y="3144"/>
                </a:lnTo>
                <a:lnTo>
                  <a:pt x="1191" y="3164"/>
                </a:lnTo>
                <a:lnTo>
                  <a:pt x="1224" y="3184"/>
                </a:lnTo>
                <a:lnTo>
                  <a:pt x="1260" y="3201"/>
                </a:lnTo>
                <a:lnTo>
                  <a:pt x="1295" y="3218"/>
                </a:lnTo>
                <a:lnTo>
                  <a:pt x="1332" y="3233"/>
                </a:lnTo>
                <a:lnTo>
                  <a:pt x="1369" y="3245"/>
                </a:lnTo>
                <a:lnTo>
                  <a:pt x="1408" y="3256"/>
                </a:lnTo>
                <a:lnTo>
                  <a:pt x="1448" y="3265"/>
                </a:lnTo>
                <a:lnTo>
                  <a:pt x="1487" y="3272"/>
                </a:lnTo>
                <a:lnTo>
                  <a:pt x="1528" y="3277"/>
                </a:lnTo>
                <a:lnTo>
                  <a:pt x="1569" y="3280"/>
                </a:lnTo>
                <a:lnTo>
                  <a:pt x="1611" y="3281"/>
                </a:lnTo>
                <a:close/>
                <a:moveTo>
                  <a:pt x="1838" y="3503"/>
                </a:moveTo>
                <a:lnTo>
                  <a:pt x="1838" y="3503"/>
                </a:lnTo>
                <a:lnTo>
                  <a:pt x="1881" y="3502"/>
                </a:lnTo>
                <a:lnTo>
                  <a:pt x="1921" y="3499"/>
                </a:lnTo>
                <a:lnTo>
                  <a:pt x="1962" y="3493"/>
                </a:lnTo>
                <a:lnTo>
                  <a:pt x="2002" y="3486"/>
                </a:lnTo>
                <a:lnTo>
                  <a:pt x="2041" y="3477"/>
                </a:lnTo>
                <a:lnTo>
                  <a:pt x="2080" y="3466"/>
                </a:lnTo>
                <a:lnTo>
                  <a:pt x="2117" y="3453"/>
                </a:lnTo>
                <a:lnTo>
                  <a:pt x="2154" y="3439"/>
                </a:lnTo>
                <a:lnTo>
                  <a:pt x="2190" y="3422"/>
                </a:lnTo>
                <a:lnTo>
                  <a:pt x="2225" y="3404"/>
                </a:lnTo>
                <a:lnTo>
                  <a:pt x="2259" y="3385"/>
                </a:lnTo>
                <a:lnTo>
                  <a:pt x="2292" y="3364"/>
                </a:lnTo>
                <a:lnTo>
                  <a:pt x="2323" y="3341"/>
                </a:lnTo>
                <a:lnTo>
                  <a:pt x="2355" y="3317"/>
                </a:lnTo>
                <a:lnTo>
                  <a:pt x="2384" y="3292"/>
                </a:lnTo>
                <a:lnTo>
                  <a:pt x="2411" y="3265"/>
                </a:lnTo>
                <a:lnTo>
                  <a:pt x="2439" y="3237"/>
                </a:lnTo>
                <a:lnTo>
                  <a:pt x="2464" y="3207"/>
                </a:lnTo>
                <a:lnTo>
                  <a:pt x="2488" y="3177"/>
                </a:lnTo>
                <a:lnTo>
                  <a:pt x="2511" y="3146"/>
                </a:lnTo>
                <a:lnTo>
                  <a:pt x="2532" y="3112"/>
                </a:lnTo>
                <a:lnTo>
                  <a:pt x="2551" y="3079"/>
                </a:lnTo>
                <a:lnTo>
                  <a:pt x="2570" y="3043"/>
                </a:lnTo>
                <a:lnTo>
                  <a:pt x="2586" y="3008"/>
                </a:lnTo>
                <a:lnTo>
                  <a:pt x="2600" y="2971"/>
                </a:lnTo>
                <a:lnTo>
                  <a:pt x="2612" y="2933"/>
                </a:lnTo>
                <a:lnTo>
                  <a:pt x="2623" y="2895"/>
                </a:lnTo>
                <a:lnTo>
                  <a:pt x="2633" y="2855"/>
                </a:lnTo>
                <a:lnTo>
                  <a:pt x="2640" y="2816"/>
                </a:lnTo>
                <a:lnTo>
                  <a:pt x="2645" y="2775"/>
                </a:lnTo>
                <a:lnTo>
                  <a:pt x="2648" y="2734"/>
                </a:lnTo>
                <a:lnTo>
                  <a:pt x="2649" y="2692"/>
                </a:lnTo>
                <a:lnTo>
                  <a:pt x="1838" y="2692"/>
                </a:lnTo>
                <a:lnTo>
                  <a:pt x="1838" y="3503"/>
                </a:lnTo>
                <a:close/>
                <a:moveTo>
                  <a:pt x="4318" y="1839"/>
                </a:moveTo>
                <a:lnTo>
                  <a:pt x="3281" y="1839"/>
                </a:lnTo>
                <a:lnTo>
                  <a:pt x="3281" y="2150"/>
                </a:lnTo>
                <a:lnTo>
                  <a:pt x="4318" y="2150"/>
                </a:lnTo>
                <a:lnTo>
                  <a:pt x="4318" y="1839"/>
                </a:lnTo>
                <a:close/>
                <a:moveTo>
                  <a:pt x="4318" y="2411"/>
                </a:moveTo>
                <a:lnTo>
                  <a:pt x="3281" y="2411"/>
                </a:lnTo>
                <a:lnTo>
                  <a:pt x="3281" y="2723"/>
                </a:lnTo>
                <a:lnTo>
                  <a:pt x="4318" y="2723"/>
                </a:lnTo>
                <a:lnTo>
                  <a:pt x="4318" y="2411"/>
                </a:lnTo>
                <a:close/>
                <a:moveTo>
                  <a:pt x="4318" y="2983"/>
                </a:moveTo>
                <a:lnTo>
                  <a:pt x="3281" y="2983"/>
                </a:lnTo>
                <a:lnTo>
                  <a:pt x="3281" y="3295"/>
                </a:lnTo>
                <a:lnTo>
                  <a:pt x="4318" y="3295"/>
                </a:lnTo>
                <a:lnTo>
                  <a:pt x="4318" y="2983"/>
                </a:lnTo>
                <a:close/>
              </a:path>
            </a:pathLst>
          </a:custGeom>
          <a:solidFill>
            <a:schemeClr val="bg1"/>
          </a:solidFill>
          <a:ln>
            <a:noFill/>
          </a:ln>
        </p:spPr>
        <p:txBody>
          <a:bodyPr lIns="124065" tIns="62033" rIns="124065" bIns="62033" anchor="ctr">
            <a:scene3d>
              <a:camera prst="orthographicFront"/>
              <a:lightRig rig="threePt" dir="t"/>
            </a:scene3d>
            <a:sp3d contourW="12700">
              <a:contourClr>
                <a:srgbClr val="FFFFFF"/>
              </a:contourClr>
            </a:sp3d>
          </a:bodyPr>
          <a:p>
            <a:pPr algn="ctr">
              <a:defRPr/>
            </a:pPr>
            <a:endParaRPr lang="zh-CN" altLang="en-US" sz="1735" kern="0">
              <a:solidFill>
                <a:srgbClr val="405C78"/>
              </a:solidFill>
              <a:latin typeface="思源黑体" panose="020B0400000000000000" pitchFamily="34" charset="-122"/>
              <a:ea typeface="思源黑体" panose="020B0400000000000000" pitchFamily="34" charset="-122"/>
              <a:sym typeface="思源黑体" panose="020B0400000000000000" pitchFamily="34" charset="-122"/>
            </a:endParaRPr>
          </a:p>
        </p:txBody>
      </p:sp>
      <p:pic>
        <p:nvPicPr>
          <p:cNvPr id="3" name="图片 2" descr="&amp;pky8191385708&amp;2&amp;"/>
          <p:cNvPicPr>
            <a:picLocks noChangeAspect="1"/>
          </p:cNvPicPr>
          <p:nvPr/>
        </p:nvPicPr>
        <p:blipFill>
          <a:blip r:embed="rId13"/>
          <a:stretch>
            <a:fillRect/>
          </a:stretch>
        </p:blipFill>
        <p:spPr>
          <a:xfrm>
            <a:off x="5586095" y="1538605"/>
            <a:ext cx="6104890" cy="4072255"/>
          </a:xfrm>
          <a:prstGeom prst="rect">
            <a:avLst/>
          </a:prstGeom>
        </p:spPr>
      </p:pic>
    </p:spTree>
    <p:custDataLst>
      <p:tags r:id="rId14"/>
    </p:custDataLst>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122341" y="141781"/>
            <a:ext cx="11947317" cy="657443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400000000000000" pitchFamily="34" charset="-122"/>
              <a:ea typeface="思源黑体" panose="020B0400000000000000" pitchFamily="34" charset="-122"/>
              <a:sym typeface="思源黑体" panose="020B0400000000000000" pitchFamily="34" charset="-122"/>
            </a:endParaRPr>
          </a:p>
        </p:txBody>
      </p:sp>
      <p:sp>
        <p:nvSpPr>
          <p:cNvPr id="3" name="椭圆 2"/>
          <p:cNvSpPr/>
          <p:nvPr>
            <p:custDataLst>
              <p:tags r:id="rId2"/>
            </p:custDataLst>
          </p:nvPr>
        </p:nvSpPr>
        <p:spPr>
          <a:xfrm>
            <a:off x="-2786169" y="10055"/>
            <a:ext cx="6908500" cy="6841679"/>
          </a:xfrm>
          <a:prstGeom prst="ellipse">
            <a:avLst/>
          </a:prstGeom>
          <a:blipFill rotWithShape="1">
            <a:blip r:embed="rId3"/>
            <a:srcRect/>
            <a:stretch>
              <a:fillRect l="-59000" r="-1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400000000000000" pitchFamily="34" charset="-122"/>
              <a:ea typeface="思源黑体" panose="020B0400000000000000" pitchFamily="34" charset="-122"/>
              <a:sym typeface="思源黑体" panose="020B0400000000000000" pitchFamily="34" charset="-122"/>
            </a:endParaRPr>
          </a:p>
        </p:txBody>
      </p:sp>
      <p:sp>
        <p:nvSpPr>
          <p:cNvPr id="7" name="PA_椭圆 75"/>
          <p:cNvSpPr/>
          <p:nvPr>
            <p:custDataLst>
              <p:tags r:id="rId4"/>
            </p:custDataLst>
          </p:nvPr>
        </p:nvSpPr>
        <p:spPr>
          <a:xfrm>
            <a:off x="3734823" y="-1510469"/>
            <a:ext cx="10167444" cy="9878936"/>
          </a:xfrm>
          <a:prstGeom prst="ellipse">
            <a:avLst/>
          </a:prstGeom>
          <a:noFill/>
          <a:ln w="101600" cap="flat" cmpd="sng" algn="ctr">
            <a:solidFill>
              <a:schemeClr val="tx1">
                <a:lumMod val="75000"/>
                <a:lumOff val="25000"/>
              </a:schemeClr>
            </a:solidFill>
            <a:prstDash val="solid"/>
            <a:miter lim="800000"/>
          </a:ln>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思源黑体" panose="020B0400000000000000" pitchFamily="34" charset="-122"/>
              <a:ea typeface="思源黑体" panose="020B0400000000000000" pitchFamily="34" charset="-122"/>
              <a:sym typeface="思源黑体" panose="020B0400000000000000" pitchFamily="34" charset="-122"/>
            </a:endParaRPr>
          </a:p>
        </p:txBody>
      </p:sp>
      <p:sp>
        <p:nvSpPr>
          <p:cNvPr id="8" name="PA_椭圆 75"/>
          <p:cNvSpPr/>
          <p:nvPr>
            <p:custDataLst>
              <p:tags r:id="rId5"/>
            </p:custDataLst>
          </p:nvPr>
        </p:nvSpPr>
        <p:spPr>
          <a:xfrm>
            <a:off x="2807598" y="2078063"/>
            <a:ext cx="2629466" cy="2629466"/>
          </a:xfrm>
          <a:prstGeom prst="ellipse">
            <a:avLst/>
          </a:prstGeom>
          <a:solidFill>
            <a:srgbClr val="D6680F"/>
          </a:solidFill>
          <a:ln w="12700" cap="flat" cmpd="sng" algn="ctr">
            <a:noFill/>
            <a:prstDash val="solid"/>
            <a:miter lim="800000"/>
          </a:ln>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思源黑体" panose="020B0400000000000000" pitchFamily="34" charset="-122"/>
              <a:ea typeface="思源黑体" panose="020B0400000000000000" pitchFamily="34" charset="-122"/>
              <a:sym typeface="思源黑体" panose="020B0400000000000000" pitchFamily="34" charset="-122"/>
            </a:endParaRPr>
          </a:p>
        </p:txBody>
      </p:sp>
      <p:sp>
        <p:nvSpPr>
          <p:cNvPr id="9" name="文本框 8"/>
          <p:cNvSpPr txBox="1"/>
          <p:nvPr>
            <p:custDataLst>
              <p:tags r:id="rId6"/>
            </p:custDataLst>
          </p:nvPr>
        </p:nvSpPr>
        <p:spPr>
          <a:xfrm>
            <a:off x="2878964" y="2792631"/>
            <a:ext cx="2486734" cy="1198880"/>
          </a:xfrm>
          <a:prstGeom prst="rect">
            <a:avLst/>
          </a:prstGeom>
          <a:noFill/>
        </p:spPr>
        <p:txBody>
          <a:bodyPr wrap="square" rtlCol="0">
            <a:spAutoFit/>
          </a:bodyPr>
          <a:p>
            <a:pPr algn="ctr"/>
            <a:r>
              <a:rPr lang="en-US" altLang="zh-CN" sz="7200" b="1">
                <a:solidFill>
                  <a:schemeClr val="bg1"/>
                </a:solidFill>
                <a:latin typeface="思源黑体" panose="020B0400000000000000" pitchFamily="34" charset="-122"/>
                <a:ea typeface="思源黑体" panose="020B0400000000000000" pitchFamily="34" charset="-122"/>
                <a:sym typeface="思源黑体" panose="020B0400000000000000" pitchFamily="34" charset="-122"/>
              </a:rPr>
              <a:t>02</a:t>
            </a:r>
            <a:endParaRPr lang="zh-CN" altLang="en-US" sz="7200" b="1">
              <a:solidFill>
                <a:schemeClr val="bg1"/>
              </a:solidFill>
              <a:latin typeface="思源黑体" panose="020B0400000000000000" pitchFamily="34" charset="-122"/>
              <a:ea typeface="思源黑体" panose="020B0400000000000000" pitchFamily="34" charset="-122"/>
              <a:sym typeface="思源黑体" panose="020B0400000000000000" pitchFamily="34" charset="-122"/>
            </a:endParaRPr>
          </a:p>
        </p:txBody>
      </p:sp>
      <p:sp>
        <p:nvSpPr>
          <p:cNvPr id="10" name="文本框 9"/>
          <p:cNvSpPr txBox="1"/>
          <p:nvPr>
            <p:custDataLst>
              <p:tags r:id="rId7"/>
            </p:custDataLst>
          </p:nvPr>
        </p:nvSpPr>
        <p:spPr>
          <a:xfrm>
            <a:off x="6289553" y="1518179"/>
            <a:ext cx="3519054" cy="706755"/>
          </a:xfrm>
          <a:prstGeom prst="rect">
            <a:avLst/>
          </a:prstGeom>
          <a:noFill/>
        </p:spPr>
        <p:txBody>
          <a:bodyPr wrap="square" rtlCol="0">
            <a:spAutoFit/>
          </a:bodyPr>
          <a:p>
            <a:r>
              <a:rPr lang="zh-CN" altLang="zh-CN" sz="4000" b="1" dirty="0">
                <a:solidFill>
                  <a:schemeClr val="tx1">
                    <a:lumMod val="75000"/>
                    <a:lumOff val="25000"/>
                  </a:schemeClr>
                </a:solidFill>
                <a:latin typeface="思源黑体" panose="020B0400000000000000" pitchFamily="34" charset="-122"/>
                <a:ea typeface="思源黑体" panose="020B0400000000000000" pitchFamily="34" charset="-122"/>
                <a:sym typeface="思源黑体" panose="020B0400000000000000" pitchFamily="34" charset="-122"/>
              </a:rPr>
              <a:t>主打产品</a:t>
            </a:r>
            <a:endParaRPr lang="zh-CN" altLang="zh-CN" sz="4000" b="1" dirty="0">
              <a:solidFill>
                <a:schemeClr val="tx1">
                  <a:lumMod val="75000"/>
                  <a:lumOff val="25000"/>
                </a:schemeClr>
              </a:solidFill>
              <a:latin typeface="思源黑体" panose="020B0400000000000000" pitchFamily="34" charset="-122"/>
              <a:ea typeface="思源黑体" panose="020B0400000000000000" pitchFamily="34" charset="-122"/>
              <a:sym typeface="思源黑体" panose="020B0400000000000000" pitchFamily="34" charset="-122"/>
            </a:endParaRPr>
          </a:p>
        </p:txBody>
      </p:sp>
      <p:sp>
        <p:nvSpPr>
          <p:cNvPr id="11" name="圆角矩形 10"/>
          <p:cNvSpPr/>
          <p:nvPr>
            <p:custDataLst>
              <p:tags r:id="rId8"/>
            </p:custDataLst>
          </p:nvPr>
        </p:nvSpPr>
        <p:spPr>
          <a:xfrm>
            <a:off x="6429375" y="2353310"/>
            <a:ext cx="4393565" cy="523875"/>
          </a:xfrm>
          <a:prstGeom prst="roundRect">
            <a:avLst/>
          </a:prstGeom>
          <a:solidFill>
            <a:srgbClr val="D668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sp>
        <p:nvSpPr>
          <p:cNvPr id="15" name="椭圆 14"/>
          <p:cNvSpPr/>
          <p:nvPr>
            <p:custDataLst>
              <p:tags r:id="rId9"/>
            </p:custDataLst>
          </p:nvPr>
        </p:nvSpPr>
        <p:spPr>
          <a:xfrm>
            <a:off x="6485890" y="2390140"/>
            <a:ext cx="464185" cy="46418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sz="800">
              <a:solidFill>
                <a:srgbClr val="D6680F"/>
              </a:solidFill>
            </a:endParaRPr>
          </a:p>
        </p:txBody>
      </p:sp>
      <p:sp>
        <p:nvSpPr>
          <p:cNvPr id="17" name="文本框 16"/>
          <p:cNvSpPr txBox="1"/>
          <p:nvPr>
            <p:custDataLst>
              <p:tags r:id="rId10"/>
            </p:custDataLst>
          </p:nvPr>
        </p:nvSpPr>
        <p:spPr>
          <a:xfrm>
            <a:off x="6250305" y="2446655"/>
            <a:ext cx="934720" cy="337185"/>
          </a:xfrm>
          <a:prstGeom prst="rect">
            <a:avLst/>
          </a:prstGeom>
          <a:noFill/>
        </p:spPr>
        <p:txBody>
          <a:bodyPr wrap="square" rtlCol="0">
            <a:spAutoFit/>
          </a:bodyPr>
          <a:p>
            <a:pPr algn="ctr"/>
            <a:r>
              <a:rPr lang="en-US" sz="1600" b="1">
                <a:solidFill>
                  <a:srgbClr val="D6680F"/>
                </a:solidFill>
                <a:latin typeface="思源黑体" panose="020B0400000000000000" pitchFamily="34" charset="-122"/>
                <a:ea typeface="思源黑体" panose="020B0400000000000000" pitchFamily="34" charset="-122"/>
                <a:sym typeface="思源黑体" panose="020B0400000000000000" pitchFamily="34" charset="-122"/>
              </a:rPr>
              <a:t>2.1    </a:t>
            </a:r>
            <a:endParaRPr lang="en-US" sz="1600" b="1">
              <a:solidFill>
                <a:srgbClr val="D6680F"/>
              </a:solidFill>
              <a:latin typeface="思源黑体" panose="020B0400000000000000" pitchFamily="34" charset="-122"/>
              <a:ea typeface="思源黑体" panose="020B0400000000000000" pitchFamily="34" charset="-122"/>
              <a:sym typeface="思源黑体" panose="020B0400000000000000" pitchFamily="34" charset="-122"/>
            </a:endParaRPr>
          </a:p>
        </p:txBody>
      </p:sp>
      <p:sp>
        <p:nvSpPr>
          <p:cNvPr id="19" name="文本框 18"/>
          <p:cNvSpPr txBox="1"/>
          <p:nvPr>
            <p:custDataLst>
              <p:tags r:id="rId11"/>
            </p:custDataLst>
          </p:nvPr>
        </p:nvSpPr>
        <p:spPr>
          <a:xfrm>
            <a:off x="7033895" y="2446655"/>
            <a:ext cx="2342515" cy="368300"/>
          </a:xfrm>
          <a:prstGeom prst="rect">
            <a:avLst/>
          </a:prstGeom>
          <a:noFill/>
        </p:spPr>
        <p:txBody>
          <a:bodyPr wrap="square" rtlCol="0">
            <a:spAutoFit/>
          </a:bodyPr>
          <a:p>
            <a:r>
              <a:rPr lang="zh-CN" altLang="zh-CN">
                <a:solidFill>
                  <a:schemeClr val="bg1"/>
                </a:solidFill>
                <a:latin typeface="思源黑体" panose="020B0400000000000000" pitchFamily="34" charset="-122"/>
                <a:ea typeface="思源黑体" panose="020B0400000000000000" pitchFamily="34" charset="-122"/>
              </a:rPr>
              <a:t>视觉算法库</a:t>
            </a:r>
            <a:endParaRPr lang="zh-CN" altLang="zh-CN">
              <a:solidFill>
                <a:schemeClr val="bg1"/>
              </a:solidFill>
              <a:latin typeface="思源黑体" panose="020B0400000000000000" pitchFamily="34" charset="-122"/>
              <a:ea typeface="思源黑体" panose="020B0400000000000000" pitchFamily="34" charset="-122"/>
            </a:endParaRPr>
          </a:p>
        </p:txBody>
      </p:sp>
      <p:sp>
        <p:nvSpPr>
          <p:cNvPr id="21" name="圆角矩形 20"/>
          <p:cNvSpPr/>
          <p:nvPr>
            <p:custDataLst>
              <p:tags r:id="rId12"/>
            </p:custDataLst>
          </p:nvPr>
        </p:nvSpPr>
        <p:spPr>
          <a:xfrm>
            <a:off x="6429375" y="3898265"/>
            <a:ext cx="4393565" cy="523875"/>
          </a:xfrm>
          <a:prstGeom prst="roundRect">
            <a:avLst/>
          </a:prstGeom>
          <a:solidFill>
            <a:srgbClr val="D668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sp>
        <p:nvSpPr>
          <p:cNvPr id="22" name="文本框 21"/>
          <p:cNvSpPr txBox="1"/>
          <p:nvPr>
            <p:custDataLst>
              <p:tags r:id="rId13"/>
            </p:custDataLst>
          </p:nvPr>
        </p:nvSpPr>
        <p:spPr>
          <a:xfrm>
            <a:off x="7033895" y="3975735"/>
            <a:ext cx="2342515" cy="368300"/>
          </a:xfrm>
          <a:prstGeom prst="rect">
            <a:avLst/>
          </a:prstGeom>
          <a:noFill/>
        </p:spPr>
        <p:txBody>
          <a:bodyPr wrap="square" rtlCol="0">
            <a:spAutoFit/>
          </a:bodyPr>
          <a:p>
            <a:r>
              <a:rPr lang="zh-CN" altLang="zh-CN">
                <a:solidFill>
                  <a:schemeClr val="bg1"/>
                </a:solidFill>
                <a:latin typeface="思源黑体" panose="020B0400000000000000" pitchFamily="34" charset="-122"/>
                <a:ea typeface="思源黑体" panose="020B0400000000000000" pitchFamily="34" charset="-122"/>
                <a:sym typeface="+mn-ea"/>
              </a:rPr>
              <a:t>一键测量仪</a:t>
            </a:r>
            <a:endParaRPr lang="zh-CN" altLang="en-US">
              <a:solidFill>
                <a:schemeClr val="bg1"/>
              </a:solidFill>
              <a:latin typeface="思源黑体" panose="020B0400000000000000" pitchFamily="34" charset="-122"/>
              <a:ea typeface="思源黑体" panose="020B0400000000000000" pitchFamily="34" charset="-122"/>
            </a:endParaRPr>
          </a:p>
        </p:txBody>
      </p:sp>
      <p:sp>
        <p:nvSpPr>
          <p:cNvPr id="24" name="椭圆 23"/>
          <p:cNvSpPr/>
          <p:nvPr>
            <p:custDataLst>
              <p:tags r:id="rId14"/>
            </p:custDataLst>
          </p:nvPr>
        </p:nvSpPr>
        <p:spPr>
          <a:xfrm>
            <a:off x="6478270" y="3928110"/>
            <a:ext cx="464185" cy="46418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sz="800">
              <a:solidFill>
                <a:srgbClr val="D6680F"/>
              </a:solidFill>
            </a:endParaRPr>
          </a:p>
        </p:txBody>
      </p:sp>
      <p:sp>
        <p:nvSpPr>
          <p:cNvPr id="25" name="文本框 24"/>
          <p:cNvSpPr txBox="1"/>
          <p:nvPr>
            <p:custDataLst>
              <p:tags r:id="rId15"/>
            </p:custDataLst>
          </p:nvPr>
        </p:nvSpPr>
        <p:spPr>
          <a:xfrm>
            <a:off x="6242685" y="3990975"/>
            <a:ext cx="934720" cy="337185"/>
          </a:xfrm>
          <a:prstGeom prst="rect">
            <a:avLst/>
          </a:prstGeom>
          <a:noFill/>
        </p:spPr>
        <p:txBody>
          <a:bodyPr wrap="square" rtlCol="0">
            <a:spAutoFit/>
          </a:bodyPr>
          <a:p>
            <a:pPr algn="ctr"/>
            <a:r>
              <a:rPr lang="en-US" sz="1600" b="1">
                <a:solidFill>
                  <a:srgbClr val="D6680F"/>
                </a:solidFill>
                <a:latin typeface="思源黑体" panose="020B0400000000000000" pitchFamily="34" charset="-122"/>
                <a:ea typeface="思源黑体" panose="020B0400000000000000" pitchFamily="34" charset="-122"/>
                <a:sym typeface="思源黑体" panose="020B0400000000000000" pitchFamily="34" charset="-122"/>
              </a:rPr>
              <a:t>2.3   </a:t>
            </a:r>
            <a:endParaRPr lang="en-US" sz="1600" b="1">
              <a:solidFill>
                <a:srgbClr val="D6680F"/>
              </a:solidFill>
              <a:latin typeface="思源黑体" panose="020B0400000000000000" pitchFamily="34" charset="-122"/>
              <a:ea typeface="思源黑体" panose="020B0400000000000000" pitchFamily="34" charset="-122"/>
              <a:sym typeface="思源黑体" panose="020B0400000000000000" pitchFamily="34" charset="-122"/>
            </a:endParaRPr>
          </a:p>
        </p:txBody>
      </p:sp>
      <p:sp>
        <p:nvSpPr>
          <p:cNvPr id="26" name="圆角矩形 25"/>
          <p:cNvSpPr/>
          <p:nvPr>
            <p:custDataLst>
              <p:tags r:id="rId16"/>
            </p:custDataLst>
          </p:nvPr>
        </p:nvSpPr>
        <p:spPr>
          <a:xfrm>
            <a:off x="6438900" y="4634865"/>
            <a:ext cx="4393565" cy="523875"/>
          </a:xfrm>
          <a:prstGeom prst="roundRect">
            <a:avLst/>
          </a:prstGeom>
          <a:solidFill>
            <a:srgbClr val="D668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sp>
        <p:nvSpPr>
          <p:cNvPr id="27" name="文本框 26"/>
          <p:cNvSpPr txBox="1"/>
          <p:nvPr>
            <p:custDataLst>
              <p:tags r:id="rId17"/>
            </p:custDataLst>
          </p:nvPr>
        </p:nvSpPr>
        <p:spPr>
          <a:xfrm>
            <a:off x="7043420" y="4712335"/>
            <a:ext cx="2342515" cy="368300"/>
          </a:xfrm>
          <a:prstGeom prst="rect">
            <a:avLst/>
          </a:prstGeom>
          <a:noFill/>
        </p:spPr>
        <p:txBody>
          <a:bodyPr wrap="square" rtlCol="0">
            <a:spAutoFit/>
          </a:bodyPr>
          <a:p>
            <a:r>
              <a:rPr lang="en-US" altLang="zh-CN">
                <a:solidFill>
                  <a:schemeClr val="bg1"/>
                </a:solidFill>
                <a:latin typeface="思源黑体" panose="020B0400000000000000" pitchFamily="34" charset="-122"/>
                <a:ea typeface="思源黑体" panose="020B0400000000000000" pitchFamily="34" charset="-122"/>
                <a:sym typeface="+mn-ea"/>
              </a:rPr>
              <a:t>AI</a:t>
            </a:r>
            <a:r>
              <a:rPr lang="zh-CN" altLang="en-US">
                <a:solidFill>
                  <a:schemeClr val="bg1"/>
                </a:solidFill>
                <a:latin typeface="思源黑体" panose="020B0400000000000000" pitchFamily="34" charset="-122"/>
                <a:ea typeface="思源黑体" panose="020B0400000000000000" pitchFamily="34" charset="-122"/>
                <a:sym typeface="+mn-ea"/>
              </a:rPr>
              <a:t>检测平台</a:t>
            </a:r>
            <a:endParaRPr lang="zh-CN" altLang="zh-CN">
              <a:solidFill>
                <a:schemeClr val="bg1"/>
              </a:solidFill>
              <a:latin typeface="思源黑体" panose="020B0400000000000000" pitchFamily="34" charset="-122"/>
              <a:ea typeface="思源黑体" panose="020B0400000000000000" pitchFamily="34" charset="-122"/>
            </a:endParaRPr>
          </a:p>
        </p:txBody>
      </p:sp>
      <p:sp>
        <p:nvSpPr>
          <p:cNvPr id="28" name="文本框 27"/>
          <p:cNvSpPr txBox="1"/>
          <p:nvPr>
            <p:custDataLst>
              <p:tags r:id="rId18"/>
            </p:custDataLst>
          </p:nvPr>
        </p:nvSpPr>
        <p:spPr>
          <a:xfrm>
            <a:off x="6242685" y="4727575"/>
            <a:ext cx="934720" cy="337185"/>
          </a:xfrm>
          <a:prstGeom prst="rect">
            <a:avLst/>
          </a:prstGeom>
          <a:noFill/>
        </p:spPr>
        <p:txBody>
          <a:bodyPr wrap="square" rtlCol="0">
            <a:spAutoFit/>
          </a:bodyPr>
          <a:p>
            <a:pPr algn="ctr"/>
            <a:r>
              <a:rPr lang="en-US" sz="1600" b="1">
                <a:solidFill>
                  <a:srgbClr val="D6680F"/>
                </a:solidFill>
                <a:latin typeface="思源黑体" panose="020B0400000000000000" pitchFamily="34" charset="-122"/>
                <a:ea typeface="思源黑体" panose="020B0400000000000000" pitchFamily="34" charset="-122"/>
                <a:sym typeface="思源黑体" panose="020B0400000000000000" pitchFamily="34" charset="-122"/>
              </a:rPr>
              <a:t>1.2   </a:t>
            </a:r>
            <a:endParaRPr lang="en-US" sz="1600" b="1">
              <a:solidFill>
                <a:srgbClr val="D6680F"/>
              </a:solidFill>
              <a:latin typeface="思源黑体" panose="020B0400000000000000" pitchFamily="34" charset="-122"/>
              <a:ea typeface="思源黑体" panose="020B0400000000000000" pitchFamily="34" charset="-122"/>
              <a:sym typeface="思源黑体" panose="020B0400000000000000" pitchFamily="34" charset="-122"/>
            </a:endParaRPr>
          </a:p>
        </p:txBody>
      </p:sp>
      <p:sp>
        <p:nvSpPr>
          <p:cNvPr id="29" name="椭圆 28"/>
          <p:cNvSpPr/>
          <p:nvPr>
            <p:custDataLst>
              <p:tags r:id="rId19"/>
            </p:custDataLst>
          </p:nvPr>
        </p:nvSpPr>
        <p:spPr>
          <a:xfrm>
            <a:off x="6477000" y="4664075"/>
            <a:ext cx="464185" cy="46418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sz="800">
              <a:solidFill>
                <a:srgbClr val="D6680F"/>
              </a:solidFill>
            </a:endParaRPr>
          </a:p>
        </p:txBody>
      </p:sp>
      <p:sp>
        <p:nvSpPr>
          <p:cNvPr id="30" name="文本框 29"/>
          <p:cNvSpPr txBox="1"/>
          <p:nvPr>
            <p:custDataLst>
              <p:tags r:id="rId20"/>
            </p:custDataLst>
          </p:nvPr>
        </p:nvSpPr>
        <p:spPr>
          <a:xfrm>
            <a:off x="6243320" y="4727575"/>
            <a:ext cx="934720" cy="337185"/>
          </a:xfrm>
          <a:prstGeom prst="rect">
            <a:avLst/>
          </a:prstGeom>
          <a:noFill/>
        </p:spPr>
        <p:txBody>
          <a:bodyPr wrap="square" rtlCol="0">
            <a:spAutoFit/>
          </a:bodyPr>
          <a:p>
            <a:pPr algn="ctr"/>
            <a:r>
              <a:rPr lang="en-US" sz="1600" b="1">
                <a:solidFill>
                  <a:srgbClr val="D6680F"/>
                </a:solidFill>
                <a:latin typeface="思源黑体" panose="020B0400000000000000" pitchFamily="34" charset="-122"/>
                <a:ea typeface="思源黑体" panose="020B0400000000000000" pitchFamily="34" charset="-122"/>
                <a:sym typeface="思源黑体" panose="020B0400000000000000" pitchFamily="34" charset="-122"/>
              </a:rPr>
              <a:t>2.4   </a:t>
            </a:r>
            <a:endParaRPr lang="en-US" sz="1600" b="1">
              <a:solidFill>
                <a:srgbClr val="D6680F"/>
              </a:solidFill>
              <a:latin typeface="思源黑体" panose="020B0400000000000000" pitchFamily="34" charset="-122"/>
              <a:ea typeface="思源黑体" panose="020B0400000000000000" pitchFamily="34" charset="-122"/>
              <a:sym typeface="思源黑体" panose="020B0400000000000000" pitchFamily="34" charset="-122"/>
            </a:endParaRPr>
          </a:p>
        </p:txBody>
      </p:sp>
      <p:sp>
        <p:nvSpPr>
          <p:cNvPr id="31" name="圆角矩形 30"/>
          <p:cNvSpPr/>
          <p:nvPr>
            <p:custDataLst>
              <p:tags r:id="rId21"/>
            </p:custDataLst>
          </p:nvPr>
        </p:nvSpPr>
        <p:spPr>
          <a:xfrm>
            <a:off x="6438900" y="5380990"/>
            <a:ext cx="4393565" cy="523875"/>
          </a:xfrm>
          <a:prstGeom prst="roundRect">
            <a:avLst/>
          </a:prstGeom>
          <a:solidFill>
            <a:srgbClr val="D668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sp>
        <p:nvSpPr>
          <p:cNvPr id="32" name="文本框 31"/>
          <p:cNvSpPr txBox="1"/>
          <p:nvPr>
            <p:custDataLst>
              <p:tags r:id="rId22"/>
            </p:custDataLst>
          </p:nvPr>
        </p:nvSpPr>
        <p:spPr>
          <a:xfrm>
            <a:off x="7043420" y="5458460"/>
            <a:ext cx="2342515" cy="368300"/>
          </a:xfrm>
          <a:prstGeom prst="rect">
            <a:avLst/>
          </a:prstGeom>
          <a:noFill/>
        </p:spPr>
        <p:txBody>
          <a:bodyPr wrap="square" rtlCol="0">
            <a:spAutoFit/>
          </a:bodyPr>
          <a:p>
            <a:r>
              <a:rPr lang="zh-CN" altLang="zh-CN">
                <a:solidFill>
                  <a:schemeClr val="bg1"/>
                </a:solidFill>
                <a:latin typeface="思源黑体" panose="020B0400000000000000" pitchFamily="34" charset="-122"/>
                <a:ea typeface="思源黑体" panose="020B0400000000000000" pitchFamily="34" charset="-122"/>
                <a:sym typeface="+mn-ea"/>
              </a:rPr>
              <a:t>通用检测平台</a:t>
            </a:r>
            <a:endParaRPr lang="zh-CN" altLang="en-US">
              <a:solidFill>
                <a:schemeClr val="bg1"/>
              </a:solidFill>
              <a:latin typeface="思源黑体" panose="020B0400000000000000" pitchFamily="34" charset="-122"/>
              <a:ea typeface="思源黑体" panose="020B0400000000000000" pitchFamily="34" charset="-122"/>
            </a:endParaRPr>
          </a:p>
        </p:txBody>
      </p:sp>
      <p:sp>
        <p:nvSpPr>
          <p:cNvPr id="33" name="椭圆 32"/>
          <p:cNvSpPr/>
          <p:nvPr>
            <p:custDataLst>
              <p:tags r:id="rId23"/>
            </p:custDataLst>
          </p:nvPr>
        </p:nvSpPr>
        <p:spPr>
          <a:xfrm>
            <a:off x="6477000" y="5410200"/>
            <a:ext cx="464185" cy="46418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sz="800">
              <a:solidFill>
                <a:srgbClr val="D6680F"/>
              </a:solidFill>
            </a:endParaRPr>
          </a:p>
        </p:txBody>
      </p:sp>
      <p:sp>
        <p:nvSpPr>
          <p:cNvPr id="34" name="文本框 33"/>
          <p:cNvSpPr txBox="1"/>
          <p:nvPr>
            <p:custDataLst>
              <p:tags r:id="rId24"/>
            </p:custDataLst>
          </p:nvPr>
        </p:nvSpPr>
        <p:spPr>
          <a:xfrm>
            <a:off x="6241415" y="5474335"/>
            <a:ext cx="934720" cy="337185"/>
          </a:xfrm>
          <a:prstGeom prst="rect">
            <a:avLst/>
          </a:prstGeom>
          <a:noFill/>
        </p:spPr>
        <p:txBody>
          <a:bodyPr wrap="square" rtlCol="0">
            <a:spAutoFit/>
          </a:bodyPr>
          <a:p>
            <a:pPr algn="ctr"/>
            <a:r>
              <a:rPr lang="en-US" sz="1600" b="1">
                <a:solidFill>
                  <a:srgbClr val="D6680F"/>
                </a:solidFill>
                <a:latin typeface="思源黑体" panose="020B0400000000000000" pitchFamily="34" charset="-122"/>
                <a:ea typeface="思源黑体" panose="020B0400000000000000" pitchFamily="34" charset="-122"/>
                <a:sym typeface="思源黑体" panose="020B0400000000000000" pitchFamily="34" charset="-122"/>
              </a:rPr>
              <a:t>2.5   </a:t>
            </a:r>
            <a:endParaRPr lang="en-US" sz="1600" b="1">
              <a:solidFill>
                <a:srgbClr val="D6680F"/>
              </a:solidFill>
              <a:latin typeface="思源黑体" panose="020B0400000000000000" pitchFamily="34" charset="-122"/>
              <a:ea typeface="思源黑体" panose="020B0400000000000000" pitchFamily="34" charset="-122"/>
              <a:sym typeface="思源黑体" panose="020B0400000000000000" pitchFamily="34" charset="-122"/>
            </a:endParaRPr>
          </a:p>
        </p:txBody>
      </p:sp>
      <p:sp>
        <p:nvSpPr>
          <p:cNvPr id="16" name="圆角矩形 15"/>
          <p:cNvSpPr/>
          <p:nvPr>
            <p:custDataLst>
              <p:tags r:id="rId25"/>
            </p:custDataLst>
          </p:nvPr>
        </p:nvSpPr>
        <p:spPr>
          <a:xfrm>
            <a:off x="6429375" y="3131185"/>
            <a:ext cx="4393565" cy="523875"/>
          </a:xfrm>
          <a:prstGeom prst="roundRect">
            <a:avLst/>
          </a:prstGeom>
          <a:solidFill>
            <a:srgbClr val="D668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sp>
        <p:nvSpPr>
          <p:cNvPr id="18" name="椭圆 17"/>
          <p:cNvSpPr/>
          <p:nvPr>
            <p:custDataLst>
              <p:tags r:id="rId26"/>
            </p:custDataLst>
          </p:nvPr>
        </p:nvSpPr>
        <p:spPr>
          <a:xfrm>
            <a:off x="6485890" y="3168015"/>
            <a:ext cx="464185" cy="46418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sz="800">
              <a:solidFill>
                <a:srgbClr val="D6680F"/>
              </a:solidFill>
            </a:endParaRPr>
          </a:p>
        </p:txBody>
      </p:sp>
      <p:sp>
        <p:nvSpPr>
          <p:cNvPr id="20" name="文本框 19"/>
          <p:cNvSpPr txBox="1"/>
          <p:nvPr>
            <p:custDataLst>
              <p:tags r:id="rId27"/>
            </p:custDataLst>
          </p:nvPr>
        </p:nvSpPr>
        <p:spPr>
          <a:xfrm>
            <a:off x="6250305" y="3224530"/>
            <a:ext cx="934720" cy="337185"/>
          </a:xfrm>
          <a:prstGeom prst="rect">
            <a:avLst/>
          </a:prstGeom>
          <a:noFill/>
        </p:spPr>
        <p:txBody>
          <a:bodyPr wrap="square" rtlCol="0">
            <a:spAutoFit/>
          </a:bodyPr>
          <a:p>
            <a:pPr algn="ctr"/>
            <a:r>
              <a:rPr lang="en-US" sz="1600" b="1">
                <a:solidFill>
                  <a:srgbClr val="D6680F"/>
                </a:solidFill>
                <a:latin typeface="思源黑体" panose="020B0400000000000000" pitchFamily="34" charset="-122"/>
                <a:ea typeface="思源黑体" panose="020B0400000000000000" pitchFamily="34" charset="-122"/>
                <a:sym typeface="思源黑体" panose="020B0400000000000000" pitchFamily="34" charset="-122"/>
              </a:rPr>
              <a:t>2.2    </a:t>
            </a:r>
            <a:endParaRPr lang="en-US" sz="1600" b="1">
              <a:solidFill>
                <a:srgbClr val="D6680F"/>
              </a:solidFill>
              <a:latin typeface="思源黑体" panose="020B0400000000000000" pitchFamily="34" charset="-122"/>
              <a:ea typeface="思源黑体" panose="020B0400000000000000" pitchFamily="34" charset="-122"/>
              <a:sym typeface="思源黑体" panose="020B0400000000000000" pitchFamily="34" charset="-122"/>
            </a:endParaRPr>
          </a:p>
        </p:txBody>
      </p:sp>
      <p:sp>
        <p:nvSpPr>
          <p:cNvPr id="23" name="文本框 22"/>
          <p:cNvSpPr txBox="1"/>
          <p:nvPr>
            <p:custDataLst>
              <p:tags r:id="rId28"/>
            </p:custDataLst>
          </p:nvPr>
        </p:nvSpPr>
        <p:spPr>
          <a:xfrm>
            <a:off x="7033895" y="3224530"/>
            <a:ext cx="2342515" cy="368300"/>
          </a:xfrm>
          <a:prstGeom prst="rect">
            <a:avLst/>
          </a:prstGeom>
          <a:noFill/>
        </p:spPr>
        <p:txBody>
          <a:bodyPr wrap="square" rtlCol="0">
            <a:spAutoFit/>
          </a:bodyPr>
          <a:p>
            <a:r>
              <a:rPr lang="zh-CN" altLang="zh-CN">
                <a:solidFill>
                  <a:schemeClr val="bg1"/>
                </a:solidFill>
                <a:latin typeface="思源黑体" panose="020B0400000000000000" pitchFamily="34" charset="-122"/>
                <a:ea typeface="思源黑体" panose="020B0400000000000000" pitchFamily="34" charset="-122"/>
                <a:sym typeface="+mn-ea"/>
              </a:rPr>
              <a:t>模具监视器</a:t>
            </a:r>
            <a:endParaRPr lang="zh-CN" altLang="zh-CN">
              <a:solidFill>
                <a:schemeClr val="bg1"/>
              </a:solidFill>
              <a:latin typeface="思源黑体" panose="020B0400000000000000" pitchFamily="34" charset="-122"/>
              <a:ea typeface="思源黑体" panose="020B0400000000000000" pitchFamily="34" charset="-122"/>
            </a:endParaRPr>
          </a:p>
        </p:txBody>
      </p:sp>
    </p:spTree>
    <p:custDataLst>
      <p:tags r:id="rId29"/>
    </p:custDataLst>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0" name="圆角矩形 119"/>
          <p:cNvSpPr/>
          <p:nvPr>
            <p:custDataLst>
              <p:tags r:id="rId1"/>
            </p:custDataLst>
          </p:nvPr>
        </p:nvSpPr>
        <p:spPr>
          <a:xfrm>
            <a:off x="-344170" y="1300480"/>
            <a:ext cx="1420495" cy="5351145"/>
          </a:xfrm>
          <a:prstGeom prst="roundRect">
            <a:avLst/>
          </a:prstGeom>
          <a:gradFill>
            <a:gsLst>
              <a:gs pos="0">
                <a:srgbClr val="F6B179">
                  <a:lumMod val="7000"/>
                  <a:lumOff val="93000"/>
                  <a:alpha val="85000"/>
                </a:srgbClr>
              </a:gs>
              <a:gs pos="50000">
                <a:srgbClr val="D6680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7" name="椭圆 26"/>
          <p:cNvSpPr/>
          <p:nvPr>
            <p:custDataLst>
              <p:tags r:id="rId2"/>
            </p:custDataLst>
          </p:nvPr>
        </p:nvSpPr>
        <p:spPr>
          <a:xfrm>
            <a:off x="6014720" y="1084580"/>
            <a:ext cx="699770" cy="699770"/>
          </a:xfrm>
          <a:prstGeom prst="ellipse">
            <a:avLst/>
          </a:prstGeom>
          <a:gradFill flip="none" rotWithShape="1">
            <a:gsLst>
              <a:gs pos="13000">
                <a:srgbClr val="D6680F">
                  <a:alpha val="54000"/>
                </a:srgbClr>
              </a:gs>
              <a:gs pos="100000">
                <a:srgbClr val="D6680F">
                  <a:alpha val="100000"/>
                </a:srgbClr>
              </a:gs>
            </a:gsLst>
            <a:lin ang="5400000" scaled="1"/>
            <a:tileRect/>
          </a:gradFill>
          <a:ln>
            <a:noFill/>
          </a:ln>
          <a:effectLst>
            <a:outerShdw blurRad="1270000" sx="102000" sy="102000" algn="ctr" rotWithShape="0">
              <a:srgbClr val="002BFF">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sz="2000">
              <a:latin typeface="微软雅黑" panose="020B0503020204020204" pitchFamily="34" charset="-122"/>
              <a:ea typeface="微软雅黑" panose="020B0503020204020204" pitchFamily="34" charset="-122"/>
            </a:endParaRPr>
          </a:p>
        </p:txBody>
      </p:sp>
      <p:sp>
        <p:nvSpPr>
          <p:cNvPr id="5" name="椭圆 4"/>
          <p:cNvSpPr/>
          <p:nvPr>
            <p:custDataLst>
              <p:tags r:id="rId3"/>
            </p:custDataLst>
          </p:nvPr>
        </p:nvSpPr>
        <p:spPr>
          <a:xfrm>
            <a:off x="10942320" y="3581400"/>
            <a:ext cx="448310" cy="448310"/>
          </a:xfrm>
          <a:prstGeom prst="ellipse">
            <a:avLst/>
          </a:prstGeom>
          <a:gradFill flip="none" rotWithShape="1">
            <a:gsLst>
              <a:gs pos="13000">
                <a:srgbClr val="D6680F">
                  <a:alpha val="54000"/>
                </a:srgbClr>
              </a:gs>
              <a:gs pos="100000">
                <a:srgbClr val="D6680F">
                  <a:alpha val="100000"/>
                </a:srgbClr>
              </a:gs>
            </a:gsLst>
            <a:lin ang="5400000" scaled="1"/>
            <a:tileRect/>
          </a:gradFill>
          <a:ln>
            <a:noFill/>
          </a:ln>
          <a:effectLst>
            <a:outerShdw blurRad="1270000" sx="102000" sy="102000" algn="ctr" rotWithShape="0">
              <a:srgbClr val="002BFF">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sz="2000">
              <a:latin typeface="微软雅黑" panose="020B0503020204020204" pitchFamily="34" charset="-122"/>
              <a:ea typeface="微软雅黑" panose="020B0503020204020204" pitchFamily="34" charset="-122"/>
            </a:endParaRPr>
          </a:p>
        </p:txBody>
      </p:sp>
      <p:sp>
        <p:nvSpPr>
          <p:cNvPr id="3" name="椭圆 2"/>
          <p:cNvSpPr/>
          <p:nvPr>
            <p:custDataLst>
              <p:tags r:id="rId4"/>
            </p:custDataLst>
          </p:nvPr>
        </p:nvSpPr>
        <p:spPr>
          <a:xfrm>
            <a:off x="7827645" y="871220"/>
            <a:ext cx="828675" cy="828675"/>
          </a:xfrm>
          <a:prstGeom prst="ellipse">
            <a:avLst/>
          </a:prstGeom>
          <a:gradFill flip="none" rotWithShape="1">
            <a:gsLst>
              <a:gs pos="13000">
                <a:srgbClr val="D6680F">
                  <a:alpha val="54000"/>
                </a:srgbClr>
              </a:gs>
              <a:gs pos="100000">
                <a:srgbClr val="D6680F">
                  <a:alpha val="100000"/>
                </a:srgbClr>
              </a:gs>
            </a:gsLst>
            <a:lin ang="5400000" scaled="1"/>
            <a:tileRect/>
          </a:gradFill>
          <a:ln>
            <a:noFill/>
          </a:ln>
          <a:effectLst>
            <a:outerShdw blurRad="1270000" sx="102000" sy="102000" algn="ctr" rotWithShape="0">
              <a:srgbClr val="002BFF">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sz="2000">
              <a:latin typeface="微软雅黑" panose="020B0503020204020204" pitchFamily="34" charset="-122"/>
              <a:ea typeface="微软雅黑" panose="020B0503020204020204" pitchFamily="34" charset="-122"/>
            </a:endParaRPr>
          </a:p>
        </p:txBody>
      </p:sp>
      <p:sp>
        <p:nvSpPr>
          <p:cNvPr id="23" name="椭圆 22"/>
          <p:cNvSpPr/>
          <p:nvPr>
            <p:custDataLst>
              <p:tags r:id="rId5"/>
            </p:custDataLst>
          </p:nvPr>
        </p:nvSpPr>
        <p:spPr>
          <a:xfrm>
            <a:off x="9356725" y="3522980"/>
            <a:ext cx="102235" cy="102235"/>
          </a:xfrm>
          <a:prstGeom prst="ellipse">
            <a:avLst/>
          </a:prstGeom>
          <a:gradFill>
            <a:gsLst>
              <a:gs pos="13000">
                <a:srgbClr val="D6680F"/>
              </a:gs>
              <a:gs pos="81000">
                <a:srgbClr val="D6680F">
                  <a:alpha val="31000"/>
                </a:srgbClr>
              </a:gs>
            </a:gsLst>
            <a:lin ang="6360000" scaled="1"/>
          </a:gradFill>
          <a:ln>
            <a:noFill/>
          </a:ln>
          <a:effectLst>
            <a:outerShdw blurRad="1270000" sx="102000" sy="102000" algn="ctr" rotWithShape="0">
              <a:srgbClr val="002BFF">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latin typeface="微软雅黑" panose="020B0503020204020204" pitchFamily="34" charset="-122"/>
              <a:ea typeface="微软雅黑" panose="020B0503020204020204" pitchFamily="34" charset="-122"/>
            </a:endParaRPr>
          </a:p>
        </p:txBody>
      </p:sp>
      <p:cxnSp>
        <p:nvCxnSpPr>
          <p:cNvPr id="33" name="直接连接符 32"/>
          <p:cNvCxnSpPr/>
          <p:nvPr>
            <p:custDataLst>
              <p:tags r:id="rId6"/>
            </p:custDataLst>
          </p:nvPr>
        </p:nvCxnSpPr>
        <p:spPr>
          <a:xfrm>
            <a:off x="6360403" y="1784405"/>
            <a:ext cx="0" cy="1375410"/>
          </a:xfrm>
          <a:prstGeom prst="line">
            <a:avLst/>
          </a:prstGeom>
          <a:noFill/>
          <a:ln w="9525">
            <a:solidFill>
              <a:srgbClr val="D6680F"/>
            </a:solidFill>
          </a:ln>
        </p:spPr>
        <p:style>
          <a:lnRef idx="2">
            <a:schemeClr val="accent1">
              <a:shade val="50000"/>
            </a:schemeClr>
          </a:lnRef>
          <a:fillRef idx="1">
            <a:schemeClr val="accent1"/>
          </a:fillRef>
          <a:effectRef idx="0">
            <a:schemeClr val="accent1"/>
          </a:effectRef>
          <a:fontRef idx="minor">
            <a:schemeClr val="lt1"/>
          </a:fontRef>
        </p:style>
      </p:cxnSp>
      <p:sp>
        <p:nvSpPr>
          <p:cNvPr id="34" name="任意多边形: 形状 33"/>
          <p:cNvSpPr/>
          <p:nvPr>
            <p:custDataLst>
              <p:tags r:id="rId7"/>
            </p:custDataLst>
          </p:nvPr>
        </p:nvSpPr>
        <p:spPr>
          <a:xfrm>
            <a:off x="6360160" y="3145155"/>
            <a:ext cx="238125" cy="238125"/>
          </a:xfrm>
          <a:custGeom>
            <a:avLst/>
            <a:gdLst>
              <a:gd name="connsiteX0" fmla="*/ 0 w 252000"/>
              <a:gd name="connsiteY0" fmla="*/ 0 h 252000"/>
              <a:gd name="connsiteX1" fmla="*/ 252000 w 252000"/>
              <a:gd name="connsiteY1" fmla="*/ 252000 h 252000"/>
            </a:gdLst>
            <a:ahLst/>
            <a:cxnLst>
              <a:cxn ang="0">
                <a:pos x="connsiteX0" y="connsiteY0"/>
              </a:cxn>
              <a:cxn ang="0">
                <a:pos x="connsiteX1" y="connsiteY1"/>
              </a:cxn>
            </a:cxnLst>
            <a:rect l="l" t="t" r="r" b="b"/>
            <a:pathLst>
              <a:path w="252000" h="252000">
                <a:moveTo>
                  <a:pt x="0" y="0"/>
                </a:moveTo>
                <a:cubicBezTo>
                  <a:pt x="13" y="139104"/>
                  <a:pt x="112896" y="252000"/>
                  <a:pt x="252000" y="252000"/>
                </a:cubicBezTo>
              </a:path>
            </a:pathLst>
          </a:custGeom>
          <a:noFill/>
          <a:ln w="9525">
            <a:solidFill>
              <a:srgbClr val="D6680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solidFill>
                <a:schemeClr val="lt1"/>
              </a:solidFill>
              <a:latin typeface="微软雅黑" panose="020B0503020204020204" pitchFamily="34" charset="-122"/>
              <a:ea typeface="微软雅黑" panose="020B0503020204020204" pitchFamily="34" charset="-122"/>
            </a:endParaRPr>
          </a:p>
        </p:txBody>
      </p:sp>
      <p:cxnSp>
        <p:nvCxnSpPr>
          <p:cNvPr id="35" name="直接连接符 34"/>
          <p:cNvCxnSpPr/>
          <p:nvPr>
            <p:custDataLst>
              <p:tags r:id="rId8"/>
            </p:custDataLst>
          </p:nvPr>
        </p:nvCxnSpPr>
        <p:spPr>
          <a:xfrm>
            <a:off x="6593353" y="3384326"/>
            <a:ext cx="272415" cy="0"/>
          </a:xfrm>
          <a:prstGeom prst="line">
            <a:avLst/>
          </a:prstGeom>
          <a:noFill/>
          <a:ln w="9525">
            <a:solidFill>
              <a:srgbClr val="D6680F"/>
            </a:solidFill>
          </a:ln>
        </p:spPr>
        <p:style>
          <a:lnRef idx="2">
            <a:schemeClr val="accent1">
              <a:shade val="50000"/>
            </a:schemeClr>
          </a:lnRef>
          <a:fillRef idx="1">
            <a:schemeClr val="accent1"/>
          </a:fillRef>
          <a:effectRef idx="0">
            <a:schemeClr val="accent1"/>
          </a:effectRef>
          <a:fontRef idx="minor">
            <a:schemeClr val="lt1"/>
          </a:fontRef>
        </p:style>
      </p:cxnSp>
      <p:sp>
        <p:nvSpPr>
          <p:cNvPr id="36" name="任意多边形: 形状 35"/>
          <p:cNvSpPr/>
          <p:nvPr>
            <p:custDataLst>
              <p:tags r:id="rId9"/>
            </p:custDataLst>
          </p:nvPr>
        </p:nvSpPr>
        <p:spPr>
          <a:xfrm>
            <a:off x="6865620" y="3384550"/>
            <a:ext cx="238125" cy="238125"/>
          </a:xfrm>
          <a:custGeom>
            <a:avLst/>
            <a:gdLst>
              <a:gd name="connsiteX0" fmla="*/ 0 w 252000"/>
              <a:gd name="connsiteY0" fmla="*/ 0 h 252000"/>
              <a:gd name="connsiteX1" fmla="*/ 252000 w 252000"/>
              <a:gd name="connsiteY1" fmla="*/ 252000 h 252000"/>
            </a:gdLst>
            <a:ahLst/>
            <a:cxnLst>
              <a:cxn ang="0">
                <a:pos x="connsiteX0" y="connsiteY0"/>
              </a:cxn>
              <a:cxn ang="0">
                <a:pos x="connsiteX1" y="connsiteY1"/>
              </a:cxn>
            </a:cxnLst>
            <a:rect l="l" t="t" r="r" b="b"/>
            <a:pathLst>
              <a:path w="252000" h="252000">
                <a:moveTo>
                  <a:pt x="0" y="0"/>
                </a:moveTo>
                <a:cubicBezTo>
                  <a:pt x="139117" y="0"/>
                  <a:pt x="252000" y="112896"/>
                  <a:pt x="252000" y="252000"/>
                </a:cubicBezTo>
              </a:path>
            </a:pathLst>
          </a:custGeom>
          <a:noFill/>
          <a:ln w="9525">
            <a:solidFill>
              <a:srgbClr val="D6680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solidFill>
                <a:schemeClr val="lt1"/>
              </a:solidFill>
              <a:latin typeface="微软雅黑" panose="020B0503020204020204" pitchFamily="34" charset="-122"/>
              <a:ea typeface="微软雅黑" panose="020B0503020204020204" pitchFamily="34" charset="-122"/>
            </a:endParaRPr>
          </a:p>
        </p:txBody>
      </p:sp>
      <p:cxnSp>
        <p:nvCxnSpPr>
          <p:cNvPr id="37" name="直接连接符 36"/>
          <p:cNvCxnSpPr/>
          <p:nvPr>
            <p:custDataLst>
              <p:tags r:id="rId10"/>
            </p:custDataLst>
          </p:nvPr>
        </p:nvCxnSpPr>
        <p:spPr>
          <a:xfrm>
            <a:off x="7100682" y="3619816"/>
            <a:ext cx="0" cy="2210435"/>
          </a:xfrm>
          <a:prstGeom prst="line">
            <a:avLst/>
          </a:prstGeom>
          <a:noFill/>
          <a:ln w="9525">
            <a:solidFill>
              <a:srgbClr val="D6680F"/>
            </a:solidFill>
          </a:ln>
        </p:spPr>
        <p:style>
          <a:lnRef idx="2">
            <a:schemeClr val="accent1">
              <a:shade val="50000"/>
            </a:schemeClr>
          </a:lnRef>
          <a:fillRef idx="1">
            <a:schemeClr val="accent1"/>
          </a:fillRef>
          <a:effectRef idx="0">
            <a:schemeClr val="accent1"/>
          </a:effectRef>
          <a:fontRef idx="minor">
            <a:schemeClr val="lt1"/>
          </a:fontRef>
        </p:style>
      </p:cxnSp>
      <p:cxnSp>
        <p:nvCxnSpPr>
          <p:cNvPr id="38" name="直接连接符 37"/>
          <p:cNvCxnSpPr/>
          <p:nvPr>
            <p:custDataLst>
              <p:tags r:id="rId11"/>
            </p:custDataLst>
          </p:nvPr>
        </p:nvCxnSpPr>
        <p:spPr>
          <a:xfrm>
            <a:off x="5438775" y="2731135"/>
            <a:ext cx="540385" cy="0"/>
          </a:xfrm>
          <a:prstGeom prst="line">
            <a:avLst/>
          </a:prstGeom>
          <a:noFill/>
          <a:ln w="9525">
            <a:solidFill>
              <a:srgbClr val="D6680F"/>
            </a:solidFill>
          </a:ln>
        </p:spPr>
        <p:style>
          <a:lnRef idx="2">
            <a:schemeClr val="accent1">
              <a:shade val="50000"/>
            </a:schemeClr>
          </a:lnRef>
          <a:fillRef idx="1">
            <a:schemeClr val="accent1"/>
          </a:fillRef>
          <a:effectRef idx="0">
            <a:schemeClr val="accent1"/>
          </a:effectRef>
          <a:fontRef idx="minor">
            <a:schemeClr val="lt1"/>
          </a:fontRef>
        </p:style>
      </p:cxnSp>
      <p:sp>
        <p:nvSpPr>
          <p:cNvPr id="39" name="任意多边形: 形状 38"/>
          <p:cNvSpPr/>
          <p:nvPr>
            <p:custDataLst>
              <p:tags r:id="rId12"/>
            </p:custDataLst>
          </p:nvPr>
        </p:nvSpPr>
        <p:spPr>
          <a:xfrm>
            <a:off x="5963285" y="2731135"/>
            <a:ext cx="238125" cy="238125"/>
          </a:xfrm>
          <a:custGeom>
            <a:avLst/>
            <a:gdLst>
              <a:gd name="connsiteX0" fmla="*/ 0 w 252000"/>
              <a:gd name="connsiteY0" fmla="*/ 0 h 252000"/>
              <a:gd name="connsiteX1" fmla="*/ 252000 w 252000"/>
              <a:gd name="connsiteY1" fmla="*/ 252000 h 252000"/>
            </a:gdLst>
            <a:ahLst/>
            <a:cxnLst>
              <a:cxn ang="0">
                <a:pos x="connsiteX0" y="connsiteY0"/>
              </a:cxn>
              <a:cxn ang="0">
                <a:pos x="connsiteX1" y="connsiteY1"/>
              </a:cxn>
            </a:cxnLst>
            <a:rect l="l" t="t" r="r" b="b"/>
            <a:pathLst>
              <a:path w="252000" h="252000">
                <a:moveTo>
                  <a:pt x="0" y="0"/>
                </a:moveTo>
                <a:cubicBezTo>
                  <a:pt x="139117" y="0"/>
                  <a:pt x="252000" y="112896"/>
                  <a:pt x="252000" y="252000"/>
                </a:cubicBezTo>
              </a:path>
            </a:pathLst>
          </a:custGeom>
          <a:noFill/>
          <a:ln w="9525">
            <a:solidFill>
              <a:srgbClr val="D6680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solidFill>
                <a:schemeClr val="lt1"/>
              </a:solidFill>
              <a:latin typeface="微软雅黑" panose="020B0503020204020204" pitchFamily="34" charset="-122"/>
              <a:ea typeface="微软雅黑" panose="020B0503020204020204" pitchFamily="34" charset="-122"/>
            </a:endParaRPr>
          </a:p>
        </p:txBody>
      </p:sp>
      <p:cxnSp>
        <p:nvCxnSpPr>
          <p:cNvPr id="40" name="直接连接符 39"/>
          <p:cNvCxnSpPr/>
          <p:nvPr>
            <p:custDataLst>
              <p:tags r:id="rId13"/>
            </p:custDataLst>
          </p:nvPr>
        </p:nvCxnSpPr>
        <p:spPr>
          <a:xfrm>
            <a:off x="6199698" y="2968179"/>
            <a:ext cx="0" cy="734695"/>
          </a:xfrm>
          <a:prstGeom prst="line">
            <a:avLst/>
          </a:prstGeom>
          <a:noFill/>
          <a:ln w="9525">
            <a:solidFill>
              <a:srgbClr val="D6680F"/>
            </a:solidFill>
          </a:ln>
        </p:spPr>
        <p:style>
          <a:lnRef idx="2">
            <a:schemeClr val="accent1">
              <a:shade val="50000"/>
            </a:schemeClr>
          </a:lnRef>
          <a:fillRef idx="1">
            <a:schemeClr val="accent1"/>
          </a:fillRef>
          <a:effectRef idx="0">
            <a:schemeClr val="accent1"/>
          </a:effectRef>
          <a:fontRef idx="minor">
            <a:schemeClr val="lt1"/>
          </a:fontRef>
        </p:style>
      </p:cxnSp>
      <p:sp>
        <p:nvSpPr>
          <p:cNvPr id="41" name="任意多边形: 形状 40"/>
          <p:cNvSpPr/>
          <p:nvPr>
            <p:custDataLst>
              <p:tags r:id="rId14"/>
            </p:custDataLst>
          </p:nvPr>
        </p:nvSpPr>
        <p:spPr>
          <a:xfrm>
            <a:off x="6199505" y="3696970"/>
            <a:ext cx="238125" cy="238125"/>
          </a:xfrm>
          <a:custGeom>
            <a:avLst/>
            <a:gdLst>
              <a:gd name="connsiteX0" fmla="*/ 0 w 252000"/>
              <a:gd name="connsiteY0" fmla="*/ 0 h 252000"/>
              <a:gd name="connsiteX1" fmla="*/ 252000 w 252000"/>
              <a:gd name="connsiteY1" fmla="*/ 252000 h 252000"/>
            </a:gdLst>
            <a:ahLst/>
            <a:cxnLst>
              <a:cxn ang="0">
                <a:pos x="connsiteX0" y="connsiteY0"/>
              </a:cxn>
              <a:cxn ang="0">
                <a:pos x="connsiteX1" y="connsiteY1"/>
              </a:cxn>
            </a:cxnLst>
            <a:rect l="l" t="t" r="r" b="b"/>
            <a:pathLst>
              <a:path w="252000" h="252000">
                <a:moveTo>
                  <a:pt x="0" y="0"/>
                </a:moveTo>
                <a:cubicBezTo>
                  <a:pt x="13" y="139104"/>
                  <a:pt x="112896" y="252000"/>
                  <a:pt x="252000" y="252000"/>
                </a:cubicBezTo>
              </a:path>
            </a:pathLst>
          </a:custGeom>
          <a:noFill/>
          <a:ln w="9525">
            <a:solidFill>
              <a:srgbClr val="D6680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solidFill>
                <a:schemeClr val="lt1"/>
              </a:solidFill>
              <a:latin typeface="微软雅黑" panose="020B0503020204020204" pitchFamily="34" charset="-122"/>
              <a:ea typeface="微软雅黑" panose="020B0503020204020204" pitchFamily="34" charset="-122"/>
            </a:endParaRPr>
          </a:p>
        </p:txBody>
      </p:sp>
      <p:cxnSp>
        <p:nvCxnSpPr>
          <p:cNvPr id="42" name="直接连接符 41"/>
          <p:cNvCxnSpPr/>
          <p:nvPr>
            <p:custDataLst>
              <p:tags r:id="rId15"/>
            </p:custDataLst>
          </p:nvPr>
        </p:nvCxnSpPr>
        <p:spPr>
          <a:xfrm>
            <a:off x="6434553" y="3936649"/>
            <a:ext cx="657860" cy="0"/>
          </a:xfrm>
          <a:prstGeom prst="line">
            <a:avLst/>
          </a:prstGeom>
          <a:noFill/>
          <a:ln w="9525">
            <a:solidFill>
              <a:srgbClr val="D6680F"/>
            </a:solidFill>
          </a:ln>
        </p:spPr>
        <p:style>
          <a:lnRef idx="2">
            <a:schemeClr val="accent1">
              <a:shade val="50000"/>
            </a:schemeClr>
          </a:lnRef>
          <a:fillRef idx="1">
            <a:schemeClr val="accent1"/>
          </a:fillRef>
          <a:effectRef idx="0">
            <a:schemeClr val="accent1"/>
          </a:effectRef>
          <a:fontRef idx="minor">
            <a:schemeClr val="lt1"/>
          </a:fontRef>
        </p:style>
      </p:cxnSp>
      <p:cxnSp>
        <p:nvCxnSpPr>
          <p:cNvPr id="43" name="直接连接符 42"/>
          <p:cNvCxnSpPr/>
          <p:nvPr>
            <p:custDataLst>
              <p:tags r:id="rId16"/>
            </p:custDataLst>
          </p:nvPr>
        </p:nvCxnSpPr>
        <p:spPr>
          <a:xfrm>
            <a:off x="5151387" y="2369515"/>
            <a:ext cx="0" cy="1540510"/>
          </a:xfrm>
          <a:prstGeom prst="line">
            <a:avLst/>
          </a:prstGeom>
          <a:noFill/>
          <a:ln w="9525">
            <a:solidFill>
              <a:srgbClr val="D6680F"/>
            </a:solidFill>
          </a:ln>
        </p:spPr>
        <p:style>
          <a:lnRef idx="2">
            <a:schemeClr val="accent1">
              <a:shade val="50000"/>
            </a:schemeClr>
          </a:lnRef>
          <a:fillRef idx="1">
            <a:schemeClr val="accent1"/>
          </a:fillRef>
          <a:effectRef idx="0">
            <a:schemeClr val="accent1"/>
          </a:effectRef>
          <a:fontRef idx="minor">
            <a:schemeClr val="lt1"/>
          </a:fontRef>
        </p:style>
      </p:cxnSp>
      <p:sp>
        <p:nvSpPr>
          <p:cNvPr id="44" name="任意多边形: 形状 43"/>
          <p:cNvSpPr/>
          <p:nvPr>
            <p:custDataLst>
              <p:tags r:id="rId17"/>
            </p:custDataLst>
          </p:nvPr>
        </p:nvSpPr>
        <p:spPr>
          <a:xfrm>
            <a:off x="5153025" y="3881120"/>
            <a:ext cx="238125" cy="238125"/>
          </a:xfrm>
          <a:custGeom>
            <a:avLst/>
            <a:gdLst>
              <a:gd name="connsiteX0" fmla="*/ 0 w 252000"/>
              <a:gd name="connsiteY0" fmla="*/ 0 h 252000"/>
              <a:gd name="connsiteX1" fmla="*/ 252000 w 252000"/>
              <a:gd name="connsiteY1" fmla="*/ 252000 h 252000"/>
            </a:gdLst>
            <a:ahLst/>
            <a:cxnLst>
              <a:cxn ang="0">
                <a:pos x="connsiteX0" y="connsiteY0"/>
              </a:cxn>
              <a:cxn ang="0">
                <a:pos x="connsiteX1" y="connsiteY1"/>
              </a:cxn>
            </a:cxnLst>
            <a:rect l="l" t="t" r="r" b="b"/>
            <a:pathLst>
              <a:path w="252000" h="252000">
                <a:moveTo>
                  <a:pt x="0" y="0"/>
                </a:moveTo>
                <a:cubicBezTo>
                  <a:pt x="13" y="139104"/>
                  <a:pt x="112896" y="252000"/>
                  <a:pt x="252000" y="252000"/>
                </a:cubicBezTo>
              </a:path>
            </a:pathLst>
          </a:custGeom>
          <a:noFill/>
          <a:ln w="9525">
            <a:solidFill>
              <a:srgbClr val="D6680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solidFill>
                <a:schemeClr val="lt1"/>
              </a:solidFill>
              <a:latin typeface="微软雅黑" panose="020B0503020204020204" pitchFamily="34" charset="-122"/>
              <a:ea typeface="微软雅黑" panose="020B0503020204020204" pitchFamily="34" charset="-122"/>
            </a:endParaRPr>
          </a:p>
        </p:txBody>
      </p:sp>
      <p:cxnSp>
        <p:nvCxnSpPr>
          <p:cNvPr id="45" name="直接连接符 44"/>
          <p:cNvCxnSpPr/>
          <p:nvPr>
            <p:custDataLst>
              <p:tags r:id="rId18"/>
            </p:custDataLst>
          </p:nvPr>
        </p:nvCxnSpPr>
        <p:spPr>
          <a:xfrm>
            <a:off x="5388782" y="4122066"/>
            <a:ext cx="1438910" cy="0"/>
          </a:xfrm>
          <a:prstGeom prst="line">
            <a:avLst/>
          </a:prstGeom>
          <a:noFill/>
          <a:ln w="9525">
            <a:solidFill>
              <a:srgbClr val="D6680F"/>
            </a:solidFill>
          </a:ln>
        </p:spPr>
        <p:style>
          <a:lnRef idx="2">
            <a:schemeClr val="accent1">
              <a:shade val="50000"/>
            </a:schemeClr>
          </a:lnRef>
          <a:fillRef idx="1">
            <a:schemeClr val="accent1"/>
          </a:fillRef>
          <a:effectRef idx="0">
            <a:schemeClr val="accent1"/>
          </a:effectRef>
          <a:fontRef idx="minor">
            <a:schemeClr val="lt1"/>
          </a:fontRef>
        </p:style>
      </p:cxnSp>
      <p:sp>
        <p:nvSpPr>
          <p:cNvPr id="46" name="任意多边形: 形状 45"/>
          <p:cNvSpPr/>
          <p:nvPr>
            <p:custDataLst>
              <p:tags r:id="rId19"/>
            </p:custDataLst>
          </p:nvPr>
        </p:nvSpPr>
        <p:spPr>
          <a:xfrm>
            <a:off x="6862445" y="4187825"/>
            <a:ext cx="238125" cy="238125"/>
          </a:xfrm>
          <a:custGeom>
            <a:avLst/>
            <a:gdLst>
              <a:gd name="connsiteX0" fmla="*/ 0 w 252000"/>
              <a:gd name="connsiteY0" fmla="*/ 0 h 252000"/>
              <a:gd name="connsiteX1" fmla="*/ 252000 w 252000"/>
              <a:gd name="connsiteY1" fmla="*/ 252000 h 252000"/>
            </a:gdLst>
            <a:ahLst/>
            <a:cxnLst>
              <a:cxn ang="0">
                <a:pos x="connsiteX0" y="connsiteY0"/>
              </a:cxn>
              <a:cxn ang="0">
                <a:pos x="connsiteX1" y="connsiteY1"/>
              </a:cxn>
            </a:cxnLst>
            <a:rect l="l" t="t" r="r" b="b"/>
            <a:pathLst>
              <a:path w="252000" h="252000">
                <a:moveTo>
                  <a:pt x="0" y="0"/>
                </a:moveTo>
                <a:cubicBezTo>
                  <a:pt x="139117" y="0"/>
                  <a:pt x="252000" y="112896"/>
                  <a:pt x="252000" y="252000"/>
                </a:cubicBezTo>
              </a:path>
            </a:pathLst>
          </a:cu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solidFill>
                <a:schemeClr val="lt1"/>
              </a:solidFill>
              <a:latin typeface="微软雅黑" panose="020B0503020204020204" pitchFamily="34" charset="-122"/>
              <a:ea typeface="微软雅黑" panose="020B0503020204020204" pitchFamily="34" charset="-122"/>
            </a:endParaRPr>
          </a:p>
        </p:txBody>
      </p:sp>
      <p:cxnSp>
        <p:nvCxnSpPr>
          <p:cNvPr id="52" name="直接连接符 51"/>
          <p:cNvCxnSpPr/>
          <p:nvPr>
            <p:custDataLst>
              <p:tags r:id="rId20"/>
            </p:custDataLst>
          </p:nvPr>
        </p:nvCxnSpPr>
        <p:spPr>
          <a:xfrm>
            <a:off x="7017578" y="4820086"/>
            <a:ext cx="0" cy="1009650"/>
          </a:xfrm>
          <a:prstGeom prst="line">
            <a:avLst/>
          </a:prstGeom>
          <a:noFill/>
          <a:ln w="9525">
            <a:solidFill>
              <a:srgbClr val="D6680F"/>
            </a:solidFill>
          </a:ln>
        </p:spPr>
        <p:style>
          <a:lnRef idx="2">
            <a:schemeClr val="accent1">
              <a:shade val="50000"/>
            </a:schemeClr>
          </a:lnRef>
          <a:fillRef idx="1">
            <a:schemeClr val="accent1"/>
          </a:fillRef>
          <a:effectRef idx="0">
            <a:schemeClr val="accent1"/>
          </a:effectRef>
          <a:fontRef idx="minor">
            <a:schemeClr val="lt1"/>
          </a:fontRef>
        </p:style>
      </p:cxnSp>
      <p:sp>
        <p:nvSpPr>
          <p:cNvPr id="53" name="任意多边形: 形状 52"/>
          <p:cNvSpPr/>
          <p:nvPr>
            <p:custDataLst>
              <p:tags r:id="rId21"/>
            </p:custDataLst>
          </p:nvPr>
        </p:nvSpPr>
        <p:spPr>
          <a:xfrm>
            <a:off x="6779260" y="4584065"/>
            <a:ext cx="238125" cy="238125"/>
          </a:xfrm>
          <a:custGeom>
            <a:avLst/>
            <a:gdLst>
              <a:gd name="connsiteX0" fmla="*/ 252000 w 252000"/>
              <a:gd name="connsiteY0" fmla="*/ 252000 h 252000"/>
              <a:gd name="connsiteX1" fmla="*/ 0 w 252000"/>
              <a:gd name="connsiteY1" fmla="*/ 0 h 252000"/>
            </a:gdLst>
            <a:ahLst/>
            <a:cxnLst>
              <a:cxn ang="0">
                <a:pos x="connsiteX0" y="connsiteY0"/>
              </a:cxn>
              <a:cxn ang="0">
                <a:pos x="connsiteX1" y="connsiteY1"/>
              </a:cxn>
            </a:cxnLst>
            <a:rect l="l" t="t" r="r" b="b"/>
            <a:pathLst>
              <a:path w="252000" h="252000">
                <a:moveTo>
                  <a:pt x="252000" y="252000"/>
                </a:moveTo>
                <a:cubicBezTo>
                  <a:pt x="252013" y="112896"/>
                  <a:pt x="139104" y="0"/>
                  <a:pt x="0" y="0"/>
                </a:cubicBezTo>
              </a:path>
            </a:pathLst>
          </a:custGeom>
          <a:noFill/>
          <a:ln w="9525">
            <a:solidFill>
              <a:srgbClr val="D6680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solidFill>
                <a:schemeClr val="lt1"/>
              </a:solidFill>
              <a:latin typeface="微软雅黑" panose="020B0503020204020204" pitchFamily="34" charset="-122"/>
              <a:ea typeface="微软雅黑" panose="020B0503020204020204" pitchFamily="34" charset="-122"/>
            </a:endParaRPr>
          </a:p>
        </p:txBody>
      </p:sp>
      <p:cxnSp>
        <p:nvCxnSpPr>
          <p:cNvPr id="54" name="直接连接符 53"/>
          <p:cNvCxnSpPr/>
          <p:nvPr>
            <p:custDataLst>
              <p:tags r:id="rId22"/>
            </p:custDataLst>
          </p:nvPr>
        </p:nvCxnSpPr>
        <p:spPr>
          <a:xfrm>
            <a:off x="4441695" y="4583960"/>
            <a:ext cx="2343150" cy="0"/>
          </a:xfrm>
          <a:prstGeom prst="line">
            <a:avLst/>
          </a:prstGeom>
          <a:noFill/>
          <a:ln w="9525">
            <a:solidFill>
              <a:srgbClr val="D6680F"/>
            </a:solidFill>
          </a:ln>
        </p:spPr>
        <p:style>
          <a:lnRef idx="2">
            <a:schemeClr val="accent1">
              <a:shade val="50000"/>
            </a:schemeClr>
          </a:lnRef>
          <a:fillRef idx="1">
            <a:schemeClr val="accent1"/>
          </a:fillRef>
          <a:effectRef idx="0">
            <a:schemeClr val="accent1"/>
          </a:effectRef>
          <a:fontRef idx="minor">
            <a:schemeClr val="lt1"/>
          </a:fontRef>
        </p:style>
      </p:cxnSp>
      <p:sp>
        <p:nvSpPr>
          <p:cNvPr id="55" name="任意多边形: 形状 54"/>
          <p:cNvSpPr/>
          <p:nvPr>
            <p:custDataLst>
              <p:tags r:id="rId23"/>
            </p:custDataLst>
          </p:nvPr>
        </p:nvSpPr>
        <p:spPr>
          <a:xfrm>
            <a:off x="3945255" y="4345940"/>
            <a:ext cx="238125" cy="238125"/>
          </a:xfrm>
          <a:custGeom>
            <a:avLst/>
            <a:gdLst>
              <a:gd name="connsiteX0" fmla="*/ 252000 w 252000"/>
              <a:gd name="connsiteY0" fmla="*/ 252000 h 252000"/>
              <a:gd name="connsiteX1" fmla="*/ 0 w 252000"/>
              <a:gd name="connsiteY1" fmla="*/ 0 h 252000"/>
            </a:gdLst>
            <a:ahLst/>
            <a:cxnLst>
              <a:cxn ang="0">
                <a:pos x="connsiteX0" y="connsiteY0"/>
              </a:cxn>
              <a:cxn ang="0">
                <a:pos x="connsiteX1" y="connsiteY1"/>
              </a:cxn>
            </a:cxnLst>
            <a:rect l="l" t="t" r="r" b="b"/>
            <a:pathLst>
              <a:path w="252000" h="252000">
                <a:moveTo>
                  <a:pt x="252000" y="252000"/>
                </a:moveTo>
                <a:cubicBezTo>
                  <a:pt x="112909" y="252000"/>
                  <a:pt x="0" y="139104"/>
                  <a:pt x="0" y="0"/>
                </a:cubicBezTo>
              </a:path>
            </a:pathLst>
          </a:custGeom>
          <a:noFill/>
          <a:ln w="9525">
            <a:solidFill>
              <a:srgbClr val="D6680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solidFill>
                <a:schemeClr val="lt1"/>
              </a:solidFill>
              <a:latin typeface="微软雅黑" panose="020B0503020204020204" pitchFamily="34" charset="-122"/>
              <a:ea typeface="微软雅黑" panose="020B0503020204020204" pitchFamily="34" charset="-122"/>
            </a:endParaRPr>
          </a:p>
        </p:txBody>
      </p:sp>
      <p:cxnSp>
        <p:nvCxnSpPr>
          <p:cNvPr id="56" name="直接连接符 55"/>
          <p:cNvCxnSpPr/>
          <p:nvPr>
            <p:custDataLst>
              <p:tags r:id="rId24"/>
            </p:custDataLst>
          </p:nvPr>
        </p:nvCxnSpPr>
        <p:spPr>
          <a:xfrm>
            <a:off x="3945255" y="3188970"/>
            <a:ext cx="0" cy="721360"/>
          </a:xfrm>
          <a:prstGeom prst="line">
            <a:avLst/>
          </a:prstGeom>
          <a:noFill/>
          <a:ln w="9525">
            <a:solidFill>
              <a:srgbClr val="D6680F"/>
            </a:solidFill>
          </a:ln>
        </p:spPr>
        <p:style>
          <a:lnRef idx="2">
            <a:schemeClr val="accent1">
              <a:shade val="50000"/>
            </a:schemeClr>
          </a:lnRef>
          <a:fillRef idx="1">
            <a:schemeClr val="accent1"/>
          </a:fillRef>
          <a:effectRef idx="0">
            <a:schemeClr val="accent1"/>
          </a:effectRef>
          <a:fontRef idx="minor">
            <a:schemeClr val="lt1"/>
          </a:fontRef>
        </p:style>
      </p:cxnSp>
      <p:cxnSp>
        <p:nvCxnSpPr>
          <p:cNvPr id="57" name="直接连接符 56"/>
          <p:cNvCxnSpPr/>
          <p:nvPr>
            <p:custDataLst>
              <p:tags r:id="rId25"/>
            </p:custDataLst>
          </p:nvPr>
        </p:nvCxnSpPr>
        <p:spPr>
          <a:xfrm>
            <a:off x="3266207" y="4023363"/>
            <a:ext cx="0" cy="329565"/>
          </a:xfrm>
          <a:prstGeom prst="line">
            <a:avLst/>
          </a:prstGeom>
          <a:noFill/>
          <a:ln w="9525">
            <a:solidFill>
              <a:srgbClr val="D6680F"/>
            </a:solidFill>
          </a:ln>
        </p:spPr>
        <p:style>
          <a:lnRef idx="2">
            <a:schemeClr val="accent1">
              <a:shade val="50000"/>
            </a:schemeClr>
          </a:lnRef>
          <a:fillRef idx="1">
            <a:schemeClr val="accent1"/>
          </a:fillRef>
          <a:effectRef idx="0">
            <a:schemeClr val="accent1"/>
          </a:effectRef>
          <a:fontRef idx="minor">
            <a:schemeClr val="lt1"/>
          </a:fontRef>
        </p:style>
      </p:cxnSp>
      <p:sp>
        <p:nvSpPr>
          <p:cNvPr id="58" name="任意多边形: 形状 57"/>
          <p:cNvSpPr/>
          <p:nvPr>
            <p:custDataLst>
              <p:tags r:id="rId26"/>
            </p:custDataLst>
          </p:nvPr>
        </p:nvSpPr>
        <p:spPr>
          <a:xfrm>
            <a:off x="3269615" y="4344035"/>
            <a:ext cx="238125" cy="238125"/>
          </a:xfrm>
          <a:custGeom>
            <a:avLst/>
            <a:gdLst>
              <a:gd name="connsiteX0" fmla="*/ 0 w 252000"/>
              <a:gd name="connsiteY0" fmla="*/ 0 h 252000"/>
              <a:gd name="connsiteX1" fmla="*/ 252000 w 252000"/>
              <a:gd name="connsiteY1" fmla="*/ 252000 h 252000"/>
            </a:gdLst>
            <a:ahLst/>
            <a:cxnLst>
              <a:cxn ang="0">
                <a:pos x="connsiteX0" y="connsiteY0"/>
              </a:cxn>
              <a:cxn ang="0">
                <a:pos x="connsiteX1" y="connsiteY1"/>
              </a:cxn>
            </a:cxnLst>
            <a:rect l="l" t="t" r="r" b="b"/>
            <a:pathLst>
              <a:path w="252000" h="252000">
                <a:moveTo>
                  <a:pt x="0" y="0"/>
                </a:moveTo>
                <a:cubicBezTo>
                  <a:pt x="13" y="139104"/>
                  <a:pt x="112896" y="252000"/>
                  <a:pt x="252000" y="252000"/>
                </a:cubicBezTo>
              </a:path>
            </a:pathLst>
          </a:custGeom>
          <a:noFill/>
          <a:ln w="9525">
            <a:solidFill>
              <a:srgbClr val="D6680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solidFill>
                <a:schemeClr val="lt1"/>
              </a:solidFill>
              <a:latin typeface="微软雅黑" panose="020B0503020204020204" pitchFamily="34" charset="-122"/>
              <a:ea typeface="微软雅黑" panose="020B0503020204020204" pitchFamily="34" charset="-122"/>
            </a:endParaRPr>
          </a:p>
        </p:txBody>
      </p:sp>
      <p:cxnSp>
        <p:nvCxnSpPr>
          <p:cNvPr id="59" name="直接连接符 58"/>
          <p:cNvCxnSpPr/>
          <p:nvPr>
            <p:custDataLst>
              <p:tags r:id="rId27"/>
            </p:custDataLst>
          </p:nvPr>
        </p:nvCxnSpPr>
        <p:spPr>
          <a:xfrm>
            <a:off x="3493442" y="4584984"/>
            <a:ext cx="1237615" cy="0"/>
          </a:xfrm>
          <a:prstGeom prst="line">
            <a:avLst/>
          </a:prstGeom>
          <a:noFill/>
          <a:ln w="9525">
            <a:solidFill>
              <a:srgbClr val="D6680F"/>
            </a:solidFill>
          </a:ln>
        </p:spPr>
        <p:style>
          <a:lnRef idx="2">
            <a:schemeClr val="accent1">
              <a:shade val="50000"/>
            </a:schemeClr>
          </a:lnRef>
          <a:fillRef idx="1">
            <a:schemeClr val="accent1"/>
          </a:fillRef>
          <a:effectRef idx="0">
            <a:schemeClr val="accent1"/>
          </a:effectRef>
          <a:fontRef idx="minor">
            <a:schemeClr val="lt1"/>
          </a:fontRef>
        </p:style>
      </p:cxnSp>
      <p:cxnSp>
        <p:nvCxnSpPr>
          <p:cNvPr id="60" name="直接连接符 59"/>
          <p:cNvCxnSpPr/>
          <p:nvPr>
            <p:custDataLst>
              <p:tags r:id="rId28"/>
            </p:custDataLst>
          </p:nvPr>
        </p:nvCxnSpPr>
        <p:spPr>
          <a:xfrm>
            <a:off x="5680268" y="3815999"/>
            <a:ext cx="0" cy="876300"/>
          </a:xfrm>
          <a:prstGeom prst="line">
            <a:avLst/>
          </a:prstGeom>
          <a:noFill/>
          <a:ln w="9525">
            <a:solidFill>
              <a:srgbClr val="D6680F"/>
            </a:solidFill>
          </a:ln>
        </p:spPr>
        <p:style>
          <a:lnRef idx="2">
            <a:schemeClr val="accent1">
              <a:shade val="50000"/>
            </a:schemeClr>
          </a:lnRef>
          <a:fillRef idx="1">
            <a:schemeClr val="accent1"/>
          </a:fillRef>
          <a:effectRef idx="0">
            <a:schemeClr val="accent1"/>
          </a:effectRef>
          <a:fontRef idx="minor">
            <a:schemeClr val="lt1"/>
          </a:fontRef>
        </p:style>
      </p:cxnSp>
      <p:sp>
        <p:nvSpPr>
          <p:cNvPr id="61" name="任意多边形: 形状 60"/>
          <p:cNvSpPr/>
          <p:nvPr>
            <p:custDataLst>
              <p:tags r:id="rId29"/>
            </p:custDataLst>
          </p:nvPr>
        </p:nvSpPr>
        <p:spPr>
          <a:xfrm>
            <a:off x="5681345" y="4679950"/>
            <a:ext cx="238125" cy="238125"/>
          </a:xfrm>
          <a:custGeom>
            <a:avLst/>
            <a:gdLst>
              <a:gd name="connsiteX0" fmla="*/ 0 w 252000"/>
              <a:gd name="connsiteY0" fmla="*/ 0 h 252000"/>
              <a:gd name="connsiteX1" fmla="*/ 252000 w 252000"/>
              <a:gd name="connsiteY1" fmla="*/ 252000 h 252000"/>
            </a:gdLst>
            <a:ahLst/>
            <a:cxnLst>
              <a:cxn ang="0">
                <a:pos x="connsiteX0" y="connsiteY0"/>
              </a:cxn>
              <a:cxn ang="0">
                <a:pos x="connsiteX1" y="connsiteY1"/>
              </a:cxn>
            </a:cxnLst>
            <a:rect l="l" t="t" r="r" b="b"/>
            <a:pathLst>
              <a:path w="252000" h="252000">
                <a:moveTo>
                  <a:pt x="0" y="0"/>
                </a:moveTo>
                <a:cubicBezTo>
                  <a:pt x="13" y="139104"/>
                  <a:pt x="112896" y="252000"/>
                  <a:pt x="252000" y="252000"/>
                </a:cubicBezTo>
              </a:path>
            </a:pathLst>
          </a:custGeom>
          <a:noFill/>
          <a:ln w="9525">
            <a:solidFill>
              <a:srgbClr val="D6680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solidFill>
                <a:schemeClr val="lt1"/>
              </a:solidFill>
              <a:latin typeface="微软雅黑" panose="020B0503020204020204" pitchFamily="34" charset="-122"/>
              <a:ea typeface="微软雅黑" panose="020B0503020204020204" pitchFamily="34" charset="-122"/>
            </a:endParaRPr>
          </a:p>
        </p:txBody>
      </p:sp>
      <p:cxnSp>
        <p:nvCxnSpPr>
          <p:cNvPr id="62" name="直接连接符 61"/>
          <p:cNvCxnSpPr/>
          <p:nvPr>
            <p:custDataLst>
              <p:tags r:id="rId30"/>
            </p:custDataLst>
          </p:nvPr>
        </p:nvCxnSpPr>
        <p:spPr>
          <a:xfrm>
            <a:off x="5920203" y="4919781"/>
            <a:ext cx="770255" cy="0"/>
          </a:xfrm>
          <a:prstGeom prst="line">
            <a:avLst/>
          </a:prstGeom>
          <a:noFill/>
          <a:ln w="9525">
            <a:solidFill>
              <a:srgbClr val="D6680F"/>
            </a:solidFill>
          </a:ln>
        </p:spPr>
        <p:style>
          <a:lnRef idx="2">
            <a:schemeClr val="accent1">
              <a:shade val="50000"/>
            </a:schemeClr>
          </a:lnRef>
          <a:fillRef idx="1">
            <a:schemeClr val="accent1"/>
          </a:fillRef>
          <a:effectRef idx="0">
            <a:schemeClr val="accent1"/>
          </a:effectRef>
          <a:fontRef idx="minor">
            <a:schemeClr val="lt1"/>
          </a:fontRef>
        </p:style>
      </p:cxnSp>
      <p:sp>
        <p:nvSpPr>
          <p:cNvPr id="63" name="任意多边形: 形状 62"/>
          <p:cNvSpPr/>
          <p:nvPr>
            <p:custDataLst>
              <p:tags r:id="rId31"/>
            </p:custDataLst>
          </p:nvPr>
        </p:nvSpPr>
        <p:spPr>
          <a:xfrm>
            <a:off x="6685915" y="4919980"/>
            <a:ext cx="238125" cy="238125"/>
          </a:xfrm>
          <a:custGeom>
            <a:avLst/>
            <a:gdLst>
              <a:gd name="connsiteX0" fmla="*/ 0 w 252000"/>
              <a:gd name="connsiteY0" fmla="*/ 0 h 252000"/>
              <a:gd name="connsiteX1" fmla="*/ 252000 w 252000"/>
              <a:gd name="connsiteY1" fmla="*/ 252000 h 252000"/>
            </a:gdLst>
            <a:ahLst/>
            <a:cxnLst>
              <a:cxn ang="0">
                <a:pos x="connsiteX0" y="connsiteY0"/>
              </a:cxn>
              <a:cxn ang="0">
                <a:pos x="connsiteX1" y="connsiteY1"/>
              </a:cxn>
            </a:cxnLst>
            <a:rect l="l" t="t" r="r" b="b"/>
            <a:pathLst>
              <a:path w="252000" h="252000">
                <a:moveTo>
                  <a:pt x="0" y="0"/>
                </a:moveTo>
                <a:cubicBezTo>
                  <a:pt x="139117" y="0"/>
                  <a:pt x="252000" y="112896"/>
                  <a:pt x="252000" y="252000"/>
                </a:cubicBezTo>
              </a:path>
            </a:pathLst>
          </a:custGeom>
          <a:noFill/>
          <a:ln w="9525">
            <a:solidFill>
              <a:srgbClr val="D6680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solidFill>
                <a:schemeClr val="lt1"/>
              </a:solidFill>
              <a:latin typeface="微软雅黑" panose="020B0503020204020204" pitchFamily="34" charset="-122"/>
              <a:ea typeface="微软雅黑" panose="020B0503020204020204" pitchFamily="34" charset="-122"/>
            </a:endParaRPr>
          </a:p>
        </p:txBody>
      </p:sp>
      <p:cxnSp>
        <p:nvCxnSpPr>
          <p:cNvPr id="64" name="直接连接符 63"/>
          <p:cNvCxnSpPr/>
          <p:nvPr>
            <p:custDataLst>
              <p:tags r:id="rId32"/>
            </p:custDataLst>
          </p:nvPr>
        </p:nvCxnSpPr>
        <p:spPr>
          <a:xfrm>
            <a:off x="6924215" y="5140031"/>
            <a:ext cx="0" cy="692150"/>
          </a:xfrm>
          <a:prstGeom prst="line">
            <a:avLst/>
          </a:prstGeom>
          <a:noFill/>
          <a:ln w="9525">
            <a:solidFill>
              <a:srgbClr val="D6680F"/>
            </a:solidFill>
          </a:ln>
        </p:spPr>
        <p:style>
          <a:lnRef idx="2">
            <a:schemeClr val="accent1">
              <a:shade val="50000"/>
            </a:schemeClr>
          </a:lnRef>
          <a:fillRef idx="1">
            <a:schemeClr val="accent1"/>
          </a:fillRef>
          <a:effectRef idx="0">
            <a:schemeClr val="accent1"/>
          </a:effectRef>
          <a:fontRef idx="minor">
            <a:schemeClr val="lt1"/>
          </a:fontRef>
        </p:style>
      </p:cxnSp>
      <p:cxnSp>
        <p:nvCxnSpPr>
          <p:cNvPr id="65" name="直接连接符 64"/>
          <p:cNvCxnSpPr/>
          <p:nvPr>
            <p:custDataLst>
              <p:tags r:id="rId33"/>
            </p:custDataLst>
          </p:nvPr>
        </p:nvCxnSpPr>
        <p:spPr>
          <a:xfrm>
            <a:off x="7818699" y="3138721"/>
            <a:ext cx="0" cy="549910"/>
          </a:xfrm>
          <a:prstGeom prst="line">
            <a:avLst/>
          </a:prstGeom>
          <a:noFill/>
          <a:ln w="9525">
            <a:solidFill>
              <a:srgbClr val="D6680F"/>
            </a:solidFill>
          </a:ln>
        </p:spPr>
        <p:style>
          <a:lnRef idx="2">
            <a:schemeClr val="accent1">
              <a:shade val="50000"/>
            </a:schemeClr>
          </a:lnRef>
          <a:fillRef idx="1">
            <a:schemeClr val="accent1"/>
          </a:fillRef>
          <a:effectRef idx="0">
            <a:schemeClr val="accent1"/>
          </a:effectRef>
          <a:fontRef idx="minor">
            <a:schemeClr val="lt1"/>
          </a:fontRef>
        </p:style>
      </p:cxnSp>
      <p:sp>
        <p:nvSpPr>
          <p:cNvPr id="66" name="任意多边形: 形状 65"/>
          <p:cNvSpPr/>
          <p:nvPr>
            <p:custDataLst>
              <p:tags r:id="rId34"/>
            </p:custDataLst>
          </p:nvPr>
        </p:nvSpPr>
        <p:spPr>
          <a:xfrm>
            <a:off x="7580630" y="3676015"/>
            <a:ext cx="238125" cy="238125"/>
          </a:xfrm>
          <a:custGeom>
            <a:avLst/>
            <a:gdLst>
              <a:gd name="connsiteX0" fmla="*/ 252000 w 252000"/>
              <a:gd name="connsiteY0" fmla="*/ 0 h 252000"/>
              <a:gd name="connsiteX1" fmla="*/ 0 w 252000"/>
              <a:gd name="connsiteY1" fmla="*/ 252000 h 252000"/>
            </a:gdLst>
            <a:ahLst/>
            <a:cxnLst>
              <a:cxn ang="0">
                <a:pos x="connsiteX0" y="connsiteY0"/>
              </a:cxn>
              <a:cxn ang="0">
                <a:pos x="connsiteX1" y="connsiteY1"/>
              </a:cxn>
            </a:cxnLst>
            <a:rect l="l" t="t" r="r" b="b"/>
            <a:pathLst>
              <a:path w="252000" h="252000">
                <a:moveTo>
                  <a:pt x="252000" y="0"/>
                </a:moveTo>
                <a:cubicBezTo>
                  <a:pt x="252013" y="139104"/>
                  <a:pt x="139104" y="252000"/>
                  <a:pt x="0" y="252000"/>
                </a:cubicBezTo>
              </a:path>
            </a:pathLst>
          </a:custGeom>
          <a:noFill/>
          <a:ln w="9525">
            <a:solidFill>
              <a:srgbClr val="D6680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solidFill>
                <a:schemeClr val="lt1"/>
              </a:solidFill>
              <a:latin typeface="微软雅黑" panose="020B0503020204020204" pitchFamily="34" charset="-122"/>
              <a:ea typeface="微软雅黑" panose="020B0503020204020204" pitchFamily="34" charset="-122"/>
            </a:endParaRPr>
          </a:p>
        </p:txBody>
      </p:sp>
      <p:cxnSp>
        <p:nvCxnSpPr>
          <p:cNvPr id="68" name="直接连接符 67"/>
          <p:cNvCxnSpPr/>
          <p:nvPr>
            <p:custDataLst>
              <p:tags r:id="rId35"/>
            </p:custDataLst>
          </p:nvPr>
        </p:nvCxnSpPr>
        <p:spPr>
          <a:xfrm>
            <a:off x="7243535" y="3928189"/>
            <a:ext cx="282575" cy="0"/>
          </a:xfrm>
          <a:prstGeom prst="line">
            <a:avLst/>
          </a:prstGeom>
          <a:noFill/>
          <a:ln w="9525">
            <a:noFill/>
          </a:ln>
        </p:spPr>
        <p:style>
          <a:lnRef idx="2">
            <a:schemeClr val="accent1">
              <a:shade val="50000"/>
            </a:schemeClr>
          </a:lnRef>
          <a:fillRef idx="1">
            <a:schemeClr val="accent1"/>
          </a:fillRef>
          <a:effectRef idx="0">
            <a:schemeClr val="accent1"/>
          </a:effectRef>
          <a:fontRef idx="minor">
            <a:schemeClr val="lt1"/>
          </a:fontRef>
        </p:style>
      </p:cxnSp>
      <p:cxnSp>
        <p:nvCxnSpPr>
          <p:cNvPr id="73" name="直接连接符 72"/>
          <p:cNvCxnSpPr/>
          <p:nvPr>
            <p:custDataLst>
              <p:tags r:id="rId36"/>
            </p:custDataLst>
          </p:nvPr>
        </p:nvCxnSpPr>
        <p:spPr>
          <a:xfrm>
            <a:off x="8246333" y="1693324"/>
            <a:ext cx="0" cy="2296160"/>
          </a:xfrm>
          <a:prstGeom prst="line">
            <a:avLst/>
          </a:prstGeom>
          <a:noFill/>
          <a:ln w="9525">
            <a:solidFill>
              <a:srgbClr val="D6680F"/>
            </a:solidFill>
          </a:ln>
        </p:spPr>
        <p:style>
          <a:lnRef idx="2">
            <a:schemeClr val="accent1">
              <a:shade val="50000"/>
            </a:schemeClr>
          </a:lnRef>
          <a:fillRef idx="1">
            <a:schemeClr val="accent1"/>
          </a:fillRef>
          <a:effectRef idx="0">
            <a:schemeClr val="accent1"/>
          </a:effectRef>
          <a:fontRef idx="minor">
            <a:schemeClr val="lt1"/>
          </a:fontRef>
        </p:style>
      </p:cxnSp>
      <p:sp>
        <p:nvSpPr>
          <p:cNvPr id="74" name="任意多边形: 形状 73"/>
          <p:cNvSpPr/>
          <p:nvPr>
            <p:custDataLst>
              <p:tags r:id="rId37"/>
            </p:custDataLst>
          </p:nvPr>
        </p:nvSpPr>
        <p:spPr>
          <a:xfrm>
            <a:off x="8008620" y="3990340"/>
            <a:ext cx="238125" cy="238125"/>
          </a:xfrm>
          <a:custGeom>
            <a:avLst/>
            <a:gdLst>
              <a:gd name="connsiteX0" fmla="*/ 252000 w 252000"/>
              <a:gd name="connsiteY0" fmla="*/ 0 h 252000"/>
              <a:gd name="connsiteX1" fmla="*/ 0 w 252000"/>
              <a:gd name="connsiteY1" fmla="*/ 252000 h 252000"/>
            </a:gdLst>
            <a:ahLst/>
            <a:cxnLst>
              <a:cxn ang="0">
                <a:pos x="connsiteX0" y="connsiteY0"/>
              </a:cxn>
              <a:cxn ang="0">
                <a:pos x="connsiteX1" y="connsiteY1"/>
              </a:cxn>
            </a:cxnLst>
            <a:rect l="l" t="t" r="r" b="b"/>
            <a:pathLst>
              <a:path w="252000" h="252000">
                <a:moveTo>
                  <a:pt x="252000" y="0"/>
                </a:moveTo>
                <a:cubicBezTo>
                  <a:pt x="252013" y="139104"/>
                  <a:pt x="139104" y="252000"/>
                  <a:pt x="0" y="252000"/>
                </a:cubicBezTo>
              </a:path>
            </a:pathLst>
          </a:custGeom>
          <a:noFill/>
          <a:ln w="9525">
            <a:solidFill>
              <a:srgbClr val="D6680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solidFill>
                <a:schemeClr val="lt1"/>
              </a:solidFill>
              <a:latin typeface="微软雅黑" panose="020B0503020204020204" pitchFamily="34" charset="-122"/>
              <a:ea typeface="微软雅黑" panose="020B0503020204020204" pitchFamily="34" charset="-122"/>
            </a:endParaRPr>
          </a:p>
        </p:txBody>
      </p:sp>
      <p:cxnSp>
        <p:nvCxnSpPr>
          <p:cNvPr id="75" name="直接连接符 74"/>
          <p:cNvCxnSpPr/>
          <p:nvPr>
            <p:custDataLst>
              <p:tags r:id="rId38"/>
            </p:custDataLst>
          </p:nvPr>
        </p:nvCxnSpPr>
        <p:spPr>
          <a:xfrm>
            <a:off x="7324541" y="4228821"/>
            <a:ext cx="691515" cy="0"/>
          </a:xfrm>
          <a:prstGeom prst="line">
            <a:avLst/>
          </a:prstGeom>
          <a:noFill/>
          <a:ln w="9525">
            <a:solidFill>
              <a:srgbClr val="D6680F"/>
            </a:solidFill>
          </a:ln>
        </p:spPr>
        <p:style>
          <a:lnRef idx="2">
            <a:schemeClr val="accent1">
              <a:shade val="50000"/>
            </a:schemeClr>
          </a:lnRef>
          <a:fillRef idx="1">
            <a:schemeClr val="accent1"/>
          </a:fillRef>
          <a:effectRef idx="0">
            <a:schemeClr val="accent1"/>
          </a:effectRef>
          <a:fontRef idx="minor">
            <a:schemeClr val="lt1"/>
          </a:fontRef>
        </p:style>
      </p:cxnSp>
      <p:cxnSp>
        <p:nvCxnSpPr>
          <p:cNvPr id="76" name="直接连接符 75"/>
          <p:cNvCxnSpPr/>
          <p:nvPr>
            <p:custDataLst>
              <p:tags r:id="rId39"/>
            </p:custDataLst>
          </p:nvPr>
        </p:nvCxnSpPr>
        <p:spPr>
          <a:xfrm>
            <a:off x="8753376" y="2720043"/>
            <a:ext cx="0" cy="144780"/>
          </a:xfrm>
          <a:prstGeom prst="line">
            <a:avLst/>
          </a:prstGeom>
          <a:noFill/>
          <a:ln w="9525">
            <a:solidFill>
              <a:srgbClr val="D6680F"/>
            </a:solidFill>
          </a:ln>
        </p:spPr>
        <p:style>
          <a:lnRef idx="2">
            <a:schemeClr val="accent1">
              <a:shade val="50000"/>
            </a:schemeClr>
          </a:lnRef>
          <a:fillRef idx="1">
            <a:schemeClr val="accent1"/>
          </a:fillRef>
          <a:effectRef idx="0">
            <a:schemeClr val="accent1"/>
          </a:effectRef>
          <a:fontRef idx="minor">
            <a:schemeClr val="lt1"/>
          </a:fontRef>
        </p:style>
      </p:cxnSp>
      <p:sp>
        <p:nvSpPr>
          <p:cNvPr id="77" name="任意多边形: 形状 76"/>
          <p:cNvSpPr/>
          <p:nvPr>
            <p:custDataLst>
              <p:tags r:id="rId40"/>
            </p:custDataLst>
          </p:nvPr>
        </p:nvSpPr>
        <p:spPr>
          <a:xfrm>
            <a:off x="8515350" y="2865755"/>
            <a:ext cx="238125" cy="238125"/>
          </a:xfrm>
          <a:custGeom>
            <a:avLst/>
            <a:gdLst>
              <a:gd name="connsiteX0" fmla="*/ 252000 w 252000"/>
              <a:gd name="connsiteY0" fmla="*/ 0 h 252000"/>
              <a:gd name="connsiteX1" fmla="*/ 0 w 252000"/>
              <a:gd name="connsiteY1" fmla="*/ 252000 h 252000"/>
            </a:gdLst>
            <a:ahLst/>
            <a:cxnLst>
              <a:cxn ang="0">
                <a:pos x="connsiteX0" y="connsiteY0"/>
              </a:cxn>
              <a:cxn ang="0">
                <a:pos x="connsiteX1" y="connsiteY1"/>
              </a:cxn>
            </a:cxnLst>
            <a:rect l="l" t="t" r="r" b="b"/>
            <a:pathLst>
              <a:path w="252000" h="252000">
                <a:moveTo>
                  <a:pt x="252000" y="0"/>
                </a:moveTo>
                <a:cubicBezTo>
                  <a:pt x="252012" y="139104"/>
                  <a:pt x="139104" y="252000"/>
                  <a:pt x="0" y="252000"/>
                </a:cubicBezTo>
              </a:path>
            </a:pathLst>
          </a:custGeom>
          <a:noFill/>
          <a:ln w="9525">
            <a:solidFill>
              <a:srgbClr val="D6680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solidFill>
                <a:schemeClr val="lt1"/>
              </a:solidFill>
              <a:latin typeface="微软雅黑" panose="020B0503020204020204" pitchFamily="34" charset="-122"/>
              <a:ea typeface="微软雅黑" panose="020B0503020204020204" pitchFamily="34" charset="-122"/>
            </a:endParaRPr>
          </a:p>
        </p:txBody>
      </p:sp>
      <p:cxnSp>
        <p:nvCxnSpPr>
          <p:cNvPr id="78" name="直接连接符 77"/>
          <p:cNvCxnSpPr/>
          <p:nvPr>
            <p:custDataLst>
              <p:tags r:id="rId41"/>
            </p:custDataLst>
          </p:nvPr>
        </p:nvCxnSpPr>
        <p:spPr>
          <a:xfrm>
            <a:off x="8242935" y="3098800"/>
            <a:ext cx="280670" cy="6985"/>
          </a:xfrm>
          <a:prstGeom prst="line">
            <a:avLst/>
          </a:prstGeom>
          <a:noFill/>
          <a:ln w="9525">
            <a:solidFill>
              <a:srgbClr val="D6680F"/>
            </a:solidFill>
          </a:ln>
        </p:spPr>
        <p:style>
          <a:lnRef idx="2">
            <a:schemeClr val="accent1">
              <a:shade val="50000"/>
            </a:schemeClr>
          </a:lnRef>
          <a:fillRef idx="1">
            <a:schemeClr val="accent1"/>
          </a:fillRef>
          <a:effectRef idx="0">
            <a:schemeClr val="accent1"/>
          </a:effectRef>
          <a:fontRef idx="minor">
            <a:schemeClr val="lt1"/>
          </a:fontRef>
        </p:style>
      </p:cxnSp>
      <p:cxnSp>
        <p:nvCxnSpPr>
          <p:cNvPr id="79" name="直接连接符 78"/>
          <p:cNvCxnSpPr/>
          <p:nvPr>
            <p:custDataLst>
              <p:tags r:id="rId42"/>
            </p:custDataLst>
          </p:nvPr>
        </p:nvCxnSpPr>
        <p:spPr>
          <a:xfrm>
            <a:off x="9611599" y="2283399"/>
            <a:ext cx="0" cy="1887855"/>
          </a:xfrm>
          <a:prstGeom prst="line">
            <a:avLst/>
          </a:prstGeom>
          <a:noFill/>
          <a:ln w="9525">
            <a:solidFill>
              <a:srgbClr val="D6680F"/>
            </a:solidFill>
          </a:ln>
        </p:spPr>
        <p:style>
          <a:lnRef idx="2">
            <a:schemeClr val="accent1">
              <a:shade val="50000"/>
            </a:schemeClr>
          </a:lnRef>
          <a:fillRef idx="1">
            <a:schemeClr val="accent1"/>
          </a:fillRef>
          <a:effectRef idx="0">
            <a:schemeClr val="accent1"/>
          </a:effectRef>
          <a:fontRef idx="minor">
            <a:schemeClr val="lt1"/>
          </a:fontRef>
        </p:style>
      </p:cxnSp>
      <p:sp>
        <p:nvSpPr>
          <p:cNvPr id="80" name="任意多边形: 形状 79"/>
          <p:cNvSpPr/>
          <p:nvPr>
            <p:custDataLst>
              <p:tags r:id="rId43"/>
            </p:custDataLst>
          </p:nvPr>
        </p:nvSpPr>
        <p:spPr>
          <a:xfrm>
            <a:off x="9369425" y="4167505"/>
            <a:ext cx="238125" cy="238125"/>
          </a:xfrm>
          <a:custGeom>
            <a:avLst/>
            <a:gdLst>
              <a:gd name="connsiteX0" fmla="*/ 252000 w 252000"/>
              <a:gd name="connsiteY0" fmla="*/ 0 h 252000"/>
              <a:gd name="connsiteX1" fmla="*/ 0 w 252000"/>
              <a:gd name="connsiteY1" fmla="*/ 252000 h 252000"/>
            </a:gdLst>
            <a:ahLst/>
            <a:cxnLst>
              <a:cxn ang="0">
                <a:pos x="connsiteX0" y="connsiteY0"/>
              </a:cxn>
              <a:cxn ang="0">
                <a:pos x="connsiteX1" y="connsiteY1"/>
              </a:cxn>
            </a:cxnLst>
            <a:rect l="l" t="t" r="r" b="b"/>
            <a:pathLst>
              <a:path w="252000" h="252000">
                <a:moveTo>
                  <a:pt x="252000" y="0"/>
                </a:moveTo>
                <a:cubicBezTo>
                  <a:pt x="252012" y="139104"/>
                  <a:pt x="139104" y="252000"/>
                  <a:pt x="0" y="252000"/>
                </a:cubicBezTo>
              </a:path>
            </a:pathLst>
          </a:custGeom>
          <a:noFill/>
          <a:ln w="9525">
            <a:solidFill>
              <a:srgbClr val="D6680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solidFill>
                <a:schemeClr val="lt1"/>
              </a:solidFill>
              <a:latin typeface="微软雅黑" panose="020B0503020204020204" pitchFamily="34" charset="-122"/>
              <a:ea typeface="微软雅黑" panose="020B0503020204020204" pitchFamily="34" charset="-122"/>
            </a:endParaRPr>
          </a:p>
        </p:txBody>
      </p:sp>
      <p:cxnSp>
        <p:nvCxnSpPr>
          <p:cNvPr id="81" name="直接连接符 80"/>
          <p:cNvCxnSpPr/>
          <p:nvPr>
            <p:custDataLst>
              <p:tags r:id="rId44"/>
            </p:custDataLst>
          </p:nvPr>
        </p:nvCxnSpPr>
        <p:spPr>
          <a:xfrm>
            <a:off x="7438390" y="4406265"/>
            <a:ext cx="1938655" cy="0"/>
          </a:xfrm>
          <a:prstGeom prst="line">
            <a:avLst/>
          </a:prstGeom>
          <a:noFill/>
          <a:ln w="9525">
            <a:solidFill>
              <a:srgbClr val="D6680F"/>
            </a:solidFill>
          </a:ln>
        </p:spPr>
        <p:style>
          <a:lnRef idx="2">
            <a:schemeClr val="accent1">
              <a:shade val="50000"/>
            </a:schemeClr>
          </a:lnRef>
          <a:fillRef idx="1">
            <a:schemeClr val="accent1"/>
          </a:fillRef>
          <a:effectRef idx="0">
            <a:schemeClr val="accent1"/>
          </a:effectRef>
          <a:fontRef idx="minor">
            <a:schemeClr val="lt1"/>
          </a:fontRef>
        </p:style>
      </p:cxnSp>
      <p:sp>
        <p:nvSpPr>
          <p:cNvPr id="82" name="任意多边形: 形状 81"/>
          <p:cNvSpPr/>
          <p:nvPr>
            <p:custDataLst>
              <p:tags r:id="rId45"/>
            </p:custDataLst>
          </p:nvPr>
        </p:nvSpPr>
        <p:spPr>
          <a:xfrm>
            <a:off x="7312025" y="4406265"/>
            <a:ext cx="238125" cy="238125"/>
          </a:xfrm>
          <a:custGeom>
            <a:avLst/>
            <a:gdLst>
              <a:gd name="connsiteX0" fmla="*/ 252000 w 252000"/>
              <a:gd name="connsiteY0" fmla="*/ 0 h 252000"/>
              <a:gd name="connsiteX1" fmla="*/ 0 w 252000"/>
              <a:gd name="connsiteY1" fmla="*/ 252000 h 252000"/>
            </a:gdLst>
            <a:ahLst/>
            <a:cxnLst>
              <a:cxn ang="0">
                <a:pos x="connsiteX0" y="connsiteY0"/>
              </a:cxn>
              <a:cxn ang="0">
                <a:pos x="connsiteX1" y="connsiteY1"/>
              </a:cxn>
            </a:cxnLst>
            <a:rect l="l" t="t" r="r" b="b"/>
            <a:pathLst>
              <a:path w="252000" h="252000">
                <a:moveTo>
                  <a:pt x="252000" y="0"/>
                </a:moveTo>
                <a:cubicBezTo>
                  <a:pt x="112909" y="0"/>
                  <a:pt x="0" y="112896"/>
                  <a:pt x="0" y="252000"/>
                </a:cubicBezTo>
              </a:path>
            </a:pathLst>
          </a:cu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solidFill>
                <a:schemeClr val="lt1"/>
              </a:solidFill>
              <a:latin typeface="微软雅黑" panose="020B0503020204020204" pitchFamily="34" charset="-122"/>
              <a:ea typeface="微软雅黑" panose="020B0503020204020204" pitchFamily="34" charset="-122"/>
            </a:endParaRPr>
          </a:p>
        </p:txBody>
      </p:sp>
      <p:cxnSp>
        <p:nvCxnSpPr>
          <p:cNvPr id="83" name="直接连接符 82"/>
          <p:cNvCxnSpPr/>
          <p:nvPr>
            <p:custDataLst>
              <p:tags r:id="rId46"/>
            </p:custDataLst>
          </p:nvPr>
        </p:nvCxnSpPr>
        <p:spPr>
          <a:xfrm>
            <a:off x="7298055" y="4435475"/>
            <a:ext cx="0" cy="1390650"/>
          </a:xfrm>
          <a:prstGeom prst="line">
            <a:avLst/>
          </a:prstGeom>
          <a:noFill/>
          <a:ln w="9525">
            <a:solidFill>
              <a:srgbClr val="D6680F"/>
            </a:solidFill>
          </a:ln>
        </p:spPr>
        <p:style>
          <a:lnRef idx="2">
            <a:schemeClr val="accent1">
              <a:shade val="50000"/>
            </a:schemeClr>
          </a:lnRef>
          <a:fillRef idx="1">
            <a:schemeClr val="accent1"/>
          </a:fillRef>
          <a:effectRef idx="0">
            <a:schemeClr val="accent1"/>
          </a:effectRef>
          <a:fontRef idx="minor">
            <a:schemeClr val="lt1"/>
          </a:fontRef>
        </p:style>
      </p:cxnSp>
      <p:cxnSp>
        <p:nvCxnSpPr>
          <p:cNvPr id="84" name="直接连接符 83"/>
          <p:cNvCxnSpPr/>
          <p:nvPr>
            <p:custDataLst>
              <p:tags r:id="rId47"/>
            </p:custDataLst>
          </p:nvPr>
        </p:nvCxnSpPr>
        <p:spPr>
          <a:xfrm>
            <a:off x="8820785" y="4040505"/>
            <a:ext cx="0" cy="610870"/>
          </a:xfrm>
          <a:prstGeom prst="line">
            <a:avLst/>
          </a:prstGeom>
          <a:noFill/>
          <a:ln w="9525">
            <a:solidFill>
              <a:srgbClr val="D6680F"/>
            </a:solidFill>
          </a:ln>
        </p:spPr>
        <p:style>
          <a:lnRef idx="2">
            <a:schemeClr val="accent1">
              <a:shade val="50000"/>
            </a:schemeClr>
          </a:lnRef>
          <a:fillRef idx="1">
            <a:schemeClr val="accent1"/>
          </a:fillRef>
          <a:effectRef idx="0">
            <a:schemeClr val="accent1"/>
          </a:effectRef>
          <a:fontRef idx="minor">
            <a:schemeClr val="lt1"/>
          </a:fontRef>
        </p:style>
      </p:cxnSp>
      <p:sp>
        <p:nvSpPr>
          <p:cNvPr id="85" name="任意多边形: 形状 84"/>
          <p:cNvSpPr/>
          <p:nvPr>
            <p:custDataLst>
              <p:tags r:id="rId48"/>
            </p:custDataLst>
          </p:nvPr>
        </p:nvSpPr>
        <p:spPr>
          <a:xfrm>
            <a:off x="8582660" y="4648835"/>
            <a:ext cx="238125" cy="238125"/>
          </a:xfrm>
          <a:custGeom>
            <a:avLst/>
            <a:gdLst>
              <a:gd name="connsiteX0" fmla="*/ 252000 w 252000"/>
              <a:gd name="connsiteY0" fmla="*/ 0 h 252000"/>
              <a:gd name="connsiteX1" fmla="*/ 0 w 252000"/>
              <a:gd name="connsiteY1" fmla="*/ 252000 h 252000"/>
            </a:gdLst>
            <a:ahLst/>
            <a:cxnLst>
              <a:cxn ang="0">
                <a:pos x="connsiteX0" y="connsiteY0"/>
              </a:cxn>
              <a:cxn ang="0">
                <a:pos x="connsiteX1" y="connsiteY1"/>
              </a:cxn>
            </a:cxnLst>
            <a:rect l="l" t="t" r="r" b="b"/>
            <a:pathLst>
              <a:path w="252000" h="252000">
                <a:moveTo>
                  <a:pt x="252000" y="0"/>
                </a:moveTo>
                <a:cubicBezTo>
                  <a:pt x="252012" y="139104"/>
                  <a:pt x="139104" y="252000"/>
                  <a:pt x="0" y="252000"/>
                </a:cubicBezTo>
              </a:path>
            </a:pathLst>
          </a:custGeom>
          <a:noFill/>
          <a:ln w="9525">
            <a:solidFill>
              <a:srgbClr val="D6680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solidFill>
                <a:schemeClr val="lt1"/>
              </a:solidFill>
              <a:latin typeface="微软雅黑" panose="020B0503020204020204" pitchFamily="34" charset="-122"/>
              <a:ea typeface="微软雅黑" panose="020B0503020204020204" pitchFamily="34" charset="-122"/>
            </a:endParaRPr>
          </a:p>
        </p:txBody>
      </p:sp>
      <p:cxnSp>
        <p:nvCxnSpPr>
          <p:cNvPr id="86" name="直接连接符 85"/>
          <p:cNvCxnSpPr/>
          <p:nvPr>
            <p:custDataLst>
              <p:tags r:id="rId49"/>
            </p:custDataLst>
          </p:nvPr>
        </p:nvCxnSpPr>
        <p:spPr>
          <a:xfrm>
            <a:off x="7663180" y="4885690"/>
            <a:ext cx="928370" cy="0"/>
          </a:xfrm>
          <a:prstGeom prst="line">
            <a:avLst/>
          </a:prstGeom>
          <a:noFill/>
          <a:ln w="9525">
            <a:solidFill>
              <a:srgbClr val="D6680F"/>
            </a:solidFill>
          </a:ln>
        </p:spPr>
        <p:style>
          <a:lnRef idx="2">
            <a:schemeClr val="accent1">
              <a:shade val="50000"/>
            </a:schemeClr>
          </a:lnRef>
          <a:fillRef idx="1">
            <a:schemeClr val="accent1"/>
          </a:fillRef>
          <a:effectRef idx="0">
            <a:schemeClr val="accent1"/>
          </a:effectRef>
          <a:fontRef idx="minor">
            <a:schemeClr val="lt1"/>
          </a:fontRef>
        </p:style>
      </p:cxnSp>
      <p:sp>
        <p:nvSpPr>
          <p:cNvPr id="87" name="任意多边形: 形状 86"/>
          <p:cNvSpPr/>
          <p:nvPr>
            <p:custDataLst>
              <p:tags r:id="rId50"/>
            </p:custDataLst>
          </p:nvPr>
        </p:nvSpPr>
        <p:spPr>
          <a:xfrm>
            <a:off x="7445375" y="4886325"/>
            <a:ext cx="238125" cy="238125"/>
          </a:xfrm>
          <a:custGeom>
            <a:avLst/>
            <a:gdLst>
              <a:gd name="connsiteX0" fmla="*/ 252000 w 252000"/>
              <a:gd name="connsiteY0" fmla="*/ 0 h 252000"/>
              <a:gd name="connsiteX1" fmla="*/ 0 w 252000"/>
              <a:gd name="connsiteY1" fmla="*/ 252000 h 252000"/>
            </a:gdLst>
            <a:ahLst/>
            <a:cxnLst>
              <a:cxn ang="0">
                <a:pos x="connsiteX0" y="connsiteY0"/>
              </a:cxn>
              <a:cxn ang="0">
                <a:pos x="connsiteX1" y="connsiteY1"/>
              </a:cxn>
            </a:cxnLst>
            <a:rect l="l" t="t" r="r" b="b"/>
            <a:pathLst>
              <a:path w="252000" h="252000">
                <a:moveTo>
                  <a:pt x="252000" y="0"/>
                </a:moveTo>
                <a:cubicBezTo>
                  <a:pt x="112909" y="0"/>
                  <a:pt x="0" y="112896"/>
                  <a:pt x="0" y="252000"/>
                </a:cubicBezTo>
              </a:path>
            </a:pathLst>
          </a:custGeom>
          <a:noFill/>
          <a:ln w="9525">
            <a:solidFill>
              <a:srgbClr val="D6680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solidFill>
                <a:schemeClr val="lt1"/>
              </a:solidFill>
              <a:latin typeface="微软雅黑" panose="020B0503020204020204" pitchFamily="34" charset="-122"/>
              <a:ea typeface="微软雅黑" panose="020B0503020204020204" pitchFamily="34" charset="-122"/>
            </a:endParaRPr>
          </a:p>
        </p:txBody>
      </p:sp>
      <p:cxnSp>
        <p:nvCxnSpPr>
          <p:cNvPr id="88" name="直接连接符 87"/>
          <p:cNvCxnSpPr/>
          <p:nvPr>
            <p:custDataLst>
              <p:tags r:id="rId51"/>
            </p:custDataLst>
          </p:nvPr>
        </p:nvCxnSpPr>
        <p:spPr>
          <a:xfrm>
            <a:off x="7446179" y="5114142"/>
            <a:ext cx="0" cy="712470"/>
          </a:xfrm>
          <a:prstGeom prst="line">
            <a:avLst/>
          </a:prstGeom>
          <a:noFill/>
          <a:ln w="9525">
            <a:solidFill>
              <a:srgbClr val="D6680F"/>
            </a:solidFill>
          </a:ln>
        </p:spPr>
        <p:style>
          <a:lnRef idx="2">
            <a:schemeClr val="accent1">
              <a:shade val="50000"/>
            </a:schemeClr>
          </a:lnRef>
          <a:fillRef idx="1">
            <a:schemeClr val="accent1"/>
          </a:fillRef>
          <a:effectRef idx="0">
            <a:schemeClr val="accent1"/>
          </a:effectRef>
          <a:fontRef idx="minor">
            <a:schemeClr val="lt1"/>
          </a:fontRef>
        </p:style>
      </p:cxnSp>
      <p:cxnSp>
        <p:nvCxnSpPr>
          <p:cNvPr id="89" name="直接连接符 88"/>
          <p:cNvCxnSpPr/>
          <p:nvPr>
            <p:custDataLst>
              <p:tags r:id="rId52"/>
            </p:custDataLst>
          </p:nvPr>
        </p:nvCxnSpPr>
        <p:spPr>
          <a:xfrm>
            <a:off x="10601325" y="3053080"/>
            <a:ext cx="0" cy="1396365"/>
          </a:xfrm>
          <a:prstGeom prst="line">
            <a:avLst/>
          </a:prstGeom>
          <a:noFill/>
          <a:ln w="9525">
            <a:solidFill>
              <a:srgbClr val="D6680F"/>
            </a:solidFill>
          </a:ln>
        </p:spPr>
        <p:style>
          <a:lnRef idx="2">
            <a:schemeClr val="accent1">
              <a:shade val="50000"/>
            </a:schemeClr>
          </a:lnRef>
          <a:fillRef idx="1">
            <a:schemeClr val="accent1"/>
          </a:fillRef>
          <a:effectRef idx="0">
            <a:schemeClr val="accent1"/>
          </a:effectRef>
          <a:fontRef idx="minor">
            <a:schemeClr val="lt1"/>
          </a:fontRef>
        </p:style>
      </p:cxnSp>
      <p:sp>
        <p:nvSpPr>
          <p:cNvPr id="90" name="任意多边形: 形状 89"/>
          <p:cNvSpPr/>
          <p:nvPr>
            <p:custDataLst>
              <p:tags r:id="rId53"/>
            </p:custDataLst>
          </p:nvPr>
        </p:nvSpPr>
        <p:spPr>
          <a:xfrm>
            <a:off x="10363200" y="4434840"/>
            <a:ext cx="238125" cy="238125"/>
          </a:xfrm>
          <a:custGeom>
            <a:avLst/>
            <a:gdLst>
              <a:gd name="connsiteX0" fmla="*/ 252000 w 252000"/>
              <a:gd name="connsiteY0" fmla="*/ 0 h 252000"/>
              <a:gd name="connsiteX1" fmla="*/ 0 w 252000"/>
              <a:gd name="connsiteY1" fmla="*/ 252000 h 252000"/>
            </a:gdLst>
            <a:ahLst/>
            <a:cxnLst>
              <a:cxn ang="0">
                <a:pos x="connsiteX0" y="connsiteY0"/>
              </a:cxn>
              <a:cxn ang="0">
                <a:pos x="connsiteX1" y="connsiteY1"/>
              </a:cxn>
            </a:cxnLst>
            <a:rect l="l" t="t" r="r" b="b"/>
            <a:pathLst>
              <a:path w="252000" h="252000">
                <a:moveTo>
                  <a:pt x="252000" y="0"/>
                </a:moveTo>
                <a:cubicBezTo>
                  <a:pt x="252013" y="139104"/>
                  <a:pt x="139104" y="252000"/>
                  <a:pt x="0" y="252000"/>
                </a:cubicBezTo>
              </a:path>
            </a:pathLst>
          </a:custGeom>
          <a:noFill/>
          <a:ln w="9525">
            <a:solidFill>
              <a:srgbClr val="D6680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solidFill>
                <a:schemeClr val="lt1"/>
              </a:solidFill>
              <a:latin typeface="微软雅黑" panose="020B0503020204020204" pitchFamily="34" charset="-122"/>
              <a:ea typeface="微软雅黑" panose="020B0503020204020204" pitchFamily="34" charset="-122"/>
            </a:endParaRPr>
          </a:p>
        </p:txBody>
      </p:sp>
      <p:cxnSp>
        <p:nvCxnSpPr>
          <p:cNvPr id="91" name="直接连接符 90"/>
          <p:cNvCxnSpPr/>
          <p:nvPr>
            <p:custDataLst>
              <p:tags r:id="rId54"/>
            </p:custDataLst>
          </p:nvPr>
        </p:nvCxnSpPr>
        <p:spPr>
          <a:xfrm>
            <a:off x="7591805" y="4672407"/>
            <a:ext cx="2359660" cy="0"/>
          </a:xfrm>
          <a:prstGeom prst="line">
            <a:avLst/>
          </a:prstGeom>
          <a:noFill/>
          <a:ln w="9525">
            <a:solidFill>
              <a:srgbClr val="D6680F"/>
            </a:solidFill>
          </a:ln>
        </p:spPr>
        <p:style>
          <a:lnRef idx="2">
            <a:schemeClr val="accent1">
              <a:shade val="50000"/>
            </a:schemeClr>
          </a:lnRef>
          <a:fillRef idx="1">
            <a:schemeClr val="accent1"/>
          </a:fillRef>
          <a:effectRef idx="0">
            <a:schemeClr val="accent1"/>
          </a:effectRef>
          <a:fontRef idx="minor">
            <a:schemeClr val="lt1"/>
          </a:fontRef>
        </p:style>
      </p:cxnSp>
      <p:sp>
        <p:nvSpPr>
          <p:cNvPr id="92" name="任意多边形: 形状 91"/>
          <p:cNvSpPr/>
          <p:nvPr>
            <p:custDataLst>
              <p:tags r:id="rId55"/>
            </p:custDataLst>
          </p:nvPr>
        </p:nvSpPr>
        <p:spPr>
          <a:xfrm>
            <a:off x="7362190" y="4674870"/>
            <a:ext cx="238125" cy="238125"/>
          </a:xfrm>
          <a:custGeom>
            <a:avLst/>
            <a:gdLst>
              <a:gd name="connsiteX0" fmla="*/ 252000 w 252000"/>
              <a:gd name="connsiteY0" fmla="*/ 0 h 252000"/>
              <a:gd name="connsiteX1" fmla="*/ 0 w 252000"/>
              <a:gd name="connsiteY1" fmla="*/ 252000 h 252000"/>
            </a:gdLst>
            <a:ahLst/>
            <a:cxnLst>
              <a:cxn ang="0">
                <a:pos x="connsiteX0" y="connsiteY0"/>
              </a:cxn>
              <a:cxn ang="0">
                <a:pos x="connsiteX1" y="connsiteY1"/>
              </a:cxn>
            </a:cxnLst>
            <a:rect l="l" t="t" r="r" b="b"/>
            <a:pathLst>
              <a:path w="252000" h="252000">
                <a:moveTo>
                  <a:pt x="252000" y="0"/>
                </a:moveTo>
                <a:cubicBezTo>
                  <a:pt x="112909" y="0"/>
                  <a:pt x="0" y="112896"/>
                  <a:pt x="0" y="252000"/>
                </a:cubicBezTo>
              </a:path>
            </a:pathLst>
          </a:custGeom>
          <a:noFill/>
          <a:ln w="9525">
            <a:solidFill>
              <a:srgbClr val="D6680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solidFill>
                <a:schemeClr val="lt1"/>
              </a:solidFill>
              <a:latin typeface="微软雅黑" panose="020B0503020204020204" pitchFamily="34" charset="-122"/>
              <a:ea typeface="微软雅黑" panose="020B0503020204020204" pitchFamily="34" charset="-122"/>
            </a:endParaRPr>
          </a:p>
        </p:txBody>
      </p:sp>
      <p:cxnSp>
        <p:nvCxnSpPr>
          <p:cNvPr id="93" name="直接连接符 92"/>
          <p:cNvCxnSpPr/>
          <p:nvPr>
            <p:custDataLst>
              <p:tags r:id="rId56"/>
            </p:custDataLst>
          </p:nvPr>
        </p:nvCxnSpPr>
        <p:spPr>
          <a:xfrm>
            <a:off x="7361395" y="4902182"/>
            <a:ext cx="0" cy="923925"/>
          </a:xfrm>
          <a:prstGeom prst="line">
            <a:avLst/>
          </a:prstGeom>
          <a:noFill/>
          <a:ln w="9525">
            <a:solidFill>
              <a:srgbClr val="D6680F"/>
            </a:solidFill>
          </a:ln>
        </p:spPr>
        <p:style>
          <a:lnRef idx="2">
            <a:schemeClr val="accent1">
              <a:shade val="50000"/>
            </a:schemeClr>
          </a:lnRef>
          <a:fillRef idx="1">
            <a:schemeClr val="accent1"/>
          </a:fillRef>
          <a:effectRef idx="0">
            <a:schemeClr val="accent1"/>
          </a:effectRef>
          <a:fontRef idx="minor">
            <a:schemeClr val="lt1"/>
          </a:fontRef>
        </p:style>
      </p:cxnSp>
      <p:cxnSp>
        <p:nvCxnSpPr>
          <p:cNvPr id="94" name="直接连接符 93"/>
          <p:cNvCxnSpPr>
            <a:endCxn id="95" idx="0"/>
          </p:cNvCxnSpPr>
          <p:nvPr>
            <p:custDataLst>
              <p:tags r:id="rId57"/>
            </p:custDataLst>
          </p:nvPr>
        </p:nvCxnSpPr>
        <p:spPr>
          <a:xfrm>
            <a:off x="11153140" y="3964305"/>
            <a:ext cx="0" cy="470535"/>
          </a:xfrm>
          <a:prstGeom prst="line">
            <a:avLst/>
          </a:prstGeom>
          <a:noFill/>
          <a:ln w="9525">
            <a:solidFill>
              <a:srgbClr val="D6680F"/>
            </a:solidFill>
          </a:ln>
        </p:spPr>
        <p:style>
          <a:lnRef idx="2">
            <a:schemeClr val="accent1">
              <a:shade val="50000"/>
            </a:schemeClr>
          </a:lnRef>
          <a:fillRef idx="1">
            <a:schemeClr val="accent1"/>
          </a:fillRef>
          <a:effectRef idx="0">
            <a:schemeClr val="accent1"/>
          </a:effectRef>
          <a:fontRef idx="minor">
            <a:schemeClr val="lt1"/>
          </a:fontRef>
        </p:style>
      </p:cxnSp>
      <p:sp>
        <p:nvSpPr>
          <p:cNvPr id="95" name="任意多边形: 形状 94"/>
          <p:cNvSpPr/>
          <p:nvPr>
            <p:custDataLst>
              <p:tags r:id="rId58"/>
            </p:custDataLst>
          </p:nvPr>
        </p:nvSpPr>
        <p:spPr>
          <a:xfrm>
            <a:off x="10915015" y="4434840"/>
            <a:ext cx="238125" cy="238125"/>
          </a:xfrm>
          <a:custGeom>
            <a:avLst/>
            <a:gdLst>
              <a:gd name="connsiteX0" fmla="*/ 252000 w 252000"/>
              <a:gd name="connsiteY0" fmla="*/ 0 h 252000"/>
              <a:gd name="connsiteX1" fmla="*/ 0 w 252000"/>
              <a:gd name="connsiteY1" fmla="*/ 252000 h 252000"/>
            </a:gdLst>
            <a:ahLst/>
            <a:cxnLst>
              <a:cxn ang="0">
                <a:pos x="connsiteX0" y="connsiteY0"/>
              </a:cxn>
              <a:cxn ang="0">
                <a:pos x="connsiteX1" y="connsiteY1"/>
              </a:cxn>
            </a:cxnLst>
            <a:rect l="l" t="t" r="r" b="b"/>
            <a:pathLst>
              <a:path w="252000" h="252000">
                <a:moveTo>
                  <a:pt x="252000" y="0"/>
                </a:moveTo>
                <a:cubicBezTo>
                  <a:pt x="252013" y="139104"/>
                  <a:pt x="139104" y="252000"/>
                  <a:pt x="0" y="252000"/>
                </a:cubicBezTo>
              </a:path>
            </a:pathLst>
          </a:custGeom>
          <a:noFill/>
          <a:ln w="9525">
            <a:solidFill>
              <a:srgbClr val="D6680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solidFill>
                <a:schemeClr val="lt1"/>
              </a:solidFill>
              <a:latin typeface="微软雅黑" panose="020B0503020204020204" pitchFamily="34" charset="-122"/>
              <a:ea typeface="微软雅黑" panose="020B0503020204020204" pitchFamily="34" charset="-122"/>
            </a:endParaRPr>
          </a:p>
        </p:txBody>
      </p:sp>
      <p:cxnSp>
        <p:nvCxnSpPr>
          <p:cNvPr id="96" name="直接连接符 95"/>
          <p:cNvCxnSpPr/>
          <p:nvPr>
            <p:custDataLst>
              <p:tags r:id="rId59"/>
            </p:custDataLst>
          </p:nvPr>
        </p:nvCxnSpPr>
        <p:spPr>
          <a:xfrm>
            <a:off x="9935210" y="4672965"/>
            <a:ext cx="999490" cy="0"/>
          </a:xfrm>
          <a:prstGeom prst="line">
            <a:avLst/>
          </a:prstGeom>
          <a:noFill/>
          <a:ln w="9525">
            <a:solidFill>
              <a:srgbClr val="D6680F"/>
            </a:solidFill>
          </a:ln>
        </p:spPr>
        <p:style>
          <a:lnRef idx="2">
            <a:schemeClr val="accent1">
              <a:shade val="50000"/>
            </a:schemeClr>
          </a:lnRef>
          <a:fillRef idx="1">
            <a:schemeClr val="accent1"/>
          </a:fillRef>
          <a:effectRef idx="0">
            <a:schemeClr val="accent1"/>
          </a:effectRef>
          <a:fontRef idx="minor">
            <a:schemeClr val="lt1"/>
          </a:fontRef>
        </p:style>
      </p:cxnSp>
      <p:cxnSp>
        <p:nvCxnSpPr>
          <p:cNvPr id="97" name="直接连接符 96"/>
          <p:cNvCxnSpPr/>
          <p:nvPr>
            <p:custDataLst>
              <p:tags r:id="rId60"/>
            </p:custDataLst>
          </p:nvPr>
        </p:nvCxnSpPr>
        <p:spPr>
          <a:xfrm>
            <a:off x="7202424" y="2000938"/>
            <a:ext cx="0" cy="3829050"/>
          </a:xfrm>
          <a:prstGeom prst="line">
            <a:avLst/>
          </a:prstGeom>
          <a:ln w="57150">
            <a:solidFill>
              <a:srgbClr val="D6680F"/>
            </a:solidFill>
          </a:ln>
        </p:spPr>
        <p:style>
          <a:lnRef idx="1">
            <a:schemeClr val="accent1"/>
          </a:lnRef>
          <a:fillRef idx="0">
            <a:schemeClr val="accent1"/>
          </a:fillRef>
          <a:effectRef idx="0">
            <a:schemeClr val="accent1"/>
          </a:effectRef>
          <a:fontRef idx="minor">
            <a:schemeClr val="tx1"/>
          </a:fontRef>
        </p:style>
      </p:cxnSp>
      <p:sp>
        <p:nvSpPr>
          <p:cNvPr id="105" name="椭圆 104"/>
          <p:cNvSpPr/>
          <p:nvPr>
            <p:custDataLst>
              <p:tags r:id="rId61"/>
            </p:custDataLst>
          </p:nvPr>
        </p:nvSpPr>
        <p:spPr>
          <a:xfrm>
            <a:off x="6475730" y="5100320"/>
            <a:ext cx="1448435" cy="1448435"/>
          </a:xfrm>
          <a:prstGeom prst="ellipse">
            <a:avLst/>
          </a:prstGeom>
          <a:gradFill flip="none" rotWithShape="1">
            <a:gsLst>
              <a:gs pos="13000">
                <a:srgbClr val="D6680F"/>
              </a:gs>
              <a:gs pos="81000">
                <a:srgbClr val="D6680F">
                  <a:alpha val="100000"/>
                </a:srgbClr>
              </a:gs>
            </a:gsLst>
            <a:lin ang="4920000" scaled="1"/>
            <a:tileRect/>
          </a:gradFill>
          <a:ln>
            <a:noFill/>
          </a:ln>
          <a:effectLst>
            <a:outerShdw blurRad="1270000" sx="102000" sy="102000" algn="ctr" rotWithShape="0">
              <a:srgbClr val="002BFF">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pitchFamily="34" charset="-122"/>
              <a:ea typeface="微软雅黑" panose="020B0503020204020204" pitchFamily="34" charset="-122"/>
            </a:endParaRPr>
          </a:p>
        </p:txBody>
      </p:sp>
      <p:grpSp>
        <p:nvGrpSpPr>
          <p:cNvPr id="107" name="沟通图标"/>
          <p:cNvGrpSpPr/>
          <p:nvPr/>
        </p:nvGrpSpPr>
        <p:grpSpPr>
          <a:xfrm>
            <a:off x="7593330" y="2703195"/>
            <a:ext cx="452755" cy="452755"/>
            <a:chOff x="6438287" y="2586047"/>
            <a:chExt cx="478803" cy="478803"/>
          </a:xfrm>
        </p:grpSpPr>
        <p:sp>
          <p:nvSpPr>
            <p:cNvPr id="108" name="椭圆 107"/>
            <p:cNvSpPr/>
            <p:nvPr>
              <p:custDataLst>
                <p:tags r:id="rId62"/>
              </p:custDataLst>
            </p:nvPr>
          </p:nvSpPr>
          <p:spPr>
            <a:xfrm>
              <a:off x="6438287" y="2586047"/>
              <a:ext cx="478803" cy="478803"/>
            </a:xfrm>
            <a:prstGeom prst="ellipse">
              <a:avLst/>
            </a:prstGeom>
            <a:gradFill flip="none" rotWithShape="1">
              <a:gsLst>
                <a:gs pos="13000">
                  <a:srgbClr val="D6680F">
                    <a:alpha val="46000"/>
                  </a:srgbClr>
                </a:gs>
                <a:gs pos="100000">
                  <a:srgbClr val="D6680F"/>
                </a:gs>
              </a:gsLst>
              <a:lin ang="5400000" scaled="1"/>
              <a:tileRect/>
            </a:gradFill>
            <a:ln>
              <a:noFill/>
            </a:ln>
            <a:effectLst>
              <a:outerShdw blurRad="1270000" sx="102000" sy="102000" algn="ctr" rotWithShape="0">
                <a:srgbClr val="002BFF">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latin typeface="微软雅黑" panose="020B0503020204020204" pitchFamily="34" charset="-122"/>
                <a:ea typeface="微软雅黑" panose="020B0503020204020204" pitchFamily="34" charset="-122"/>
              </a:endParaRPr>
            </a:p>
          </p:txBody>
        </p:sp>
        <p:pic>
          <p:nvPicPr>
            <p:cNvPr id="109" name="图形 108"/>
            <p:cNvPicPr>
              <a:picLocks noChangeAspect="1"/>
            </p:cNvPicPr>
            <p:nvPr>
              <p:custDataLst>
                <p:tags r:id="rId63"/>
              </p:custDataLst>
            </p:nvPr>
          </p:nvPicPr>
          <p:blipFill>
            <a:blip r:embed="rId64" cstate="print">
              <a:extLst>
                <a:ext uri="{28A0092B-C50C-407E-A947-70E740481C1C}">
                  <a14:useLocalDpi xmlns:a14="http://schemas.microsoft.com/office/drawing/2010/main" val="0"/>
                </a:ext>
                <a:ext uri="{96DAC541-7B7A-43D3-8B79-37D633B846F1}">
                  <asvg:svgBlip xmlns:asvg="http://schemas.microsoft.com/office/drawing/2016/SVG/main" r:embed="rId65"/>
                </a:ext>
              </a:extLst>
            </a:blip>
            <a:stretch>
              <a:fillRect/>
            </a:stretch>
          </p:blipFill>
          <p:spPr>
            <a:xfrm>
              <a:off x="6547418" y="2699879"/>
              <a:ext cx="279344" cy="279344"/>
            </a:xfrm>
            <a:prstGeom prst="rect">
              <a:avLst/>
            </a:prstGeom>
          </p:spPr>
        </p:pic>
      </p:grpSp>
      <p:sp>
        <p:nvSpPr>
          <p:cNvPr id="112" name="矩形 111"/>
          <p:cNvSpPr/>
          <p:nvPr>
            <p:custDataLst>
              <p:tags r:id="rId66"/>
            </p:custDataLst>
          </p:nvPr>
        </p:nvSpPr>
        <p:spPr>
          <a:xfrm>
            <a:off x="7669530" y="1002665"/>
            <a:ext cx="1146810" cy="521970"/>
          </a:xfrm>
          <a:prstGeom prst="rect">
            <a:avLst/>
          </a:prstGeom>
        </p:spPr>
        <p:txBody>
          <a:bodyPr wrap="square">
            <a:spAutoFit/>
          </a:bodyPr>
          <a:p>
            <a:pPr algn="ctr"/>
            <a:r>
              <a:rPr lang="zh-CN" altLang="en-US" sz="1400" dirty="0">
                <a:solidFill>
                  <a:schemeClr val="bg1"/>
                </a:solidFill>
                <a:latin typeface="微软雅黑" panose="020B0503020204020204" pitchFamily="34" charset="-122"/>
                <a:ea typeface="微软雅黑" panose="020B0503020204020204" pitchFamily="34" charset="-122"/>
              </a:rPr>
              <a:t>通用</a:t>
            </a:r>
            <a:endParaRPr lang="en-US" altLang="zh-CN" sz="1400" dirty="0">
              <a:solidFill>
                <a:schemeClr val="bg1"/>
              </a:solidFill>
              <a:latin typeface="微软雅黑" panose="020B0503020204020204" pitchFamily="34" charset="-122"/>
              <a:ea typeface="微软雅黑" panose="020B0503020204020204" pitchFamily="34" charset="-122"/>
            </a:endParaRPr>
          </a:p>
          <a:p>
            <a:pPr algn="ctr"/>
            <a:r>
              <a:rPr lang="zh-CN" altLang="en-US" sz="1400" dirty="0">
                <a:solidFill>
                  <a:schemeClr val="bg1"/>
                </a:solidFill>
                <a:latin typeface="微软雅黑" panose="020B0503020204020204" pitchFamily="34" charset="-122"/>
                <a:ea typeface="微软雅黑" panose="020B0503020204020204" pitchFamily="34" charset="-122"/>
              </a:rPr>
              <a:t>检测平台</a:t>
            </a:r>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nvGrpSpPr>
          <p:cNvPr id="113" name="组合 112"/>
          <p:cNvGrpSpPr/>
          <p:nvPr/>
        </p:nvGrpSpPr>
        <p:grpSpPr>
          <a:xfrm>
            <a:off x="8519795" y="2272665"/>
            <a:ext cx="473075" cy="473075"/>
            <a:chOff x="7418786" y="2141649"/>
            <a:chExt cx="500336" cy="500336"/>
          </a:xfrm>
        </p:grpSpPr>
        <p:sp>
          <p:nvSpPr>
            <p:cNvPr id="114" name="椭圆 113"/>
            <p:cNvSpPr/>
            <p:nvPr>
              <p:custDataLst>
                <p:tags r:id="rId67"/>
              </p:custDataLst>
            </p:nvPr>
          </p:nvSpPr>
          <p:spPr>
            <a:xfrm>
              <a:off x="7418786" y="2141649"/>
              <a:ext cx="500336" cy="500336"/>
            </a:xfrm>
            <a:prstGeom prst="ellipse">
              <a:avLst/>
            </a:prstGeom>
            <a:gradFill flip="none" rotWithShape="1">
              <a:gsLst>
                <a:gs pos="13000">
                  <a:srgbClr val="D6680F"/>
                </a:gs>
                <a:gs pos="100000">
                  <a:srgbClr val="D6680F">
                    <a:alpha val="43000"/>
                  </a:srgbClr>
                </a:gs>
              </a:gsLst>
              <a:lin ang="16140000" scaled="1"/>
              <a:tileRect/>
            </a:gradFill>
            <a:ln>
              <a:noFill/>
            </a:ln>
            <a:effectLst>
              <a:outerShdw blurRad="1270000" sx="102000" sy="102000" algn="ctr" rotWithShape="0">
                <a:srgbClr val="002BFF">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latin typeface="微软雅黑" panose="020B0503020204020204" pitchFamily="34" charset="-122"/>
                <a:ea typeface="微软雅黑" panose="020B0503020204020204" pitchFamily="34" charset="-122"/>
              </a:endParaRPr>
            </a:p>
          </p:txBody>
        </p:sp>
        <p:pic>
          <p:nvPicPr>
            <p:cNvPr id="115" name="图形 114"/>
            <p:cNvPicPr>
              <a:picLocks noChangeAspect="1"/>
            </p:cNvPicPr>
            <p:nvPr>
              <p:custDataLst>
                <p:tags r:id="rId68"/>
              </p:custDataLst>
            </p:nvPr>
          </p:nvPicPr>
          <p:blipFill>
            <a:blip r:embed="rId69" cstate="print">
              <a:extLst>
                <a:ext uri="{28A0092B-C50C-407E-A947-70E740481C1C}">
                  <a14:useLocalDpi xmlns:a14="http://schemas.microsoft.com/office/drawing/2010/main" val="0"/>
                </a:ext>
                <a:ext uri="{96DAC541-7B7A-43D3-8B79-37D633B846F1}">
                  <asvg:svgBlip xmlns:asvg="http://schemas.microsoft.com/office/drawing/2016/SVG/main" r:embed="rId70"/>
                </a:ext>
              </a:extLst>
            </a:blip>
            <a:stretch>
              <a:fillRect/>
            </a:stretch>
          </p:blipFill>
          <p:spPr>
            <a:xfrm>
              <a:off x="7548363" y="2295346"/>
              <a:ext cx="241182" cy="192944"/>
            </a:xfrm>
            <a:prstGeom prst="rect">
              <a:avLst/>
            </a:prstGeom>
          </p:spPr>
        </p:pic>
      </p:grpSp>
      <p:pic>
        <p:nvPicPr>
          <p:cNvPr id="127" name="图形 126"/>
          <p:cNvPicPr>
            <a:picLocks noChangeAspect="1"/>
          </p:cNvPicPr>
          <p:nvPr>
            <p:custDataLst>
              <p:tags r:id="rId71"/>
            </p:custDataLst>
          </p:nvPr>
        </p:nvPicPr>
        <p:blipFill>
          <a:blip r:embed="rId72" cstate="print">
            <a:extLst>
              <a:ext uri="{28A0092B-C50C-407E-A947-70E740481C1C}">
                <a14:useLocalDpi xmlns:a14="http://schemas.microsoft.com/office/drawing/2010/main" val="0"/>
              </a:ext>
              <a:ext uri="{96DAC541-7B7A-43D3-8B79-37D633B846F1}">
                <asvg:svgBlip xmlns:asvg="http://schemas.microsoft.com/office/drawing/2016/SVG/main" r:embed="rId73"/>
              </a:ext>
            </a:extLst>
          </a:blip>
          <a:stretch>
            <a:fillRect/>
          </a:stretch>
        </p:blipFill>
        <p:spPr>
          <a:xfrm>
            <a:off x="11075035" y="3702685"/>
            <a:ext cx="201930" cy="201930"/>
          </a:xfrm>
          <a:prstGeom prst="rect">
            <a:avLst/>
          </a:prstGeom>
        </p:spPr>
      </p:pic>
      <p:grpSp>
        <p:nvGrpSpPr>
          <p:cNvPr id="128" name="组合 127"/>
          <p:cNvGrpSpPr/>
          <p:nvPr/>
        </p:nvGrpSpPr>
        <p:grpSpPr>
          <a:xfrm>
            <a:off x="8400415" y="3247390"/>
            <a:ext cx="838835" cy="802966"/>
            <a:chOff x="7246688" y="3140334"/>
            <a:chExt cx="928155" cy="887521"/>
          </a:xfrm>
        </p:grpSpPr>
        <p:sp>
          <p:nvSpPr>
            <p:cNvPr id="129" name="椭圆 128"/>
            <p:cNvSpPr/>
            <p:nvPr>
              <p:custDataLst>
                <p:tags r:id="rId74"/>
              </p:custDataLst>
            </p:nvPr>
          </p:nvSpPr>
          <p:spPr>
            <a:xfrm>
              <a:off x="7277036" y="3140334"/>
              <a:ext cx="876878" cy="876878"/>
            </a:xfrm>
            <a:prstGeom prst="ellipse">
              <a:avLst/>
            </a:prstGeom>
            <a:gradFill flip="none" rotWithShape="1">
              <a:gsLst>
                <a:gs pos="13000">
                  <a:srgbClr val="D6680F"/>
                </a:gs>
                <a:gs pos="100000">
                  <a:srgbClr val="D6680F">
                    <a:alpha val="46000"/>
                  </a:srgbClr>
                </a:gs>
              </a:gsLst>
              <a:lin ang="18840000" scaled="1"/>
              <a:tileRect/>
            </a:gradFill>
            <a:ln>
              <a:noFill/>
            </a:ln>
            <a:effectLst>
              <a:outerShdw blurRad="1270000" sx="102000" sy="102000" algn="ctr" rotWithShape="0">
                <a:srgbClr val="002BFF">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sz="2000">
                <a:latin typeface="微软雅黑" panose="020B0503020204020204" pitchFamily="34" charset="-122"/>
                <a:ea typeface="微软雅黑" panose="020B0503020204020204" pitchFamily="34" charset="-122"/>
              </a:endParaRPr>
            </a:p>
          </p:txBody>
        </p:sp>
        <p:sp>
          <p:nvSpPr>
            <p:cNvPr id="130" name="矩形 129"/>
            <p:cNvSpPr/>
            <p:nvPr>
              <p:custDataLst>
                <p:tags r:id="rId75"/>
              </p:custDataLst>
            </p:nvPr>
          </p:nvSpPr>
          <p:spPr>
            <a:xfrm>
              <a:off x="7246688" y="3212986"/>
              <a:ext cx="928155" cy="814869"/>
            </a:xfrm>
            <a:prstGeom prst="rect">
              <a:avLst/>
            </a:prstGeom>
            <a:ln>
              <a:noFill/>
            </a:ln>
          </p:spPr>
          <p:txBody>
            <a:bodyPr wrap="square">
              <a:spAutoFit/>
            </a:bodyPr>
            <a:p>
              <a:pPr algn="ctr"/>
              <a:r>
                <a:rPr lang="en-US" altLang="zh-CN" sz="1400" dirty="0">
                  <a:solidFill>
                    <a:schemeClr val="bg1"/>
                  </a:solidFill>
                  <a:latin typeface="微软雅黑" panose="020B0503020204020204" pitchFamily="34" charset="-122"/>
                  <a:ea typeface="微软雅黑" panose="020B0503020204020204" pitchFamily="34" charset="-122"/>
                </a:rPr>
                <a:t>AI </a:t>
              </a:r>
              <a:r>
                <a:rPr lang="zh-CN" altLang="en-US" sz="1400" dirty="0">
                  <a:solidFill>
                    <a:schemeClr val="bg1"/>
                  </a:solidFill>
                  <a:latin typeface="微软雅黑" panose="020B0503020204020204" pitchFamily="34" charset="-122"/>
                  <a:ea typeface="微软雅黑" panose="020B0503020204020204" pitchFamily="34" charset="-122"/>
                </a:rPr>
                <a:t>分拣不良检测</a:t>
              </a:r>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cxnSp>
        <p:nvCxnSpPr>
          <p:cNvPr id="131" name="直接连接符 130"/>
          <p:cNvCxnSpPr>
            <a:endCxn id="132" idx="0"/>
          </p:cNvCxnSpPr>
          <p:nvPr>
            <p:custDataLst>
              <p:tags r:id="rId76"/>
            </p:custDataLst>
          </p:nvPr>
        </p:nvCxnSpPr>
        <p:spPr>
          <a:xfrm>
            <a:off x="10132695" y="3919220"/>
            <a:ext cx="0" cy="728980"/>
          </a:xfrm>
          <a:prstGeom prst="line">
            <a:avLst/>
          </a:prstGeom>
          <a:noFill/>
          <a:ln w="9525">
            <a:solidFill>
              <a:srgbClr val="D6680F"/>
            </a:solidFill>
          </a:ln>
        </p:spPr>
        <p:style>
          <a:lnRef idx="2">
            <a:schemeClr val="accent1">
              <a:shade val="50000"/>
            </a:schemeClr>
          </a:lnRef>
          <a:fillRef idx="1">
            <a:schemeClr val="accent1"/>
          </a:fillRef>
          <a:effectRef idx="0">
            <a:schemeClr val="accent1"/>
          </a:effectRef>
          <a:fontRef idx="minor">
            <a:schemeClr val="lt1"/>
          </a:fontRef>
        </p:style>
      </p:cxnSp>
      <p:sp>
        <p:nvSpPr>
          <p:cNvPr id="132" name="任意多边形: 形状 131"/>
          <p:cNvSpPr/>
          <p:nvPr>
            <p:custDataLst>
              <p:tags r:id="rId77"/>
            </p:custDataLst>
          </p:nvPr>
        </p:nvSpPr>
        <p:spPr>
          <a:xfrm>
            <a:off x="9894570" y="4648200"/>
            <a:ext cx="238125" cy="238125"/>
          </a:xfrm>
          <a:custGeom>
            <a:avLst/>
            <a:gdLst>
              <a:gd name="connsiteX0" fmla="*/ 252000 w 252000"/>
              <a:gd name="connsiteY0" fmla="*/ 0 h 251999"/>
              <a:gd name="connsiteX1" fmla="*/ 0 w 252000"/>
              <a:gd name="connsiteY1" fmla="*/ 251999 h 251999"/>
            </a:gdLst>
            <a:ahLst/>
            <a:cxnLst>
              <a:cxn ang="0">
                <a:pos x="connsiteX0" y="connsiteY0"/>
              </a:cxn>
              <a:cxn ang="0">
                <a:pos x="connsiteX1" y="connsiteY1"/>
              </a:cxn>
            </a:cxnLst>
            <a:rect l="l" t="t" r="r" b="b"/>
            <a:pathLst>
              <a:path w="252000" h="251999">
                <a:moveTo>
                  <a:pt x="252000" y="0"/>
                </a:moveTo>
                <a:cubicBezTo>
                  <a:pt x="252013" y="139103"/>
                  <a:pt x="139104" y="251999"/>
                  <a:pt x="0" y="251999"/>
                </a:cubicBezTo>
              </a:path>
            </a:pathLst>
          </a:custGeom>
          <a:noFill/>
          <a:ln w="9525">
            <a:solidFill>
              <a:srgbClr val="D6680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solidFill>
                <a:schemeClr val="lt1"/>
              </a:solidFill>
              <a:latin typeface="微软雅黑" panose="020B0503020204020204" pitchFamily="34" charset="-122"/>
              <a:ea typeface="微软雅黑" panose="020B0503020204020204" pitchFamily="34" charset="-122"/>
            </a:endParaRPr>
          </a:p>
        </p:txBody>
      </p:sp>
      <p:cxnSp>
        <p:nvCxnSpPr>
          <p:cNvPr id="133" name="直接连接符 132"/>
          <p:cNvCxnSpPr/>
          <p:nvPr>
            <p:custDataLst>
              <p:tags r:id="rId78"/>
            </p:custDataLst>
          </p:nvPr>
        </p:nvCxnSpPr>
        <p:spPr>
          <a:xfrm>
            <a:off x="8535670" y="4886325"/>
            <a:ext cx="1363980" cy="0"/>
          </a:xfrm>
          <a:prstGeom prst="line">
            <a:avLst/>
          </a:prstGeom>
          <a:noFill/>
          <a:ln w="9525">
            <a:solidFill>
              <a:srgbClr val="D6680F"/>
            </a:solidFill>
          </a:ln>
        </p:spPr>
        <p:style>
          <a:lnRef idx="2">
            <a:schemeClr val="accent1">
              <a:shade val="50000"/>
            </a:schemeClr>
          </a:lnRef>
          <a:fillRef idx="1">
            <a:schemeClr val="accent1"/>
          </a:fillRef>
          <a:effectRef idx="0">
            <a:schemeClr val="accent1"/>
          </a:effectRef>
          <a:fontRef idx="minor">
            <a:schemeClr val="lt1"/>
          </a:fontRef>
        </p:style>
      </p:cxnSp>
      <p:grpSp>
        <p:nvGrpSpPr>
          <p:cNvPr id="134" name="组合 133"/>
          <p:cNvGrpSpPr/>
          <p:nvPr/>
        </p:nvGrpSpPr>
        <p:grpSpPr>
          <a:xfrm>
            <a:off x="9909810" y="3465830"/>
            <a:ext cx="473075" cy="473075"/>
            <a:chOff x="8780065" y="3397396"/>
            <a:chExt cx="500336" cy="500336"/>
          </a:xfrm>
        </p:grpSpPr>
        <p:sp>
          <p:nvSpPr>
            <p:cNvPr id="135" name="椭圆 134"/>
            <p:cNvSpPr/>
            <p:nvPr>
              <p:custDataLst>
                <p:tags r:id="rId79"/>
              </p:custDataLst>
            </p:nvPr>
          </p:nvSpPr>
          <p:spPr>
            <a:xfrm>
              <a:off x="8780065" y="3397396"/>
              <a:ext cx="500336" cy="500336"/>
            </a:xfrm>
            <a:prstGeom prst="ellipse">
              <a:avLst/>
            </a:prstGeom>
            <a:gradFill flip="none" rotWithShape="1">
              <a:gsLst>
                <a:gs pos="13000">
                  <a:srgbClr val="D6680F"/>
                </a:gs>
                <a:gs pos="100000">
                  <a:srgbClr val="D6680F">
                    <a:alpha val="48000"/>
                  </a:srgbClr>
                </a:gs>
              </a:gsLst>
              <a:lin ang="17220000" scaled="1"/>
              <a:tileRect/>
            </a:gradFill>
            <a:ln>
              <a:noFill/>
            </a:ln>
            <a:effectLst>
              <a:outerShdw blurRad="1270000" sx="102000" sy="102000" algn="ctr" rotWithShape="0">
                <a:srgbClr val="002BFF">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latin typeface="微软雅黑" panose="020B0503020204020204" pitchFamily="34" charset="-122"/>
                <a:ea typeface="微软雅黑" panose="020B0503020204020204" pitchFamily="34" charset="-122"/>
              </a:endParaRPr>
            </a:p>
          </p:txBody>
        </p:sp>
        <p:pic>
          <p:nvPicPr>
            <p:cNvPr id="136" name="图形 135"/>
            <p:cNvPicPr>
              <a:picLocks noChangeAspect="1"/>
            </p:cNvPicPr>
            <p:nvPr>
              <p:custDataLst>
                <p:tags r:id="rId80"/>
              </p:custDataLst>
            </p:nvPr>
          </p:nvPicPr>
          <p:blipFill>
            <a:blip r:embed="rId81" cstate="print">
              <a:extLst>
                <a:ext uri="{28A0092B-C50C-407E-A947-70E740481C1C}">
                  <a14:useLocalDpi xmlns:a14="http://schemas.microsoft.com/office/drawing/2010/main" val="0"/>
                </a:ext>
                <a:ext uri="{96DAC541-7B7A-43D3-8B79-37D633B846F1}">
                  <asvg:svgBlip xmlns:asvg="http://schemas.microsoft.com/office/drawing/2016/SVG/main" r:embed="rId82"/>
                </a:ext>
              </a:extLst>
            </a:blip>
            <a:stretch>
              <a:fillRect/>
            </a:stretch>
          </p:blipFill>
          <p:spPr>
            <a:xfrm>
              <a:off x="8903358" y="3520690"/>
              <a:ext cx="253752" cy="253750"/>
            </a:xfrm>
            <a:prstGeom prst="rect">
              <a:avLst/>
            </a:prstGeom>
          </p:spPr>
        </p:pic>
      </p:grpSp>
      <p:sp>
        <p:nvSpPr>
          <p:cNvPr id="139" name="矩形 138"/>
          <p:cNvSpPr/>
          <p:nvPr>
            <p:custDataLst>
              <p:tags r:id="rId83"/>
            </p:custDataLst>
          </p:nvPr>
        </p:nvSpPr>
        <p:spPr>
          <a:xfrm>
            <a:off x="5937885" y="1132205"/>
            <a:ext cx="854075" cy="521970"/>
          </a:xfrm>
          <a:prstGeom prst="rect">
            <a:avLst/>
          </a:prstGeom>
        </p:spPr>
        <p:txBody>
          <a:bodyPr wrap="square">
            <a:spAutoFit/>
          </a:bodyPr>
          <a:p>
            <a:pPr algn="ctr"/>
            <a:r>
              <a:rPr lang="zh-CN" altLang="en-US" sz="1400" dirty="0">
                <a:solidFill>
                  <a:schemeClr val="bg1"/>
                </a:solidFill>
                <a:latin typeface="微软雅黑" panose="020B0503020204020204" pitchFamily="34" charset="-122"/>
                <a:ea typeface="微软雅黑" panose="020B0503020204020204" pitchFamily="34" charset="-122"/>
              </a:rPr>
              <a:t>一键</a:t>
            </a:r>
            <a:endParaRPr lang="en-US" altLang="zh-CN" sz="1400" dirty="0">
              <a:solidFill>
                <a:schemeClr val="bg1"/>
              </a:solidFill>
              <a:latin typeface="微软雅黑" panose="020B0503020204020204" pitchFamily="34" charset="-122"/>
              <a:ea typeface="微软雅黑" panose="020B0503020204020204" pitchFamily="34" charset="-122"/>
            </a:endParaRPr>
          </a:p>
          <a:p>
            <a:pPr algn="ctr"/>
            <a:r>
              <a:rPr lang="zh-CN" altLang="en-US" sz="1400" dirty="0">
                <a:solidFill>
                  <a:schemeClr val="bg1"/>
                </a:solidFill>
                <a:latin typeface="微软雅黑" panose="020B0503020204020204" pitchFamily="34" charset="-122"/>
                <a:ea typeface="微软雅黑" panose="020B0503020204020204" pitchFamily="34" charset="-122"/>
              </a:rPr>
              <a:t>测量仪</a:t>
            </a:r>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nvGrpSpPr>
          <p:cNvPr id="143" name="组合 142"/>
          <p:cNvGrpSpPr/>
          <p:nvPr/>
        </p:nvGrpSpPr>
        <p:grpSpPr>
          <a:xfrm>
            <a:off x="5295218" y="2569200"/>
            <a:ext cx="335280" cy="335280"/>
            <a:chOff x="4150262" y="2509523"/>
            <a:chExt cx="354846" cy="354846"/>
          </a:xfrm>
        </p:grpSpPr>
        <p:sp>
          <p:nvSpPr>
            <p:cNvPr id="144" name="椭圆 143"/>
            <p:cNvSpPr/>
            <p:nvPr>
              <p:custDataLst>
                <p:tags r:id="rId84"/>
              </p:custDataLst>
            </p:nvPr>
          </p:nvSpPr>
          <p:spPr>
            <a:xfrm>
              <a:off x="4150262" y="2509523"/>
              <a:ext cx="354846" cy="354846"/>
            </a:xfrm>
            <a:prstGeom prst="ellipse">
              <a:avLst/>
            </a:prstGeom>
            <a:gradFill flip="none" rotWithShape="1">
              <a:gsLst>
                <a:gs pos="13000">
                  <a:srgbClr val="D6680F"/>
                </a:gs>
                <a:gs pos="100000">
                  <a:srgbClr val="D6680F">
                    <a:alpha val="100000"/>
                    <a:lumMod val="72000"/>
                    <a:lumOff val="28000"/>
                  </a:srgbClr>
                </a:gs>
              </a:gsLst>
              <a:lin ang="240000" scaled="1"/>
              <a:tileRect/>
            </a:gradFill>
            <a:ln>
              <a:noFill/>
            </a:ln>
            <a:effectLst>
              <a:outerShdw blurRad="1270000" sx="102000" sy="102000" algn="ctr" rotWithShape="0">
                <a:srgbClr val="002BFF">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latin typeface="微软雅黑" panose="020B0503020204020204" pitchFamily="34" charset="-122"/>
                <a:ea typeface="微软雅黑" panose="020B0503020204020204" pitchFamily="34" charset="-122"/>
              </a:endParaRPr>
            </a:p>
          </p:txBody>
        </p:sp>
        <p:pic>
          <p:nvPicPr>
            <p:cNvPr id="145" name="图形 144"/>
            <p:cNvPicPr>
              <a:picLocks noChangeAspect="1"/>
            </p:cNvPicPr>
            <p:nvPr>
              <p:custDataLst>
                <p:tags r:id="rId85"/>
              </p:custDataLst>
            </p:nvPr>
          </p:nvPicPr>
          <p:blipFill>
            <a:blip r:embed="rId86" cstate="print">
              <a:extLst>
                <a:ext uri="{28A0092B-C50C-407E-A947-70E740481C1C}">
                  <a14:useLocalDpi xmlns:a14="http://schemas.microsoft.com/office/drawing/2010/main" val="0"/>
                </a:ext>
                <a:ext uri="{96DAC541-7B7A-43D3-8B79-37D633B846F1}">
                  <asvg:svgBlip xmlns:asvg="http://schemas.microsoft.com/office/drawing/2016/SVG/main" r:embed="rId87"/>
                </a:ext>
              </a:extLst>
            </a:blip>
            <a:stretch>
              <a:fillRect/>
            </a:stretch>
          </p:blipFill>
          <p:spPr>
            <a:xfrm>
              <a:off x="4218242" y="2606521"/>
              <a:ext cx="218964" cy="162196"/>
            </a:xfrm>
            <a:prstGeom prst="rect">
              <a:avLst/>
            </a:prstGeom>
          </p:spPr>
        </p:pic>
      </p:grpSp>
      <p:grpSp>
        <p:nvGrpSpPr>
          <p:cNvPr id="149" name="组合 148"/>
          <p:cNvGrpSpPr/>
          <p:nvPr/>
        </p:nvGrpSpPr>
        <p:grpSpPr>
          <a:xfrm>
            <a:off x="3728720" y="3895090"/>
            <a:ext cx="467360" cy="467360"/>
            <a:chOff x="2442268" y="3593383"/>
            <a:chExt cx="494700" cy="494700"/>
          </a:xfrm>
        </p:grpSpPr>
        <p:sp>
          <p:nvSpPr>
            <p:cNvPr id="150" name="椭圆 149"/>
            <p:cNvSpPr/>
            <p:nvPr>
              <p:custDataLst>
                <p:tags r:id="rId88"/>
              </p:custDataLst>
            </p:nvPr>
          </p:nvSpPr>
          <p:spPr>
            <a:xfrm>
              <a:off x="2442268" y="3593383"/>
              <a:ext cx="494700" cy="494700"/>
            </a:xfrm>
            <a:prstGeom prst="ellipse">
              <a:avLst/>
            </a:prstGeom>
            <a:gradFill flip="none" rotWithShape="1">
              <a:gsLst>
                <a:gs pos="13000">
                  <a:srgbClr val="D6680F"/>
                </a:gs>
                <a:gs pos="100000">
                  <a:srgbClr val="D6680F">
                    <a:alpha val="56000"/>
                  </a:srgbClr>
                </a:gs>
              </a:gsLst>
              <a:lin ang="19920000" scaled="1"/>
              <a:tileRect/>
            </a:gradFill>
            <a:ln>
              <a:noFill/>
            </a:ln>
            <a:effectLst>
              <a:outerShdw blurRad="1270000" sx="102000" sy="102000" algn="ctr" rotWithShape="0">
                <a:srgbClr val="002BFF">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latin typeface="微软雅黑" panose="020B0503020204020204" pitchFamily="34" charset="-122"/>
                <a:ea typeface="微软雅黑" panose="020B0503020204020204" pitchFamily="34" charset="-122"/>
              </a:endParaRPr>
            </a:p>
          </p:txBody>
        </p:sp>
        <p:pic>
          <p:nvPicPr>
            <p:cNvPr id="151" name="图形 150"/>
            <p:cNvPicPr>
              <a:picLocks noChangeAspect="1"/>
            </p:cNvPicPr>
            <p:nvPr>
              <p:custDataLst>
                <p:tags r:id="rId89"/>
              </p:custDataLst>
            </p:nvPr>
          </p:nvPicPr>
          <p:blipFill>
            <a:blip r:embed="rId90" cstate="print">
              <a:extLst>
                <a:ext uri="{28A0092B-C50C-407E-A947-70E740481C1C}">
                  <a14:useLocalDpi xmlns:a14="http://schemas.microsoft.com/office/drawing/2010/main" val="0"/>
                </a:ext>
                <a:ext uri="{96DAC541-7B7A-43D3-8B79-37D633B846F1}">
                  <asvg:svgBlip xmlns:asvg="http://schemas.microsoft.com/office/drawing/2016/SVG/main" r:embed="rId91"/>
                </a:ext>
              </a:extLst>
            </a:blip>
            <a:stretch>
              <a:fillRect/>
            </a:stretch>
          </p:blipFill>
          <p:spPr>
            <a:xfrm>
              <a:off x="2542693" y="3693808"/>
              <a:ext cx="293852" cy="293852"/>
            </a:xfrm>
            <a:prstGeom prst="rect">
              <a:avLst/>
            </a:prstGeom>
          </p:spPr>
        </p:pic>
      </p:grpSp>
      <p:grpSp>
        <p:nvGrpSpPr>
          <p:cNvPr id="152" name="组合 151"/>
          <p:cNvGrpSpPr/>
          <p:nvPr/>
        </p:nvGrpSpPr>
        <p:grpSpPr>
          <a:xfrm>
            <a:off x="3060065" y="3615690"/>
            <a:ext cx="408940" cy="408940"/>
            <a:chOff x="1710190" y="3522200"/>
            <a:chExt cx="432521" cy="432521"/>
          </a:xfrm>
        </p:grpSpPr>
        <p:sp>
          <p:nvSpPr>
            <p:cNvPr id="153" name="椭圆 152"/>
            <p:cNvSpPr/>
            <p:nvPr>
              <p:custDataLst>
                <p:tags r:id="rId92"/>
              </p:custDataLst>
            </p:nvPr>
          </p:nvSpPr>
          <p:spPr>
            <a:xfrm>
              <a:off x="1710190" y="3522200"/>
              <a:ext cx="432521" cy="432521"/>
            </a:xfrm>
            <a:prstGeom prst="ellipse">
              <a:avLst/>
            </a:prstGeom>
            <a:gradFill flip="none" rotWithShape="1">
              <a:gsLst>
                <a:gs pos="13000">
                  <a:srgbClr val="D6680F"/>
                </a:gs>
                <a:gs pos="100000">
                  <a:srgbClr val="D6680F">
                    <a:alpha val="50000"/>
                  </a:srgbClr>
                </a:gs>
              </a:gsLst>
              <a:lin ang="19320000" scaled="1"/>
              <a:tileRect/>
            </a:gradFill>
            <a:ln>
              <a:noFill/>
            </a:ln>
            <a:effectLst>
              <a:outerShdw blurRad="1270000" sx="102000" sy="102000" algn="ctr" rotWithShape="0">
                <a:srgbClr val="002BFF">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latin typeface="微软雅黑" panose="020B0503020204020204" pitchFamily="34" charset="-122"/>
                <a:ea typeface="微软雅黑" panose="020B0503020204020204" pitchFamily="34" charset="-122"/>
              </a:endParaRPr>
            </a:p>
          </p:txBody>
        </p:sp>
        <p:pic>
          <p:nvPicPr>
            <p:cNvPr id="154" name="图形 153"/>
            <p:cNvPicPr>
              <a:picLocks noChangeAspect="1"/>
            </p:cNvPicPr>
            <p:nvPr>
              <p:custDataLst>
                <p:tags r:id="rId93"/>
              </p:custDataLst>
            </p:nvPr>
          </p:nvPicPr>
          <p:blipFill>
            <a:blip r:embed="rId94" cstate="print">
              <a:extLst>
                <a:ext uri="{28A0092B-C50C-407E-A947-70E740481C1C}">
                  <a14:useLocalDpi xmlns:a14="http://schemas.microsoft.com/office/drawing/2010/main" val="0"/>
                </a:ext>
                <a:ext uri="{96DAC541-7B7A-43D3-8B79-37D633B846F1}">
                  <asvg:svgBlip xmlns:asvg="http://schemas.microsoft.com/office/drawing/2016/SVG/main" r:embed="rId95"/>
                </a:ext>
              </a:extLst>
            </a:blip>
            <a:stretch>
              <a:fillRect/>
            </a:stretch>
          </p:blipFill>
          <p:spPr>
            <a:xfrm>
              <a:off x="1792045" y="3604055"/>
              <a:ext cx="268810" cy="268810"/>
            </a:xfrm>
            <a:prstGeom prst="rect">
              <a:avLst/>
            </a:prstGeom>
          </p:spPr>
        </p:pic>
      </p:grpSp>
      <p:grpSp>
        <p:nvGrpSpPr>
          <p:cNvPr id="158" name="组合 157"/>
          <p:cNvGrpSpPr/>
          <p:nvPr/>
        </p:nvGrpSpPr>
        <p:grpSpPr>
          <a:xfrm>
            <a:off x="5196840" y="3068320"/>
            <a:ext cx="981075" cy="828675"/>
            <a:chOff x="3894800" y="2846238"/>
            <a:chExt cx="1038298" cy="876878"/>
          </a:xfrm>
        </p:grpSpPr>
        <p:sp>
          <p:nvSpPr>
            <p:cNvPr id="159" name="椭圆 158"/>
            <p:cNvSpPr/>
            <p:nvPr>
              <p:custDataLst>
                <p:tags r:id="rId96"/>
              </p:custDataLst>
            </p:nvPr>
          </p:nvSpPr>
          <p:spPr>
            <a:xfrm>
              <a:off x="3976642" y="2846238"/>
              <a:ext cx="876878" cy="876878"/>
            </a:xfrm>
            <a:prstGeom prst="ellipse">
              <a:avLst/>
            </a:prstGeom>
            <a:gradFill flip="none" rotWithShape="1">
              <a:gsLst>
                <a:gs pos="13000">
                  <a:srgbClr val="D6680F"/>
                </a:gs>
                <a:gs pos="100000">
                  <a:srgbClr val="D6680F">
                    <a:lumMod val="58000"/>
                    <a:lumOff val="42000"/>
                  </a:srgbClr>
                </a:gs>
              </a:gsLst>
              <a:lin ang="17700000" scaled="1"/>
              <a:tileRect/>
            </a:gradFill>
            <a:ln>
              <a:noFill/>
            </a:ln>
            <a:effectLst>
              <a:outerShdw blurRad="1270000" sx="102000" sy="102000" algn="ctr" rotWithShape="0">
                <a:srgbClr val="002BFF">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sz="2000">
                <a:latin typeface="微软雅黑" panose="020B0503020204020204" pitchFamily="34" charset="-122"/>
                <a:ea typeface="微软雅黑" panose="020B0503020204020204" pitchFamily="34" charset="-122"/>
              </a:endParaRPr>
            </a:p>
          </p:txBody>
        </p:sp>
        <p:sp>
          <p:nvSpPr>
            <p:cNvPr id="160" name="矩形 159"/>
            <p:cNvSpPr/>
            <p:nvPr>
              <p:custDataLst>
                <p:tags r:id="rId97"/>
              </p:custDataLst>
            </p:nvPr>
          </p:nvSpPr>
          <p:spPr>
            <a:xfrm>
              <a:off x="3894800" y="2986917"/>
              <a:ext cx="1038298" cy="552332"/>
            </a:xfrm>
            <a:prstGeom prst="rect">
              <a:avLst/>
            </a:prstGeom>
            <a:ln>
              <a:noFill/>
            </a:ln>
          </p:spPr>
          <p:txBody>
            <a:bodyPr wrap="square">
              <a:spAutoFit/>
            </a:bodyPr>
            <a:p>
              <a:pPr algn="ctr"/>
              <a:r>
                <a:rPr lang="zh-CN" altLang="en-US" sz="1400" dirty="0">
                  <a:solidFill>
                    <a:schemeClr val="bg1"/>
                  </a:solidFill>
                  <a:latin typeface="微软雅黑" panose="020B0503020204020204" pitchFamily="34" charset="-122"/>
                  <a:ea typeface="微软雅黑" panose="020B0503020204020204" pitchFamily="34" charset="-122"/>
                </a:rPr>
                <a:t>自动</a:t>
              </a:r>
              <a:endParaRPr lang="en-US" altLang="zh-CN" sz="1400" dirty="0">
                <a:solidFill>
                  <a:schemeClr val="bg1"/>
                </a:solidFill>
                <a:latin typeface="微软雅黑" panose="020B0503020204020204" pitchFamily="34" charset="-122"/>
                <a:ea typeface="微软雅黑" panose="020B0503020204020204" pitchFamily="34" charset="-122"/>
              </a:endParaRPr>
            </a:p>
            <a:p>
              <a:pPr algn="ctr"/>
              <a:r>
                <a:rPr lang="zh-CN" altLang="en-US" sz="1400" dirty="0">
                  <a:solidFill>
                    <a:schemeClr val="bg1"/>
                  </a:solidFill>
                  <a:latin typeface="微软雅黑" panose="020B0503020204020204" pitchFamily="34" charset="-122"/>
                  <a:ea typeface="微软雅黑" panose="020B0503020204020204" pitchFamily="34" charset="-122"/>
                </a:rPr>
                <a:t>打包平台</a:t>
              </a:r>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sp>
        <p:nvSpPr>
          <p:cNvPr id="161" name="文本框 160"/>
          <p:cNvSpPr txBox="1"/>
          <p:nvPr>
            <p:custDataLst>
              <p:tags r:id="rId98"/>
            </p:custDataLst>
          </p:nvPr>
        </p:nvSpPr>
        <p:spPr>
          <a:xfrm>
            <a:off x="6209030" y="5593080"/>
            <a:ext cx="1948815" cy="583565"/>
          </a:xfrm>
          <a:prstGeom prst="rect">
            <a:avLst/>
          </a:prstGeom>
          <a:noFill/>
          <a:ln>
            <a:noFill/>
          </a:ln>
        </p:spPr>
        <p:txBody>
          <a:bodyPr wrap="square">
            <a:spAutoFit/>
          </a:bodyPr>
          <a:p>
            <a:pPr algn="ctr" eaLnBrk="1" hangingPunct="1">
              <a:lnSpc>
                <a:spcPct val="100000"/>
              </a:lnSpc>
              <a:spcBef>
                <a:spcPct val="0"/>
              </a:spcBef>
              <a:buFontTx/>
              <a:buNone/>
            </a:pPr>
            <a:r>
              <a:rPr lang="en-US" altLang="zh-CN" sz="1600" b="1" dirty="0" err="1">
                <a:solidFill>
                  <a:schemeClr val="bg1"/>
                </a:solidFill>
                <a:latin typeface="微软雅黑" panose="020B0503020204020204" pitchFamily="34" charset="-122"/>
                <a:ea typeface="微软雅黑" panose="020B0503020204020204" pitchFamily="34" charset="-122"/>
              </a:rPr>
              <a:t>BSYVisionLib</a:t>
            </a:r>
            <a:endParaRPr lang="en-US" altLang="zh-CN" sz="1600" b="1" dirty="0">
              <a:solidFill>
                <a:schemeClr val="bg1"/>
              </a:solidFill>
              <a:latin typeface="微软雅黑" panose="020B0503020204020204" pitchFamily="34" charset="-122"/>
              <a:ea typeface="微软雅黑" panose="020B0503020204020204" pitchFamily="34" charset="-122"/>
            </a:endParaRPr>
          </a:p>
          <a:p>
            <a:pPr algn="ctr" eaLnBrk="1" hangingPunct="1">
              <a:lnSpc>
                <a:spcPct val="100000"/>
              </a:lnSpc>
              <a:spcBef>
                <a:spcPct val="0"/>
              </a:spcBef>
              <a:buFontTx/>
              <a:buNone/>
            </a:pPr>
            <a:r>
              <a:rPr lang="zh-CN" altLang="en-US" sz="1600" b="1" dirty="0">
                <a:solidFill>
                  <a:schemeClr val="bg1"/>
                </a:solidFill>
                <a:latin typeface="微软雅黑" panose="020B0503020204020204" pitchFamily="34" charset="-122"/>
                <a:ea typeface="微软雅黑" panose="020B0503020204020204" pitchFamily="34" charset="-122"/>
              </a:rPr>
              <a:t>视觉算法库</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grpSp>
        <p:nvGrpSpPr>
          <p:cNvPr id="9" name="组合 8"/>
          <p:cNvGrpSpPr/>
          <p:nvPr/>
        </p:nvGrpSpPr>
        <p:grpSpPr>
          <a:xfrm>
            <a:off x="6656070" y="3671570"/>
            <a:ext cx="1063625" cy="828675"/>
            <a:chOff x="8061790" y="3090850"/>
            <a:chExt cx="1125618" cy="876878"/>
          </a:xfrm>
        </p:grpSpPr>
        <p:grpSp>
          <p:nvGrpSpPr>
            <p:cNvPr id="98" name="高效沟通"/>
            <p:cNvGrpSpPr/>
            <p:nvPr/>
          </p:nvGrpSpPr>
          <p:grpSpPr>
            <a:xfrm>
              <a:off x="8061790" y="3090850"/>
              <a:ext cx="1069000" cy="876878"/>
              <a:chOff x="5527947" y="3604281"/>
              <a:chExt cx="1069000" cy="876878"/>
            </a:xfrm>
          </p:grpSpPr>
          <p:sp>
            <p:nvSpPr>
              <p:cNvPr id="99" name="椭圆 98"/>
              <p:cNvSpPr/>
              <p:nvPr>
                <p:custDataLst>
                  <p:tags r:id="rId99"/>
                </p:custDataLst>
              </p:nvPr>
            </p:nvSpPr>
            <p:spPr>
              <a:xfrm>
                <a:off x="5677650" y="3604281"/>
                <a:ext cx="876878" cy="876878"/>
              </a:xfrm>
              <a:prstGeom prst="ellipse">
                <a:avLst/>
              </a:prstGeom>
              <a:gradFill flip="none" rotWithShape="1">
                <a:gsLst>
                  <a:gs pos="13000">
                    <a:srgbClr val="D6680F"/>
                  </a:gs>
                  <a:gs pos="100000">
                    <a:srgbClr val="D6680F">
                      <a:alpha val="100000"/>
                      <a:lumMod val="51000"/>
                      <a:lumOff val="49000"/>
                    </a:srgbClr>
                  </a:gs>
                </a:gsLst>
                <a:lin ang="5940000" scaled="1"/>
                <a:tileRect/>
              </a:gradFill>
              <a:ln>
                <a:noFill/>
              </a:ln>
              <a:effectLst>
                <a:outerShdw blurRad="1270000" sx="102000" sy="102000" algn="ctr" rotWithShape="0">
                  <a:srgbClr val="002BFF">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sz="2000">
                  <a:latin typeface="微软雅黑" panose="020B0503020204020204" pitchFamily="34" charset="-122"/>
                  <a:ea typeface="微软雅黑" panose="020B0503020204020204" pitchFamily="34" charset="-122"/>
                </a:endParaRPr>
              </a:p>
            </p:txBody>
          </p:sp>
          <p:sp>
            <p:nvSpPr>
              <p:cNvPr id="100" name="矩形 99"/>
              <p:cNvSpPr/>
              <p:nvPr>
                <p:custDataLst>
                  <p:tags r:id="rId100"/>
                </p:custDataLst>
              </p:nvPr>
            </p:nvSpPr>
            <p:spPr>
              <a:xfrm>
                <a:off x="5527947" y="3776633"/>
                <a:ext cx="1069000" cy="617510"/>
              </a:xfrm>
              <a:prstGeom prst="rect">
                <a:avLst/>
              </a:prstGeom>
              <a:ln>
                <a:noFill/>
              </a:ln>
            </p:spPr>
            <p:txBody>
              <a:bodyPr wrap="square">
                <a:spAutoFit/>
              </a:bodyPr>
              <a:p>
                <a:pPr algn="ctr"/>
                <a:r>
                  <a:rPr lang="zh-CN" altLang="en-US" sz="1600" dirty="0">
                    <a:solidFill>
                      <a:schemeClr val="bg1"/>
                    </a:solidFill>
                    <a:latin typeface="微软雅黑" panose="020B0503020204020204" pitchFamily="34" charset="-122"/>
                    <a:ea typeface="微软雅黑" panose="020B0503020204020204" pitchFamily="34" charset="-122"/>
                  </a:rPr>
                  <a:t>大数据</a:t>
                </a:r>
                <a:endParaRPr lang="en-US" altLang="zh-CN" sz="1600" dirty="0">
                  <a:solidFill>
                    <a:schemeClr val="bg1"/>
                  </a:solidFill>
                  <a:latin typeface="微软雅黑" panose="020B0503020204020204" pitchFamily="34" charset="-122"/>
                  <a:ea typeface="微软雅黑" panose="020B0503020204020204" pitchFamily="34" charset="-122"/>
                </a:endParaRPr>
              </a:p>
              <a:p>
                <a:pPr algn="ctr"/>
                <a:r>
                  <a:rPr lang="zh-CN" altLang="en-US" sz="1600" dirty="0">
                    <a:solidFill>
                      <a:schemeClr val="bg1"/>
                    </a:solidFill>
                    <a:latin typeface="微软雅黑" panose="020B0503020204020204" pitchFamily="34" charset="-122"/>
                    <a:ea typeface="微软雅黑" panose="020B0503020204020204" pitchFamily="34" charset="-122"/>
                  </a:rPr>
                  <a:t> 系统</a:t>
                </a:r>
                <a:endParaRPr lang="zh-CN" altLang="en-US" sz="1600" dirty="0">
                  <a:solidFill>
                    <a:schemeClr val="bg1"/>
                  </a:solidFill>
                  <a:latin typeface="微软雅黑" panose="020B0503020204020204" pitchFamily="34" charset="-122"/>
                  <a:ea typeface="微软雅黑" panose="020B0503020204020204" pitchFamily="34" charset="-122"/>
                </a:endParaRPr>
              </a:p>
            </p:txBody>
          </p:sp>
        </p:grpSp>
        <p:sp>
          <p:nvSpPr>
            <p:cNvPr id="163" name="文本框 162"/>
            <p:cNvSpPr txBox="1"/>
            <p:nvPr>
              <p:custDataLst>
                <p:tags r:id="rId101"/>
              </p:custDataLst>
            </p:nvPr>
          </p:nvSpPr>
          <p:spPr>
            <a:xfrm>
              <a:off x="8808187" y="3154181"/>
              <a:ext cx="379221" cy="389724"/>
            </a:xfrm>
            <a:prstGeom prst="rect">
              <a:avLst/>
            </a:prstGeom>
            <a:noFill/>
            <a:ln>
              <a:noFill/>
            </a:ln>
          </p:spPr>
          <p:txBody>
            <a:bodyPr wrap="square">
              <a:spAutoFit/>
            </a:bodyPr>
            <a:p>
              <a:r>
                <a:rPr lang="en-US" altLang="zh-CN" sz="1200" dirty="0">
                  <a:solidFill>
                    <a:schemeClr val="bg1"/>
                  </a:solidFill>
                  <a:latin typeface="微软雅黑" panose="020B0503020204020204" pitchFamily="34" charset="-122"/>
                  <a:ea typeface="微软雅黑" panose="020B0503020204020204" pitchFamily="34" charset="-122"/>
                </a:rPr>
                <a:t>+</a:t>
              </a:r>
              <a:r>
                <a:rPr lang="zh-CN" altLang="en-US" sz="1800" dirty="0">
                  <a:solidFill>
                    <a:schemeClr val="bg1"/>
                  </a:solidFill>
                  <a:latin typeface="微软雅黑" panose="020B0503020204020204" pitchFamily="34" charset="-122"/>
                  <a:ea typeface="微软雅黑" panose="020B0503020204020204" pitchFamily="34" charset="-122"/>
                </a:rPr>
                <a:t> </a:t>
              </a:r>
              <a:endParaRPr lang="zh-CN" altLang="en-US" dirty="0">
                <a:latin typeface="微软雅黑" panose="020B0503020204020204" pitchFamily="34" charset="-122"/>
                <a:ea typeface="微软雅黑" panose="020B0503020204020204" pitchFamily="34" charset="-122"/>
              </a:endParaRPr>
            </a:p>
          </p:txBody>
        </p:sp>
      </p:grpSp>
      <p:sp>
        <p:nvSpPr>
          <p:cNvPr id="7" name="椭圆 6"/>
          <p:cNvSpPr/>
          <p:nvPr>
            <p:custDataLst>
              <p:tags r:id="rId102"/>
            </p:custDataLst>
          </p:nvPr>
        </p:nvSpPr>
        <p:spPr>
          <a:xfrm>
            <a:off x="9200515" y="1458595"/>
            <a:ext cx="828675" cy="828675"/>
          </a:xfrm>
          <a:prstGeom prst="ellipse">
            <a:avLst/>
          </a:prstGeom>
          <a:gradFill flip="none" rotWithShape="1">
            <a:gsLst>
              <a:gs pos="13000">
                <a:srgbClr val="D6680F">
                  <a:alpha val="54000"/>
                </a:srgbClr>
              </a:gs>
              <a:gs pos="100000">
                <a:srgbClr val="D6680F">
                  <a:alpha val="100000"/>
                </a:srgbClr>
              </a:gs>
            </a:gsLst>
            <a:lin ang="5400000" scaled="1"/>
            <a:tileRect/>
          </a:gradFill>
          <a:ln>
            <a:noFill/>
          </a:ln>
          <a:effectLst>
            <a:outerShdw blurRad="1270000" sx="102000" sy="102000" algn="ctr" rotWithShape="0">
              <a:srgbClr val="002BFF">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sz="2000">
              <a:latin typeface="微软雅黑" panose="020B0503020204020204" pitchFamily="34" charset="-122"/>
              <a:ea typeface="微软雅黑" panose="020B0503020204020204" pitchFamily="34" charset="-122"/>
            </a:endParaRPr>
          </a:p>
        </p:txBody>
      </p:sp>
      <p:sp>
        <p:nvSpPr>
          <p:cNvPr id="8" name="文本框 7"/>
          <p:cNvSpPr txBox="1"/>
          <p:nvPr>
            <p:custDataLst>
              <p:tags r:id="rId103"/>
            </p:custDataLst>
          </p:nvPr>
        </p:nvSpPr>
        <p:spPr>
          <a:xfrm>
            <a:off x="9137015" y="1608455"/>
            <a:ext cx="957580" cy="737235"/>
          </a:xfrm>
          <a:prstGeom prst="rect">
            <a:avLst/>
          </a:prstGeom>
          <a:noFill/>
        </p:spPr>
        <p:txBody>
          <a:bodyPr wrap="square" rtlCol="0">
            <a:spAutoFit/>
          </a:bodyPr>
          <a:p>
            <a:pPr algn="ctr" defTabSz="863600"/>
            <a:r>
              <a:rPr lang="zh-CN" altLang="en-US" sz="1400" dirty="0">
                <a:solidFill>
                  <a:schemeClr val="bg1"/>
                </a:solidFill>
                <a:latin typeface="微软雅黑" panose="020B0503020204020204" pitchFamily="34" charset="-122"/>
                <a:ea typeface="微软雅黑" panose="020B0503020204020204" pitchFamily="34" charset="-122"/>
                <a:sym typeface="+mn-ea"/>
              </a:rPr>
              <a:t>产品缺陷</a:t>
            </a:r>
            <a:endParaRPr lang="en-US" altLang="zh-CN" sz="1400" dirty="0">
              <a:solidFill>
                <a:schemeClr val="bg1"/>
              </a:solidFill>
              <a:latin typeface="微软雅黑" panose="020B0503020204020204" pitchFamily="34" charset="-122"/>
              <a:ea typeface="微软雅黑" panose="020B0503020204020204" pitchFamily="34" charset="-122"/>
            </a:endParaRPr>
          </a:p>
          <a:p>
            <a:pPr algn="ctr" defTabSz="863600"/>
            <a:r>
              <a:rPr lang="zh-CN" altLang="en-US" sz="1400" dirty="0">
                <a:solidFill>
                  <a:schemeClr val="bg1"/>
                </a:solidFill>
                <a:latin typeface="微软雅黑" panose="020B0503020204020204" pitchFamily="34" charset="-122"/>
                <a:ea typeface="微软雅黑" panose="020B0503020204020204" pitchFamily="34" charset="-122"/>
                <a:sym typeface="+mn-ea"/>
              </a:rPr>
              <a:t>智能检测</a:t>
            </a:r>
            <a:endParaRPr lang="zh-CN" altLang="en-US" sz="1400" dirty="0">
              <a:solidFill>
                <a:schemeClr val="bg1"/>
              </a:solidFill>
              <a:latin typeface="微软雅黑" panose="020B0503020204020204" pitchFamily="34" charset="-122"/>
              <a:ea typeface="微软雅黑" panose="020B0503020204020204" pitchFamily="34" charset="-122"/>
            </a:endParaRPr>
          </a:p>
          <a:p>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10" name="椭圆 9"/>
          <p:cNvSpPr/>
          <p:nvPr>
            <p:custDataLst>
              <p:tags r:id="rId104"/>
            </p:custDataLst>
          </p:nvPr>
        </p:nvSpPr>
        <p:spPr>
          <a:xfrm>
            <a:off x="7892415" y="2445385"/>
            <a:ext cx="102235" cy="102235"/>
          </a:xfrm>
          <a:prstGeom prst="ellipse">
            <a:avLst/>
          </a:prstGeom>
          <a:gradFill>
            <a:gsLst>
              <a:gs pos="13000">
                <a:srgbClr val="D6680F"/>
              </a:gs>
              <a:gs pos="81000">
                <a:srgbClr val="D6680F">
                  <a:alpha val="31000"/>
                </a:srgbClr>
              </a:gs>
            </a:gsLst>
            <a:lin ang="6360000" scaled="1"/>
          </a:gradFill>
          <a:ln>
            <a:noFill/>
          </a:ln>
          <a:effectLst>
            <a:outerShdw blurRad="1270000" sx="102000" sy="102000" algn="ctr" rotWithShape="0">
              <a:srgbClr val="002BFF">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latin typeface="微软雅黑" panose="020B0503020204020204" pitchFamily="34" charset="-122"/>
              <a:ea typeface="微软雅黑" panose="020B0503020204020204" pitchFamily="34" charset="-122"/>
            </a:endParaRPr>
          </a:p>
        </p:txBody>
      </p:sp>
      <p:sp>
        <p:nvSpPr>
          <p:cNvPr id="11" name="椭圆 10"/>
          <p:cNvSpPr/>
          <p:nvPr>
            <p:custDataLst>
              <p:tags r:id="rId105"/>
            </p:custDataLst>
          </p:nvPr>
        </p:nvSpPr>
        <p:spPr>
          <a:xfrm>
            <a:off x="5673090" y="1743075"/>
            <a:ext cx="152400" cy="156210"/>
          </a:xfrm>
          <a:prstGeom prst="ellipse">
            <a:avLst/>
          </a:prstGeom>
          <a:gradFill>
            <a:gsLst>
              <a:gs pos="13000">
                <a:srgbClr val="D6680F"/>
              </a:gs>
              <a:gs pos="81000">
                <a:srgbClr val="D6680F">
                  <a:alpha val="31000"/>
                </a:srgbClr>
              </a:gs>
            </a:gsLst>
            <a:lin ang="6360000" scaled="1"/>
          </a:gradFill>
          <a:ln>
            <a:noFill/>
          </a:ln>
          <a:effectLst>
            <a:outerShdw blurRad="1270000" sx="102000" sy="102000" algn="ctr" rotWithShape="0">
              <a:srgbClr val="002BFF">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latin typeface="微软雅黑" panose="020B0503020204020204" pitchFamily="34" charset="-122"/>
              <a:ea typeface="微软雅黑" panose="020B0503020204020204" pitchFamily="34" charset="-122"/>
            </a:endParaRPr>
          </a:p>
        </p:txBody>
      </p:sp>
      <p:sp>
        <p:nvSpPr>
          <p:cNvPr id="13" name="椭圆 12"/>
          <p:cNvSpPr/>
          <p:nvPr>
            <p:custDataLst>
              <p:tags r:id="rId106"/>
            </p:custDataLst>
          </p:nvPr>
        </p:nvSpPr>
        <p:spPr>
          <a:xfrm>
            <a:off x="6887210" y="869315"/>
            <a:ext cx="187960" cy="193040"/>
          </a:xfrm>
          <a:prstGeom prst="ellipse">
            <a:avLst/>
          </a:prstGeom>
          <a:gradFill>
            <a:gsLst>
              <a:gs pos="13000">
                <a:srgbClr val="D6680F"/>
              </a:gs>
              <a:gs pos="81000">
                <a:srgbClr val="D6680F">
                  <a:alpha val="31000"/>
                </a:srgbClr>
              </a:gs>
            </a:gsLst>
            <a:lin ang="6360000" scaled="1"/>
          </a:gradFill>
          <a:ln>
            <a:noFill/>
          </a:ln>
          <a:effectLst>
            <a:outerShdw blurRad="1270000" sx="102000" sy="102000" algn="ctr" rotWithShape="0">
              <a:srgbClr val="002BFF">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latin typeface="微软雅黑" panose="020B0503020204020204" pitchFamily="34" charset="-122"/>
              <a:ea typeface="微软雅黑" panose="020B0503020204020204" pitchFamily="34" charset="-122"/>
            </a:endParaRPr>
          </a:p>
        </p:txBody>
      </p:sp>
      <p:sp>
        <p:nvSpPr>
          <p:cNvPr id="14" name="椭圆 13"/>
          <p:cNvSpPr/>
          <p:nvPr>
            <p:custDataLst>
              <p:tags r:id="rId107"/>
            </p:custDataLst>
          </p:nvPr>
        </p:nvSpPr>
        <p:spPr>
          <a:xfrm>
            <a:off x="9730105" y="4188460"/>
            <a:ext cx="275590" cy="283210"/>
          </a:xfrm>
          <a:prstGeom prst="ellipse">
            <a:avLst/>
          </a:prstGeom>
          <a:gradFill>
            <a:gsLst>
              <a:gs pos="13000">
                <a:srgbClr val="D6680F"/>
              </a:gs>
              <a:gs pos="81000">
                <a:srgbClr val="D6680F">
                  <a:alpha val="31000"/>
                </a:srgbClr>
              </a:gs>
            </a:gsLst>
            <a:lin ang="6360000" scaled="1"/>
          </a:gradFill>
          <a:ln>
            <a:noFill/>
          </a:ln>
          <a:effectLst>
            <a:outerShdw blurRad="1270000" sx="102000" sy="102000" algn="ctr" rotWithShape="0">
              <a:srgbClr val="002BFF">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latin typeface="微软雅黑" panose="020B0503020204020204" pitchFamily="34" charset="-122"/>
              <a:ea typeface="微软雅黑" panose="020B0503020204020204" pitchFamily="34" charset="-122"/>
            </a:endParaRPr>
          </a:p>
        </p:txBody>
      </p:sp>
      <p:sp>
        <p:nvSpPr>
          <p:cNvPr id="15" name="椭圆 14"/>
          <p:cNvSpPr/>
          <p:nvPr>
            <p:custDataLst>
              <p:tags r:id="rId108"/>
            </p:custDataLst>
          </p:nvPr>
        </p:nvSpPr>
        <p:spPr>
          <a:xfrm>
            <a:off x="4654550" y="3171825"/>
            <a:ext cx="76200" cy="76200"/>
          </a:xfrm>
          <a:prstGeom prst="ellipse">
            <a:avLst/>
          </a:prstGeom>
          <a:gradFill>
            <a:gsLst>
              <a:gs pos="13000">
                <a:srgbClr val="D6680F"/>
              </a:gs>
              <a:gs pos="81000">
                <a:srgbClr val="D6680F">
                  <a:alpha val="31000"/>
                </a:srgbClr>
              </a:gs>
            </a:gsLst>
            <a:lin ang="6360000" scaled="1"/>
          </a:gradFill>
          <a:ln>
            <a:noFill/>
          </a:ln>
          <a:effectLst>
            <a:outerShdw blurRad="1270000" sx="102000" sy="102000" algn="ctr" rotWithShape="0">
              <a:srgbClr val="002BFF">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latin typeface="微软雅黑" panose="020B0503020204020204" pitchFamily="34" charset="-122"/>
              <a:ea typeface="微软雅黑" panose="020B0503020204020204" pitchFamily="34" charset="-122"/>
            </a:endParaRPr>
          </a:p>
        </p:txBody>
      </p:sp>
      <p:sp>
        <p:nvSpPr>
          <p:cNvPr id="16" name="椭圆 15"/>
          <p:cNvSpPr/>
          <p:nvPr>
            <p:custDataLst>
              <p:tags r:id="rId109"/>
            </p:custDataLst>
          </p:nvPr>
        </p:nvSpPr>
        <p:spPr>
          <a:xfrm>
            <a:off x="3524250" y="3538220"/>
            <a:ext cx="110490" cy="113665"/>
          </a:xfrm>
          <a:prstGeom prst="ellipse">
            <a:avLst/>
          </a:prstGeom>
          <a:gradFill>
            <a:gsLst>
              <a:gs pos="13000">
                <a:srgbClr val="D6680F"/>
              </a:gs>
              <a:gs pos="81000">
                <a:srgbClr val="D6680F">
                  <a:alpha val="31000"/>
                </a:srgbClr>
              </a:gs>
            </a:gsLst>
            <a:lin ang="6360000" scaled="1"/>
          </a:gradFill>
          <a:ln>
            <a:noFill/>
          </a:ln>
          <a:effectLst>
            <a:outerShdw blurRad="1270000" sx="102000" sy="102000" algn="ctr" rotWithShape="0">
              <a:srgbClr val="002BFF">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latin typeface="微软雅黑" panose="020B0503020204020204" pitchFamily="34" charset="-122"/>
              <a:ea typeface="微软雅黑" panose="020B0503020204020204" pitchFamily="34" charset="-122"/>
            </a:endParaRPr>
          </a:p>
        </p:txBody>
      </p:sp>
      <p:grpSp>
        <p:nvGrpSpPr>
          <p:cNvPr id="17" name="组合 16"/>
          <p:cNvGrpSpPr/>
          <p:nvPr/>
        </p:nvGrpSpPr>
        <p:grpSpPr>
          <a:xfrm>
            <a:off x="10038712" y="2274570"/>
            <a:ext cx="1085850" cy="828675"/>
            <a:chOff x="8924621" y="2245176"/>
            <a:chExt cx="1149258" cy="876878"/>
          </a:xfrm>
        </p:grpSpPr>
        <p:sp>
          <p:nvSpPr>
            <p:cNvPr id="18" name="椭圆 17"/>
            <p:cNvSpPr/>
            <p:nvPr>
              <p:custDataLst>
                <p:tags r:id="rId110"/>
              </p:custDataLst>
            </p:nvPr>
          </p:nvSpPr>
          <p:spPr>
            <a:xfrm>
              <a:off x="9072104" y="2245176"/>
              <a:ext cx="876878" cy="876878"/>
            </a:xfrm>
            <a:prstGeom prst="ellipse">
              <a:avLst/>
            </a:prstGeom>
            <a:gradFill flip="none" rotWithShape="1">
              <a:gsLst>
                <a:gs pos="13000">
                  <a:srgbClr val="D6680F">
                    <a:alpha val="54000"/>
                  </a:srgbClr>
                </a:gs>
                <a:gs pos="100000">
                  <a:srgbClr val="D6680F">
                    <a:alpha val="100000"/>
                  </a:srgbClr>
                </a:gs>
              </a:gsLst>
              <a:lin ang="5400000" scaled="1"/>
              <a:tileRect/>
            </a:gradFill>
            <a:ln>
              <a:noFill/>
            </a:ln>
            <a:effectLst>
              <a:outerShdw blurRad="1270000" sx="102000" sy="102000" algn="ctr" rotWithShape="0">
                <a:srgbClr val="002BFF">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sz="2000">
                <a:latin typeface="微软雅黑" panose="020B0503020204020204" pitchFamily="34" charset="-122"/>
                <a:ea typeface="微软雅黑" panose="020B0503020204020204" pitchFamily="34" charset="-122"/>
              </a:endParaRPr>
            </a:p>
          </p:txBody>
        </p:sp>
        <p:sp>
          <p:nvSpPr>
            <p:cNvPr id="25" name="矩形 24"/>
            <p:cNvSpPr/>
            <p:nvPr>
              <p:custDataLst>
                <p:tags r:id="rId111"/>
              </p:custDataLst>
            </p:nvPr>
          </p:nvSpPr>
          <p:spPr>
            <a:xfrm>
              <a:off x="8924621" y="2499170"/>
              <a:ext cx="1149258" cy="536206"/>
            </a:xfrm>
            <a:prstGeom prst="rect">
              <a:avLst/>
            </a:prstGeom>
            <a:ln>
              <a:noFill/>
            </a:ln>
          </p:spPr>
          <p:txBody>
            <a:bodyPr wrap="square">
              <a:spAutoFit/>
            </a:bodyPr>
            <a:p>
              <a:pPr algn="ctr"/>
              <a:r>
                <a:rPr lang="en-US" altLang="zh-CN" sz="1300" dirty="0">
                  <a:solidFill>
                    <a:schemeClr val="bg1"/>
                  </a:solidFill>
                  <a:latin typeface="微软雅黑" panose="020B0503020204020204" pitchFamily="34" charset="-122"/>
                  <a:ea typeface="微软雅黑" panose="020B0503020204020204" pitchFamily="34" charset="-122"/>
                </a:rPr>
                <a:t>OCR/OCV</a:t>
              </a:r>
              <a:endParaRPr lang="en-US" altLang="zh-CN" sz="1300" dirty="0">
                <a:solidFill>
                  <a:schemeClr val="bg1"/>
                </a:solidFill>
                <a:latin typeface="微软雅黑" panose="020B0503020204020204" pitchFamily="34" charset="-122"/>
                <a:ea typeface="微软雅黑" panose="020B0503020204020204" pitchFamily="34" charset="-122"/>
              </a:endParaRPr>
            </a:p>
            <a:p>
              <a:pPr algn="ctr"/>
              <a:r>
                <a:rPr lang="zh-CN" altLang="en-US" sz="1300" dirty="0">
                  <a:solidFill>
                    <a:schemeClr val="bg1"/>
                  </a:solidFill>
                  <a:latin typeface="微软雅黑" panose="020B0503020204020204" pitchFamily="34" charset="-122"/>
                  <a:ea typeface="微软雅黑" panose="020B0503020204020204" pitchFamily="34" charset="-122"/>
                </a:rPr>
                <a:t>识别</a:t>
              </a:r>
              <a:r>
                <a:rPr lang="zh-CN" altLang="en-US" sz="1400" dirty="0">
                  <a:solidFill>
                    <a:schemeClr val="bg1"/>
                  </a:solidFill>
                  <a:latin typeface="微软雅黑" panose="020B0503020204020204" pitchFamily="34" charset="-122"/>
                  <a:ea typeface="微软雅黑" panose="020B0503020204020204" pitchFamily="34" charset="-122"/>
                </a:rPr>
                <a:t> </a:t>
              </a:r>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sp>
        <p:nvSpPr>
          <p:cNvPr id="26" name="椭圆 25"/>
          <p:cNvSpPr/>
          <p:nvPr>
            <p:custDataLst>
              <p:tags r:id="rId112"/>
            </p:custDataLst>
          </p:nvPr>
        </p:nvSpPr>
        <p:spPr>
          <a:xfrm>
            <a:off x="4303395" y="3423920"/>
            <a:ext cx="399415" cy="410845"/>
          </a:xfrm>
          <a:prstGeom prst="ellipse">
            <a:avLst/>
          </a:prstGeom>
          <a:gradFill>
            <a:gsLst>
              <a:gs pos="13000">
                <a:srgbClr val="D6680F"/>
              </a:gs>
              <a:gs pos="81000">
                <a:srgbClr val="D6680F">
                  <a:alpha val="31000"/>
                </a:srgbClr>
              </a:gs>
            </a:gsLst>
            <a:lin ang="4860000" scaled="1"/>
          </a:gradFill>
          <a:ln>
            <a:noFill/>
          </a:ln>
          <a:effectLst>
            <a:outerShdw blurRad="1270000" sx="102000" sy="102000" algn="ctr" rotWithShape="0">
              <a:srgbClr val="002BFF">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latin typeface="微软雅黑" panose="020B0503020204020204" pitchFamily="34" charset="-122"/>
              <a:ea typeface="微软雅黑" panose="020B0503020204020204" pitchFamily="34" charset="-122"/>
            </a:endParaRPr>
          </a:p>
        </p:txBody>
      </p:sp>
      <p:sp>
        <p:nvSpPr>
          <p:cNvPr id="28" name="椭圆 27"/>
          <p:cNvSpPr/>
          <p:nvPr>
            <p:custDataLst>
              <p:tags r:id="rId113"/>
            </p:custDataLst>
          </p:nvPr>
        </p:nvSpPr>
        <p:spPr>
          <a:xfrm>
            <a:off x="6770370" y="1120140"/>
            <a:ext cx="880745" cy="880745"/>
          </a:xfrm>
          <a:prstGeom prst="ellipse">
            <a:avLst/>
          </a:prstGeom>
          <a:gradFill flip="none" rotWithShape="1">
            <a:gsLst>
              <a:gs pos="13000">
                <a:srgbClr val="D6680F">
                  <a:alpha val="54000"/>
                </a:srgbClr>
              </a:gs>
              <a:gs pos="100000">
                <a:srgbClr val="D6680F">
                  <a:alpha val="100000"/>
                </a:srgbClr>
              </a:gs>
            </a:gsLst>
            <a:lin ang="5400000" scaled="1"/>
            <a:tileRect/>
          </a:gradFill>
          <a:ln>
            <a:noFill/>
          </a:ln>
          <a:effectLst>
            <a:outerShdw blurRad="1270000" sx="102000" sy="102000" algn="ctr" rotWithShape="0">
              <a:srgbClr val="002BFF">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sz="2000">
              <a:latin typeface="微软雅黑" panose="020B0503020204020204" pitchFamily="34" charset="-122"/>
              <a:ea typeface="微软雅黑" panose="020B0503020204020204" pitchFamily="34" charset="-122"/>
            </a:endParaRPr>
          </a:p>
        </p:txBody>
      </p:sp>
      <p:sp>
        <p:nvSpPr>
          <p:cNvPr id="47" name="矩形 46"/>
          <p:cNvSpPr/>
          <p:nvPr>
            <p:custDataLst>
              <p:tags r:id="rId114"/>
            </p:custDataLst>
          </p:nvPr>
        </p:nvSpPr>
        <p:spPr>
          <a:xfrm>
            <a:off x="6760210" y="1314450"/>
            <a:ext cx="915670" cy="521970"/>
          </a:xfrm>
          <a:prstGeom prst="rect">
            <a:avLst/>
          </a:prstGeom>
        </p:spPr>
        <p:txBody>
          <a:bodyPr wrap="square">
            <a:spAutoFit/>
          </a:bodyPr>
          <a:p>
            <a:pPr algn="ctr"/>
            <a:r>
              <a:rPr lang="zh-CN" altLang="en-US" sz="1400" dirty="0">
                <a:solidFill>
                  <a:schemeClr val="bg1"/>
                </a:solidFill>
                <a:latin typeface="微软雅黑" panose="020B0503020204020204" pitchFamily="34" charset="-122"/>
                <a:ea typeface="微软雅黑" panose="020B0503020204020204" pitchFamily="34" charset="-122"/>
              </a:rPr>
              <a:t>生产大数据输出</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48" name="椭圆 47"/>
          <p:cNvSpPr/>
          <p:nvPr>
            <p:custDataLst>
              <p:tags r:id="rId115"/>
            </p:custDataLst>
          </p:nvPr>
        </p:nvSpPr>
        <p:spPr>
          <a:xfrm>
            <a:off x="3533140" y="2359025"/>
            <a:ext cx="828675" cy="828675"/>
          </a:xfrm>
          <a:prstGeom prst="ellipse">
            <a:avLst/>
          </a:prstGeom>
          <a:gradFill flip="none" rotWithShape="1">
            <a:gsLst>
              <a:gs pos="13000">
                <a:srgbClr val="D6680F">
                  <a:alpha val="54000"/>
                </a:srgbClr>
              </a:gs>
              <a:gs pos="100000">
                <a:srgbClr val="D6680F">
                  <a:alpha val="100000"/>
                </a:srgbClr>
              </a:gs>
            </a:gsLst>
            <a:lin ang="5400000" scaled="1"/>
            <a:tileRect/>
          </a:gradFill>
          <a:ln>
            <a:noFill/>
          </a:ln>
          <a:effectLst>
            <a:outerShdw blurRad="1270000" sx="102000" sy="102000" algn="ctr" rotWithShape="0">
              <a:srgbClr val="002BFF">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sz="2000">
              <a:latin typeface="微软雅黑" panose="020B0503020204020204" pitchFamily="34" charset="-122"/>
              <a:ea typeface="微软雅黑" panose="020B0503020204020204" pitchFamily="34" charset="-122"/>
            </a:endParaRPr>
          </a:p>
        </p:txBody>
      </p:sp>
      <p:sp>
        <p:nvSpPr>
          <p:cNvPr id="49" name="矩形 48"/>
          <p:cNvSpPr/>
          <p:nvPr>
            <p:custDataLst>
              <p:tags r:id="rId116"/>
            </p:custDataLst>
          </p:nvPr>
        </p:nvSpPr>
        <p:spPr>
          <a:xfrm>
            <a:off x="3492500" y="2479675"/>
            <a:ext cx="927100" cy="521970"/>
          </a:xfrm>
          <a:prstGeom prst="rect">
            <a:avLst/>
          </a:prstGeom>
        </p:spPr>
        <p:txBody>
          <a:bodyPr wrap="square">
            <a:spAutoFit/>
          </a:bodyPr>
          <a:p>
            <a:pPr algn="ctr"/>
            <a:r>
              <a:rPr lang="zh-CN" altLang="en-US" sz="1400" dirty="0">
                <a:solidFill>
                  <a:schemeClr val="bg1"/>
                </a:solidFill>
                <a:latin typeface="微软雅黑" panose="020B0503020204020204" pitchFamily="34" charset="-122"/>
                <a:ea typeface="微软雅黑" panose="020B0503020204020204" pitchFamily="34" charset="-122"/>
              </a:rPr>
              <a:t>智能</a:t>
            </a:r>
            <a:endParaRPr lang="zh-CN" altLang="en-US" sz="1400" dirty="0">
              <a:solidFill>
                <a:schemeClr val="bg1"/>
              </a:solidFill>
              <a:latin typeface="微软雅黑" panose="020B0503020204020204" pitchFamily="34" charset="-122"/>
              <a:ea typeface="微软雅黑" panose="020B0503020204020204" pitchFamily="34" charset="-122"/>
            </a:endParaRPr>
          </a:p>
          <a:p>
            <a:pPr algn="ctr"/>
            <a:r>
              <a:rPr lang="zh-CN" altLang="en-US" sz="1400" dirty="0">
                <a:solidFill>
                  <a:schemeClr val="bg1"/>
                </a:solidFill>
                <a:latin typeface="微软雅黑" panose="020B0503020204020204" pitchFamily="34" charset="-122"/>
                <a:ea typeface="微软雅黑" panose="020B0503020204020204" pitchFamily="34" charset="-122"/>
              </a:rPr>
              <a:t>视觉跟踪</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50" name="椭圆 49"/>
          <p:cNvSpPr/>
          <p:nvPr>
            <p:custDataLst>
              <p:tags r:id="rId117"/>
            </p:custDataLst>
          </p:nvPr>
        </p:nvSpPr>
        <p:spPr>
          <a:xfrm>
            <a:off x="4748530" y="1563370"/>
            <a:ext cx="828675" cy="828675"/>
          </a:xfrm>
          <a:prstGeom prst="ellipse">
            <a:avLst/>
          </a:prstGeom>
          <a:gradFill flip="none" rotWithShape="1">
            <a:gsLst>
              <a:gs pos="13000">
                <a:srgbClr val="D6680F">
                  <a:alpha val="54000"/>
                </a:srgbClr>
              </a:gs>
              <a:gs pos="100000">
                <a:srgbClr val="D6680F">
                  <a:alpha val="100000"/>
                </a:srgbClr>
              </a:gs>
            </a:gsLst>
            <a:lin ang="5400000" scaled="1"/>
            <a:tileRect/>
          </a:gradFill>
          <a:ln>
            <a:noFill/>
          </a:ln>
          <a:effectLst>
            <a:outerShdw blurRad="1270000" sx="102000" sy="102000" algn="ctr" rotWithShape="0">
              <a:srgbClr val="002BFF">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sz="2000">
              <a:latin typeface="微软雅黑" panose="020B0503020204020204" pitchFamily="34" charset="-122"/>
              <a:ea typeface="微软雅黑" panose="020B0503020204020204" pitchFamily="34" charset="-122"/>
            </a:endParaRPr>
          </a:p>
        </p:txBody>
      </p:sp>
      <p:sp>
        <p:nvSpPr>
          <p:cNvPr id="51" name="矩形 50"/>
          <p:cNvSpPr/>
          <p:nvPr>
            <p:custDataLst>
              <p:tags r:id="rId118"/>
            </p:custDataLst>
          </p:nvPr>
        </p:nvSpPr>
        <p:spPr>
          <a:xfrm>
            <a:off x="4702810" y="1689100"/>
            <a:ext cx="927100" cy="521970"/>
          </a:xfrm>
          <a:prstGeom prst="rect">
            <a:avLst/>
          </a:prstGeom>
        </p:spPr>
        <p:txBody>
          <a:bodyPr wrap="square">
            <a:spAutoFit/>
          </a:bodyPr>
          <a:p>
            <a:pPr algn="ctr"/>
            <a:r>
              <a:rPr lang="zh-CN" altLang="en-US" sz="1400" dirty="0">
                <a:solidFill>
                  <a:schemeClr val="bg1"/>
                </a:solidFill>
                <a:latin typeface="微软雅黑" panose="020B0503020204020204" pitchFamily="34" charset="-122"/>
                <a:ea typeface="微软雅黑" panose="020B0503020204020204" pitchFamily="34" charset="-122"/>
              </a:rPr>
              <a:t>智能</a:t>
            </a:r>
            <a:endParaRPr lang="zh-CN" altLang="en-US" sz="1400" dirty="0">
              <a:solidFill>
                <a:schemeClr val="bg1"/>
              </a:solidFill>
              <a:latin typeface="微软雅黑" panose="020B0503020204020204" pitchFamily="34" charset="-122"/>
              <a:ea typeface="微软雅黑" panose="020B0503020204020204" pitchFamily="34" charset="-122"/>
            </a:endParaRPr>
          </a:p>
          <a:p>
            <a:pPr algn="ctr"/>
            <a:r>
              <a:rPr lang="zh-CN" altLang="en-US" sz="1400" dirty="0">
                <a:solidFill>
                  <a:schemeClr val="bg1"/>
                </a:solidFill>
                <a:latin typeface="微软雅黑" panose="020B0503020204020204" pitchFamily="34" charset="-122"/>
                <a:ea typeface="微软雅黑" panose="020B0503020204020204" pitchFamily="34" charset="-122"/>
              </a:rPr>
              <a:t>视觉定位</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72" name="文本框 71"/>
          <p:cNvSpPr txBox="1"/>
          <p:nvPr>
            <p:custDataLst>
              <p:tags r:id="rId119"/>
            </p:custDataLst>
          </p:nvPr>
        </p:nvSpPr>
        <p:spPr>
          <a:xfrm>
            <a:off x="48260" y="1569720"/>
            <a:ext cx="859790" cy="4968875"/>
          </a:xfrm>
          <a:prstGeom prst="rect">
            <a:avLst/>
          </a:prstGeom>
          <a:noFill/>
        </p:spPr>
        <p:txBody>
          <a:bodyPr vert="eaVert" wrap="square" rtlCol="0">
            <a:spAutoFit/>
            <a:scene3d>
              <a:camera prst="orthographicFront"/>
              <a:lightRig rig="threePt" dir="t"/>
            </a:scene3d>
          </a:bodyPr>
          <a:p>
            <a:pPr algn="l"/>
            <a:r>
              <a:rPr lang="zh-CN" altLang="zh-CN" sz="4400" b="1">
                <a:solidFill>
                  <a:schemeClr val="bg1"/>
                </a:solidFill>
                <a:effectLst/>
                <a:latin typeface="思源黑体" panose="020B0400000000000000" pitchFamily="34" charset="-122"/>
                <a:ea typeface="思源黑体" panose="020B0400000000000000" pitchFamily="34" charset="-122"/>
              </a:rPr>
              <a:t>源于视觉  </a:t>
            </a:r>
            <a:r>
              <a:rPr lang="zh-CN" altLang="en-US" sz="4400" b="1">
                <a:solidFill>
                  <a:schemeClr val="bg1"/>
                </a:solidFill>
                <a:effectLst/>
                <a:latin typeface="思源黑体" panose="020B0400000000000000" pitchFamily="34" charset="-122"/>
                <a:ea typeface="思源黑体" panose="020B0400000000000000" pitchFamily="34" charset="-122"/>
                <a:sym typeface="+mn-ea"/>
              </a:rPr>
              <a:t>不止视觉</a:t>
            </a:r>
            <a:endParaRPr lang="zh-CN" altLang="en-US" sz="4400" b="1">
              <a:solidFill>
                <a:schemeClr val="bg1"/>
              </a:solidFill>
              <a:effectLst/>
              <a:latin typeface="思源黑体" panose="020B0400000000000000" pitchFamily="34" charset="-122"/>
              <a:ea typeface="思源黑体" panose="020B0400000000000000" pitchFamily="34" charset="-122"/>
              <a:sym typeface="+mn-ea"/>
            </a:endParaRPr>
          </a:p>
        </p:txBody>
      </p:sp>
      <p:sp>
        <p:nvSpPr>
          <p:cNvPr id="104" name="矩形 103"/>
          <p:cNvSpPr/>
          <p:nvPr>
            <p:custDataLst>
              <p:tags r:id="rId120"/>
            </p:custDataLst>
          </p:nvPr>
        </p:nvSpPr>
        <p:spPr>
          <a:xfrm flipH="1">
            <a:off x="-12700" y="263275"/>
            <a:ext cx="219891" cy="467519"/>
          </a:xfrm>
          <a:prstGeom prst="rect">
            <a:avLst/>
          </a:prstGeom>
          <a:solidFill>
            <a:srgbClr val="D668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思源黑体" panose="020B0400000000000000" pitchFamily="34" charset="-122"/>
              <a:ea typeface="思源黑体" panose="020B0400000000000000" pitchFamily="34" charset="-122"/>
              <a:sym typeface="思源黑体" panose="020B0400000000000000" pitchFamily="34" charset="-122"/>
            </a:endParaRPr>
          </a:p>
        </p:txBody>
      </p:sp>
      <p:cxnSp>
        <p:nvCxnSpPr>
          <p:cNvPr id="106" name="直接连接符 105"/>
          <p:cNvCxnSpPr/>
          <p:nvPr>
            <p:custDataLst>
              <p:tags r:id="rId121"/>
            </p:custDataLst>
          </p:nvPr>
        </p:nvCxnSpPr>
        <p:spPr>
          <a:xfrm flipV="1">
            <a:off x="2776855" y="499110"/>
            <a:ext cx="9415145" cy="254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16" name="文本框 115"/>
          <p:cNvSpPr txBox="1"/>
          <p:nvPr>
            <p:custDataLst>
              <p:tags r:id="rId122"/>
            </p:custDataLst>
          </p:nvPr>
        </p:nvSpPr>
        <p:spPr>
          <a:xfrm>
            <a:off x="207010" y="88900"/>
            <a:ext cx="2535555" cy="739775"/>
          </a:xfrm>
          <a:prstGeom prst="rect">
            <a:avLst/>
          </a:prstGeom>
          <a:noFill/>
        </p:spPr>
        <p:txBody>
          <a:bodyPr wrap="square" lIns="46990" tIns="46990" rIns="46990" bIns="46990" rtlCol="0">
            <a:spAutoFit/>
          </a:bodyPr>
          <a:p>
            <a:pPr algn="dist">
              <a:lnSpc>
                <a:spcPct val="150000"/>
              </a:lnSpc>
            </a:pPr>
            <a:r>
              <a:rPr lang="en-US" altLang="zh-CN" sz="2800" b="1" dirty="0">
                <a:solidFill>
                  <a:schemeClr val="tx1">
                    <a:lumMod val="75000"/>
                    <a:lumOff val="25000"/>
                  </a:schemeClr>
                </a:solidFill>
                <a:latin typeface="思源黑体" panose="020B0400000000000000" pitchFamily="34" charset="-122"/>
                <a:ea typeface="思源黑体" panose="020B0400000000000000" pitchFamily="34" charset="-122"/>
                <a:sym typeface="思源黑体" panose="020B0400000000000000" pitchFamily="34" charset="-122"/>
              </a:rPr>
              <a:t>2.1</a:t>
            </a:r>
            <a:r>
              <a:rPr lang="zh-CN" altLang="en-US" sz="2800" b="1" dirty="0">
                <a:solidFill>
                  <a:schemeClr val="tx1">
                    <a:lumMod val="75000"/>
                    <a:lumOff val="25000"/>
                  </a:schemeClr>
                </a:solidFill>
                <a:latin typeface="思源黑体" panose="020B0400000000000000" pitchFamily="34" charset="-122"/>
                <a:ea typeface="思源黑体" panose="020B0400000000000000" pitchFamily="34" charset="-122"/>
                <a:sym typeface="思源黑体" panose="020B0400000000000000" pitchFamily="34" charset="-122"/>
              </a:rPr>
              <a:t>视觉算法库</a:t>
            </a:r>
            <a:endParaRPr lang="zh-CN" altLang="en-US" sz="2800" b="1" dirty="0">
              <a:solidFill>
                <a:schemeClr val="tx1">
                  <a:lumMod val="75000"/>
                  <a:lumOff val="25000"/>
                </a:schemeClr>
              </a:solidFill>
              <a:latin typeface="思源黑体" panose="020B0400000000000000" pitchFamily="34" charset="-122"/>
              <a:ea typeface="思源黑体" panose="020B0400000000000000" pitchFamily="34" charset="-122"/>
              <a:sym typeface="思源黑体" panose="020B0400000000000000" pitchFamily="34" charset="-122"/>
            </a:endParaRPr>
          </a:p>
        </p:txBody>
      </p:sp>
    </p:spTree>
    <p:custDataLst>
      <p:tags r:id="rId123"/>
    </p:custDataLst>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par>
    </p:tnLst>
    <p:bldLst>
      <p:bldP spid="120" grpId="0" animBg="1"/>
      <p:bldP spid="72" grpId="0"/>
      <p:bldP spid="120" grpId="1" animBg="1"/>
      <p:bldP spid="72"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 name="PA_椭圆 75"/>
          <p:cNvSpPr/>
          <p:nvPr>
            <p:custDataLst>
              <p:tags r:id="rId1"/>
            </p:custDataLst>
          </p:nvPr>
        </p:nvSpPr>
        <p:spPr>
          <a:xfrm>
            <a:off x="8074660" y="2900680"/>
            <a:ext cx="5287645" cy="5287645"/>
          </a:xfrm>
          <a:prstGeom prst="ellipse">
            <a:avLst/>
          </a:prstGeom>
          <a:solidFill>
            <a:schemeClr val="bg1">
              <a:lumMod val="95000"/>
              <a:alpha val="41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思源黑体" panose="020B0400000000000000" pitchFamily="34" charset="-122"/>
              <a:ea typeface="思源黑体" panose="020B0400000000000000" pitchFamily="34" charset="-122"/>
              <a:sym typeface="思源黑体" panose="020B0400000000000000" pitchFamily="34" charset="-122"/>
            </a:endParaRPr>
          </a:p>
        </p:txBody>
      </p:sp>
      <p:sp>
        <p:nvSpPr>
          <p:cNvPr id="11" name="矩形 10"/>
          <p:cNvSpPr/>
          <p:nvPr/>
        </p:nvSpPr>
        <p:spPr>
          <a:xfrm>
            <a:off x="5934075" y="1458595"/>
            <a:ext cx="6254750" cy="4222750"/>
          </a:xfrm>
          <a:prstGeom prst="rect">
            <a:avLst/>
          </a:prstGeom>
          <a:blipFill rotWithShape="1">
            <a:blip r:embed="rId2">
              <a:alphaModFix amt="28000"/>
            </a:blip>
            <a:stretch>
              <a:fillRect l="-12000" r="-1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装饰矩形"/>
          <p:cNvSpPr/>
          <p:nvPr>
            <p:custDataLst>
              <p:tags r:id="rId3"/>
            </p:custDataLst>
          </p:nvPr>
        </p:nvSpPr>
        <p:spPr>
          <a:xfrm>
            <a:off x="5934075" y="1448435"/>
            <a:ext cx="6257925" cy="4233545"/>
          </a:xfrm>
          <a:prstGeom prst="rect">
            <a:avLst/>
          </a:prstGeom>
          <a:gradFill>
            <a:gsLst>
              <a:gs pos="100000">
                <a:schemeClr val="bg1">
                  <a:alpha val="80000"/>
                </a:schemeClr>
              </a:gs>
              <a:gs pos="0">
                <a:srgbClr val="D6680F">
                  <a:alpha val="53000"/>
                  <a:lumMod val="58000"/>
                  <a:lumOff val="42000"/>
                </a:srgbClr>
              </a:gs>
            </a:gsLst>
            <a:lin ang="1098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kumimoji="1" lang="zh-CN" altLang="en-US" sz="1600" b="1">
              <a:solidFill>
                <a:schemeClr val="lt1"/>
              </a:solidFill>
              <a:latin typeface="微软雅黑" panose="020B0503020204020204" pitchFamily="34" charset="-122"/>
              <a:ea typeface="微软雅黑" panose="020B0503020204020204" pitchFamily="34" charset="-122"/>
              <a:sym typeface="+mn-ea"/>
            </a:endParaRPr>
          </a:p>
        </p:txBody>
      </p:sp>
      <p:cxnSp>
        <p:nvCxnSpPr>
          <p:cNvPr id="14" name="直接连接符 13"/>
          <p:cNvCxnSpPr/>
          <p:nvPr>
            <p:custDataLst>
              <p:tags r:id="rId4"/>
            </p:custDataLst>
          </p:nvPr>
        </p:nvCxnSpPr>
        <p:spPr>
          <a:xfrm>
            <a:off x="610829" y="3294357"/>
            <a:ext cx="5181600" cy="0"/>
          </a:xfrm>
          <a:prstGeom prst="line">
            <a:avLst/>
          </a:prstGeom>
          <a:ln w="12700">
            <a:solidFill>
              <a:schemeClr val="lt1">
                <a:lumMod val="75000"/>
              </a:schemeClr>
            </a:solidFill>
            <a:prstDash val="solid"/>
          </a:ln>
        </p:spPr>
        <p:style>
          <a:lnRef idx="1">
            <a:schemeClr val="accent1"/>
          </a:lnRef>
          <a:fillRef idx="0">
            <a:schemeClr val="accent1"/>
          </a:fillRef>
          <a:effectRef idx="0">
            <a:schemeClr val="accent1"/>
          </a:effectRef>
          <a:fontRef idx="minor">
            <a:schemeClr val="tx1"/>
          </a:fontRef>
        </p:style>
      </p:cxnSp>
      <p:sp>
        <p:nvSpPr>
          <p:cNvPr id="3" name="文本框 2"/>
          <p:cNvSpPr txBox="1"/>
          <p:nvPr>
            <p:custDataLst>
              <p:tags r:id="rId5"/>
            </p:custDataLst>
          </p:nvPr>
        </p:nvSpPr>
        <p:spPr>
          <a:xfrm>
            <a:off x="610830" y="1959072"/>
            <a:ext cx="5181638" cy="1127760"/>
          </a:xfrm>
          <a:prstGeom prst="rect">
            <a:avLst/>
          </a:prstGeom>
          <a:noFill/>
        </p:spPr>
        <p:txBody>
          <a:bodyPr wrap="square" lIns="63500" tIns="25400" rIns="63500" bIns="25400" rtlCol="0" anchor="b" anchorCtr="0">
            <a:normAutofit lnSpcReduction="10000"/>
          </a:bodyPr>
          <a:p>
            <a:pPr marL="0" indent="0" algn="l">
              <a:lnSpc>
                <a:spcPct val="100000"/>
              </a:lnSpc>
              <a:spcBef>
                <a:spcPts val="0"/>
              </a:spcBef>
              <a:spcAft>
                <a:spcPts val="0"/>
              </a:spcAft>
              <a:buSzPct val="100000"/>
              <a:buNone/>
            </a:pPr>
            <a:r>
              <a:rPr lang="zh-CN" altLang="zh-CN" sz="3400" b="1" spc="180">
                <a:solidFill>
                  <a:schemeClr val="tx1">
                    <a:lumMod val="85000"/>
                    <a:lumOff val="15000"/>
                  </a:schemeClr>
                </a:solidFill>
                <a:latin typeface="阿里巴巴普惠体 Heavy" panose="00020600040101010101" charset="-122"/>
                <a:ea typeface="阿里巴巴普惠体 Heavy" panose="00020600040101010101" charset="-122"/>
              </a:rPr>
              <a:t>索目明星产品</a:t>
            </a:r>
            <a:endParaRPr lang="zh-CN" altLang="zh-CN" sz="3400" b="1" spc="180">
              <a:solidFill>
                <a:schemeClr val="tx1">
                  <a:lumMod val="85000"/>
                  <a:lumOff val="15000"/>
                </a:schemeClr>
              </a:solidFill>
              <a:latin typeface="阿里巴巴普惠体 Heavy" panose="00020600040101010101" charset="-122"/>
              <a:ea typeface="阿里巴巴普惠体 Heavy" panose="00020600040101010101" charset="-122"/>
            </a:endParaRPr>
          </a:p>
          <a:p>
            <a:pPr marL="0" indent="0" algn="l">
              <a:lnSpc>
                <a:spcPct val="100000"/>
              </a:lnSpc>
              <a:spcBef>
                <a:spcPts val="0"/>
              </a:spcBef>
              <a:spcAft>
                <a:spcPts val="0"/>
              </a:spcAft>
              <a:buSzPct val="100000"/>
              <a:buNone/>
            </a:pPr>
            <a:r>
              <a:rPr lang="zh-CN" altLang="zh-CN" sz="3400" b="1" spc="180">
                <a:solidFill>
                  <a:schemeClr val="tx1">
                    <a:lumMod val="85000"/>
                    <a:lumOff val="15000"/>
                  </a:schemeClr>
                </a:solidFill>
                <a:latin typeface="阿里巴巴普惠体 Heavy" panose="00020600040101010101" charset="-122"/>
                <a:ea typeface="阿里巴巴普惠体 Heavy" panose="00020600040101010101" charset="-122"/>
              </a:rPr>
              <a:t>模具监视器</a:t>
            </a:r>
            <a:endParaRPr lang="zh-CN" altLang="zh-CN" sz="3400" b="1" spc="180">
              <a:solidFill>
                <a:schemeClr val="tx1">
                  <a:lumMod val="85000"/>
                  <a:lumOff val="15000"/>
                </a:schemeClr>
              </a:solidFill>
              <a:latin typeface="阿里巴巴普惠体 Heavy" panose="00020600040101010101" charset="-122"/>
              <a:ea typeface="阿里巴巴普惠体 Heavy" panose="00020600040101010101" charset="-122"/>
            </a:endParaRPr>
          </a:p>
        </p:txBody>
      </p:sp>
      <p:sp>
        <p:nvSpPr>
          <p:cNvPr id="4" name="Title 6"/>
          <p:cNvSpPr txBox="1"/>
          <p:nvPr>
            <p:custDataLst>
              <p:tags r:id="rId6"/>
            </p:custDataLst>
          </p:nvPr>
        </p:nvSpPr>
        <p:spPr>
          <a:xfrm>
            <a:off x="609555" y="3437170"/>
            <a:ext cx="5181600" cy="1414132"/>
          </a:xfrm>
          <a:prstGeom prst="rect">
            <a:avLst/>
          </a:prstGeom>
          <a:noFill/>
          <a:ln w="3175">
            <a:noFill/>
            <a:prstDash val="dash"/>
          </a:ln>
        </p:spPr>
        <p:txBody>
          <a:bodyPr wrap="square" lIns="63500" tIns="25400" rIns="63500" bIns="25400" anchor="t"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buNone/>
            </a:pPr>
            <a:r>
              <a:rPr lang="zh-CN" altLang="en-US" sz="1400" spc="160" dirty="0">
                <a:ln w="3175">
                  <a:noFill/>
                  <a:prstDash val="dash"/>
                </a:ln>
                <a:solidFill>
                  <a:schemeClr val="dk1">
                    <a:lumMod val="75000"/>
                    <a:lumOff val="25000"/>
                  </a:schemeClr>
                </a:solidFill>
                <a:latin typeface="思源黑体" panose="020B0400000000000000" pitchFamily="34" charset="-122"/>
                <a:ea typeface="思源黑体" panose="020B0400000000000000" pitchFamily="34" charset="-122"/>
                <a:cs typeface="微软雅黑" panose="020B0503020204020204" pitchFamily="34" charset="-122"/>
                <a:sym typeface="+mn-ea"/>
              </a:rPr>
              <a:t>模具监视器又称模具保护器、模具电子眼，是利用机器视觉对比功能和检测功能对影像数据进行实时计算，对设备运行情况进行实时监视，是非接触式的防止压模或是防止设备出现其它损伤的完美解决方案，其具有易学、易用，灵活多变，不受行业及地域限制的特点</a:t>
            </a:r>
            <a:endParaRPr lang="zh-CN" altLang="en-US" sz="1400" spc="160" dirty="0">
              <a:ln w="3175">
                <a:noFill/>
                <a:prstDash val="dash"/>
              </a:ln>
              <a:solidFill>
                <a:schemeClr val="dk1">
                  <a:lumMod val="75000"/>
                  <a:lumOff val="25000"/>
                </a:schemeClr>
              </a:solidFill>
              <a:latin typeface="思源黑体" panose="020B0400000000000000" pitchFamily="34" charset="-122"/>
              <a:ea typeface="思源黑体" panose="020B0400000000000000" pitchFamily="34" charset="-122"/>
              <a:cs typeface="微软雅黑" panose="020B0503020204020204" pitchFamily="34" charset="-122"/>
              <a:sym typeface="+mn-ea"/>
            </a:endParaRPr>
          </a:p>
        </p:txBody>
      </p:sp>
      <p:pic>
        <p:nvPicPr>
          <p:cNvPr id="5" name="图片 4" descr="C:\Users\Administrator\Desktop\苏州索目\模具监视器配6相机去底 - 副本.png模具监视器配6相机去底 - 副本"/>
          <p:cNvPicPr>
            <a:picLocks noChangeAspect="1"/>
          </p:cNvPicPr>
          <p:nvPr>
            <p:custDataLst>
              <p:tags r:id="rId7"/>
            </p:custDataLst>
          </p:nvPr>
        </p:nvPicPr>
        <p:blipFill rotWithShape="1">
          <a:blip r:embed="rId8"/>
          <a:srcRect/>
          <a:stretch>
            <a:fillRect/>
          </a:stretch>
        </p:blipFill>
        <p:spPr>
          <a:xfrm>
            <a:off x="6555131" y="1696977"/>
            <a:ext cx="5193665" cy="3463290"/>
          </a:xfrm>
          <a:custGeom>
            <a:avLst/>
            <a:gdLst/>
            <a:ahLst/>
            <a:cxnLst>
              <a:cxn ang="3">
                <a:pos x="hc" y="t"/>
              </a:cxn>
              <a:cxn ang="cd2">
                <a:pos x="l" y="vc"/>
              </a:cxn>
              <a:cxn ang="cd4">
                <a:pos x="hc" y="b"/>
              </a:cxn>
              <a:cxn ang="0">
                <a:pos x="r" y="vc"/>
              </a:cxn>
            </a:cxnLst>
            <a:rect l="l" t="t" r="r" b="b"/>
            <a:pathLst>
              <a:path w="8160" h="6000">
                <a:moveTo>
                  <a:pt x="0" y="0"/>
                </a:moveTo>
                <a:lnTo>
                  <a:pt x="8160" y="0"/>
                </a:lnTo>
                <a:lnTo>
                  <a:pt x="8160" y="6000"/>
                </a:lnTo>
                <a:lnTo>
                  <a:pt x="0" y="6000"/>
                </a:lnTo>
                <a:lnTo>
                  <a:pt x="0" y="0"/>
                </a:lnTo>
                <a:close/>
              </a:path>
            </a:pathLst>
          </a:custGeom>
        </p:spPr>
      </p:pic>
      <p:sp>
        <p:nvSpPr>
          <p:cNvPr id="2" name="矩形 1"/>
          <p:cNvSpPr/>
          <p:nvPr>
            <p:custDataLst>
              <p:tags r:id="rId9"/>
            </p:custDataLst>
          </p:nvPr>
        </p:nvSpPr>
        <p:spPr>
          <a:xfrm flipH="1">
            <a:off x="-2540" y="263275"/>
            <a:ext cx="219891" cy="467519"/>
          </a:xfrm>
          <a:prstGeom prst="rect">
            <a:avLst/>
          </a:prstGeom>
          <a:solidFill>
            <a:srgbClr val="D668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思源黑体" panose="020B0400000000000000" pitchFamily="34" charset="-122"/>
              <a:ea typeface="思源黑体" panose="020B0400000000000000" pitchFamily="34" charset="-122"/>
              <a:sym typeface="思源黑体" panose="020B0400000000000000" pitchFamily="34" charset="-122"/>
            </a:endParaRPr>
          </a:p>
        </p:txBody>
      </p:sp>
      <p:cxnSp>
        <p:nvCxnSpPr>
          <p:cNvPr id="6" name="直接连接符 5"/>
          <p:cNvCxnSpPr/>
          <p:nvPr>
            <p:custDataLst>
              <p:tags r:id="rId10"/>
            </p:custDataLst>
          </p:nvPr>
        </p:nvCxnSpPr>
        <p:spPr>
          <a:xfrm>
            <a:off x="2672715" y="528320"/>
            <a:ext cx="9509760" cy="254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 name="文本框 6"/>
          <p:cNvSpPr txBox="1"/>
          <p:nvPr>
            <p:custDataLst>
              <p:tags r:id="rId11"/>
            </p:custDataLst>
          </p:nvPr>
        </p:nvSpPr>
        <p:spPr>
          <a:xfrm>
            <a:off x="217170" y="88900"/>
            <a:ext cx="2928620" cy="739775"/>
          </a:xfrm>
          <a:prstGeom prst="rect">
            <a:avLst/>
          </a:prstGeom>
          <a:noFill/>
        </p:spPr>
        <p:txBody>
          <a:bodyPr wrap="square" lIns="46990" tIns="46990" rIns="46990" bIns="46990" rtlCol="0">
            <a:spAutoFit/>
          </a:bodyPr>
          <a:p>
            <a:pPr algn="l">
              <a:lnSpc>
                <a:spcPct val="150000"/>
              </a:lnSpc>
            </a:pPr>
            <a:r>
              <a:rPr lang="en-US" altLang="zh-CN" sz="2800" b="1" dirty="0">
                <a:solidFill>
                  <a:schemeClr val="tx1">
                    <a:lumMod val="75000"/>
                    <a:lumOff val="25000"/>
                  </a:schemeClr>
                </a:solidFill>
                <a:latin typeface="思源黑体" panose="020B0400000000000000" pitchFamily="34" charset="-122"/>
                <a:ea typeface="思源黑体" panose="020B0400000000000000" pitchFamily="34" charset="-122"/>
                <a:sym typeface="思源黑体" panose="020B0400000000000000" pitchFamily="34" charset="-122"/>
              </a:rPr>
              <a:t>2.2</a:t>
            </a:r>
            <a:r>
              <a:rPr lang="zh-CN" altLang="en-US" sz="2800" b="1" dirty="0">
                <a:solidFill>
                  <a:schemeClr val="tx1">
                    <a:lumMod val="75000"/>
                    <a:lumOff val="25000"/>
                  </a:schemeClr>
                </a:solidFill>
                <a:latin typeface="思源黑体" panose="020B0400000000000000" pitchFamily="34" charset="-122"/>
                <a:ea typeface="思源黑体" panose="020B0400000000000000" pitchFamily="34" charset="-122"/>
                <a:sym typeface="思源黑体" panose="020B0400000000000000" pitchFamily="34" charset="-122"/>
              </a:rPr>
              <a:t>模具监视器</a:t>
            </a:r>
            <a:endParaRPr lang="zh-CN" altLang="en-US" sz="2800" b="1" dirty="0">
              <a:solidFill>
                <a:schemeClr val="tx1">
                  <a:lumMod val="75000"/>
                  <a:lumOff val="25000"/>
                </a:schemeClr>
              </a:solidFill>
              <a:latin typeface="思源黑体" panose="020B0400000000000000" pitchFamily="34" charset="-122"/>
              <a:ea typeface="思源黑体" panose="020B0400000000000000" pitchFamily="34" charset="-122"/>
              <a:sym typeface="思源黑体" panose="020B0400000000000000" pitchFamily="34" charset="-122"/>
            </a:endParaRPr>
          </a:p>
        </p:txBody>
      </p:sp>
      <p:sp>
        <p:nvSpPr>
          <p:cNvPr id="16" name="燕尾形 15"/>
          <p:cNvSpPr/>
          <p:nvPr>
            <p:custDataLst>
              <p:tags r:id="rId12"/>
            </p:custDataLst>
          </p:nvPr>
        </p:nvSpPr>
        <p:spPr>
          <a:xfrm>
            <a:off x="3145790" y="2606040"/>
            <a:ext cx="346075" cy="386080"/>
          </a:xfrm>
          <a:prstGeom prst="chevron">
            <a:avLst/>
          </a:prstGeom>
          <a:solidFill>
            <a:srgbClr val="D668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燕尾形 16"/>
          <p:cNvSpPr/>
          <p:nvPr>
            <p:custDataLst>
              <p:tags r:id="rId13"/>
            </p:custDataLst>
          </p:nvPr>
        </p:nvSpPr>
        <p:spPr>
          <a:xfrm>
            <a:off x="3491865" y="2606040"/>
            <a:ext cx="346075" cy="386080"/>
          </a:xfrm>
          <a:prstGeom prst="chevron">
            <a:avLst/>
          </a:prstGeom>
          <a:solidFill>
            <a:srgbClr val="D668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14"/>
    </p:custDataLst>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par>
    </p:tnLst>
    <p:bldLst>
      <p:bldP spid="17" grpId="0" animBg="1"/>
      <p:bldP spid="16" grpId="0" animBg="1"/>
    </p:bldLst>
  </p:timing>
</p:sld>
</file>

<file path=ppt/tags/tag1.xml><?xml version="1.0" encoding="utf-8"?>
<p:tagLst xmlns:p="http://schemas.openxmlformats.org/presentationml/2006/main">
  <p:tag name="KSO_WM_FULL_TEXT_BEAUTIFY_COPY_ID" val="2"/>
</p:tagLst>
</file>

<file path=ppt/tags/tag10.xml><?xml version="1.0" encoding="utf-8"?>
<p:tagLst xmlns:p="http://schemas.openxmlformats.org/presentationml/2006/main">
  <p:tag name="PA" val="v4.1.3"/>
  <p:tag name="KSO_WM_FULL_TEXT_BEAUTIFY_COPY_ID" val="15"/>
</p:tagLst>
</file>

<file path=ppt/tags/tag100.xml><?xml version="1.0" encoding="utf-8"?>
<p:tagLst xmlns:p="http://schemas.openxmlformats.org/presentationml/2006/main">
  <p:tag name="KSO_WM_FULL_TEXT_BEAUTIFY_COPY_ID" val="3"/>
</p:tagLst>
</file>

<file path=ppt/tags/tag101.xml><?xml version="1.0" encoding="utf-8"?>
<p:tagLst xmlns:p="http://schemas.openxmlformats.org/presentationml/2006/main">
  <p:tag name="PA" val="v4.1.3"/>
  <p:tag name="KSO_WM_FULL_TEXT_BEAUTIFY_COPY_ID" val="7"/>
</p:tagLst>
</file>

<file path=ppt/tags/tag102.xml><?xml version="1.0" encoding="utf-8"?>
<p:tagLst xmlns:p="http://schemas.openxmlformats.org/presentationml/2006/main">
  <p:tag name="PA" val="v4.1.3"/>
  <p:tag name="KSO_WM_FULL_TEXT_BEAUTIFY_COPY_ID" val="8"/>
</p:tagLst>
</file>

<file path=ppt/tags/tag103.xml><?xml version="1.0" encoding="utf-8"?>
<p:tagLst xmlns:p="http://schemas.openxmlformats.org/presentationml/2006/main">
  <p:tag name="KSO_WM_FULL_TEXT_BEAUTIFY_COPY_ID" val="9"/>
</p:tagLst>
</file>

<file path=ppt/tags/tag104.xml><?xml version="1.0" encoding="utf-8"?>
<p:tagLst xmlns:p="http://schemas.openxmlformats.org/presentationml/2006/main">
  <p:tag name="KSO_WM_FULL_TEXT_BEAUTIFY_COPY_ID" val="10"/>
</p:tagLst>
</file>

<file path=ppt/tags/tag105.xml><?xml version="1.0" encoding="utf-8"?>
<p:tagLst xmlns:p="http://schemas.openxmlformats.org/presentationml/2006/main">
  <p:tag name="KSO_WM_FULL_TEXT_BEAUTIFY_COPY_ID" val="11"/>
</p:tagLst>
</file>

<file path=ppt/tags/tag106.xml><?xml version="1.0" encoding="utf-8"?>
<p:tagLst xmlns:p="http://schemas.openxmlformats.org/presentationml/2006/main">
  <p:tag name="KSO_WM_FULL_TEXT_BEAUTIFY_COPY_ID" val="15"/>
</p:tagLst>
</file>

<file path=ppt/tags/tag107.xml><?xml version="1.0" encoding="utf-8"?>
<p:tagLst xmlns:p="http://schemas.openxmlformats.org/presentationml/2006/main">
  <p:tag name="KSO_WM_FULL_TEXT_BEAUTIFY_COPY_ID" val="17"/>
</p:tagLst>
</file>

<file path=ppt/tags/tag108.xml><?xml version="1.0" encoding="utf-8"?>
<p:tagLst xmlns:p="http://schemas.openxmlformats.org/presentationml/2006/main">
  <p:tag name="KSO_WM_FULL_TEXT_BEAUTIFY_COPY_ID" val="19"/>
</p:tagLst>
</file>

<file path=ppt/tags/tag109.xml><?xml version="1.0" encoding="utf-8"?>
<p:tagLst xmlns:p="http://schemas.openxmlformats.org/presentationml/2006/main">
  <p:tag name="KSO_WM_FULL_TEXT_BEAUTIFY_COPY_ID" val="21"/>
</p:tagLst>
</file>

<file path=ppt/tags/tag11.xml><?xml version="1.0" encoding="utf-8"?>
<p:tagLst xmlns:p="http://schemas.openxmlformats.org/presentationml/2006/main">
  <p:tag name="KSO_WM_FULL_TEXT_BEAUTIFY_COPY_ID" val="16"/>
</p:tagLst>
</file>

<file path=ppt/tags/tag110.xml><?xml version="1.0" encoding="utf-8"?>
<p:tagLst xmlns:p="http://schemas.openxmlformats.org/presentationml/2006/main">
  <p:tag name="KSO_WM_FULL_TEXT_BEAUTIFY_COPY_ID" val="22"/>
</p:tagLst>
</file>

<file path=ppt/tags/tag111.xml><?xml version="1.0" encoding="utf-8"?>
<p:tagLst xmlns:p="http://schemas.openxmlformats.org/presentationml/2006/main">
  <p:tag name="KSO_WM_FULL_TEXT_BEAUTIFY_COPY_ID" val="24"/>
</p:tagLst>
</file>

<file path=ppt/tags/tag112.xml><?xml version="1.0" encoding="utf-8"?>
<p:tagLst xmlns:p="http://schemas.openxmlformats.org/presentationml/2006/main">
  <p:tag name="KSO_WM_FULL_TEXT_BEAUTIFY_COPY_ID" val="25"/>
</p:tagLst>
</file>

<file path=ppt/tags/tag113.xml><?xml version="1.0" encoding="utf-8"?>
<p:tagLst xmlns:p="http://schemas.openxmlformats.org/presentationml/2006/main">
  <p:tag name="KSO_WM_FULL_TEXT_BEAUTIFY_COPY_ID" val="26"/>
</p:tagLst>
</file>

<file path=ppt/tags/tag114.xml><?xml version="1.0" encoding="utf-8"?>
<p:tagLst xmlns:p="http://schemas.openxmlformats.org/presentationml/2006/main">
  <p:tag name="KSO_WM_FULL_TEXT_BEAUTIFY_COPY_ID" val="27"/>
</p:tagLst>
</file>

<file path=ppt/tags/tag115.xml><?xml version="1.0" encoding="utf-8"?>
<p:tagLst xmlns:p="http://schemas.openxmlformats.org/presentationml/2006/main">
  <p:tag name="KSO_WM_FULL_TEXT_BEAUTIFY_COPY_ID" val="28"/>
</p:tagLst>
</file>

<file path=ppt/tags/tag116.xml><?xml version="1.0" encoding="utf-8"?>
<p:tagLst xmlns:p="http://schemas.openxmlformats.org/presentationml/2006/main">
  <p:tag name="KSO_WM_FULL_TEXT_BEAUTIFY_COPY_ID" val="29"/>
</p:tagLst>
</file>

<file path=ppt/tags/tag117.xml><?xml version="1.0" encoding="utf-8"?>
<p:tagLst xmlns:p="http://schemas.openxmlformats.org/presentationml/2006/main">
  <p:tag name="KSO_WM_FULL_TEXT_BEAUTIFY_COPY_ID" val="30"/>
</p:tagLst>
</file>

<file path=ppt/tags/tag118.xml><?xml version="1.0" encoding="utf-8"?>
<p:tagLst xmlns:p="http://schemas.openxmlformats.org/presentationml/2006/main">
  <p:tag name="KSO_WM_FULL_TEXT_BEAUTIFY_COPY_ID" val="31"/>
</p:tagLst>
</file>

<file path=ppt/tags/tag119.xml><?xml version="1.0" encoding="utf-8"?>
<p:tagLst xmlns:p="http://schemas.openxmlformats.org/presentationml/2006/main">
  <p:tag name="KSO_WM_FULL_TEXT_BEAUTIFY_COPY_ID" val="32"/>
</p:tagLst>
</file>

<file path=ppt/tags/tag12.xml><?xml version="1.0" encoding="utf-8"?>
<p:tagLst xmlns:p="http://schemas.openxmlformats.org/presentationml/2006/main">
  <p:tag name="KSO_WM_FULL_TEXT_BEAUTIFY_COPY_ID" val="17"/>
</p:tagLst>
</file>

<file path=ppt/tags/tag120.xml><?xml version="1.0" encoding="utf-8"?>
<p:tagLst xmlns:p="http://schemas.openxmlformats.org/presentationml/2006/main">
  <p:tag name="KSO_WM_FULL_TEXT_BEAUTIFY_COPY_ID" val="33"/>
</p:tagLst>
</file>

<file path=ppt/tags/tag121.xml><?xml version="1.0" encoding="utf-8"?>
<p:tagLst xmlns:p="http://schemas.openxmlformats.org/presentationml/2006/main">
  <p:tag name="KSO_WM_FULL_TEXT_BEAUTIFY_COPY_ID" val="34"/>
</p:tagLst>
</file>

<file path=ppt/tags/tag122.xml><?xml version="1.0" encoding="utf-8"?>
<p:tagLst xmlns:p="http://schemas.openxmlformats.org/presentationml/2006/main">
  <p:tag name="KSO_WM_FULL_TEXT_BEAUTIFY_COPY_ID" val="16"/>
</p:tagLst>
</file>

<file path=ppt/tags/tag123.xml><?xml version="1.0" encoding="utf-8"?>
<p:tagLst xmlns:p="http://schemas.openxmlformats.org/presentationml/2006/main">
  <p:tag name="KSO_WM_FULL_TEXT_BEAUTIFY_COPY_ID" val="18"/>
</p:tagLst>
</file>

<file path=ppt/tags/tag124.xml><?xml version="1.0" encoding="utf-8"?>
<p:tagLst xmlns:p="http://schemas.openxmlformats.org/presentationml/2006/main">
  <p:tag name="KSO_WM_FULL_TEXT_BEAUTIFY_COPY_ID" val="20"/>
</p:tagLst>
</file>

<file path=ppt/tags/tag125.xml><?xml version="1.0" encoding="utf-8"?>
<p:tagLst xmlns:p="http://schemas.openxmlformats.org/presentationml/2006/main">
  <p:tag name="KSO_WM_FULL_TEXT_BEAUTIFY_COPY_ID" val="23"/>
</p:tagLst>
</file>

<file path=ppt/tags/tag126.xml><?xml version="1.0" encoding="utf-8"?>
<p:tagLst xmlns:p="http://schemas.openxmlformats.org/presentationml/2006/main">
  <p:tag name="KSO_WM_FULL_TEXT_BEAUTIFY_COPY_ID" val="150997391"/>
</p:tagLst>
</file>

<file path=ppt/tags/tag127.xml><?xml version="1.0" encoding="utf-8"?>
<p:tagLst xmlns:p="http://schemas.openxmlformats.org/presentationml/2006/main">
  <p:tag name="KSO_WM_FULL_TEXT_BEAUTIFY_COPY_ID" val="120"/>
</p:tagLst>
</file>

<file path=ppt/tags/tag128.xml><?xml version="1.0" encoding="utf-8"?>
<p:tagLst xmlns:p="http://schemas.openxmlformats.org/presentationml/2006/main">
  <p:tag name="KSO_WM_FULL_TEXT_BEAUTIFY_COPY_ID" val="27"/>
</p:tagLst>
</file>

<file path=ppt/tags/tag129.xml><?xml version="1.0" encoding="utf-8"?>
<p:tagLst xmlns:p="http://schemas.openxmlformats.org/presentationml/2006/main">
  <p:tag name="KSO_WM_FULL_TEXT_BEAUTIFY_COPY_ID" val="5"/>
</p:tagLst>
</file>

<file path=ppt/tags/tag13.xml><?xml version="1.0" encoding="utf-8"?>
<p:tagLst xmlns:p="http://schemas.openxmlformats.org/presentationml/2006/main">
  <p:tag name="KSO_WM_FULL_TEXT_BEAUTIFY_COPY_ID" val="150995280"/>
</p:tagLst>
</file>

<file path=ppt/tags/tag130.xml><?xml version="1.0" encoding="utf-8"?>
<p:tagLst xmlns:p="http://schemas.openxmlformats.org/presentationml/2006/main">
  <p:tag name="KSO_WM_FULL_TEXT_BEAUTIFY_COPY_ID" val="3"/>
</p:tagLst>
</file>

<file path=ppt/tags/tag131.xml><?xml version="1.0" encoding="utf-8"?>
<p:tagLst xmlns:p="http://schemas.openxmlformats.org/presentationml/2006/main">
  <p:tag name="KSO_WM_FULL_TEXT_BEAUTIFY_COPY_ID" val="23"/>
</p:tagLst>
</file>

<file path=ppt/tags/tag132.xml><?xml version="1.0" encoding="utf-8"?>
<p:tagLst xmlns:p="http://schemas.openxmlformats.org/presentationml/2006/main">
  <p:tag name="KSO_WM_FULL_TEXT_BEAUTIFY_COPY_ID" val="33"/>
</p:tagLst>
</file>

<file path=ppt/tags/tag133.xml><?xml version="1.0" encoding="utf-8"?>
<p:tagLst xmlns:p="http://schemas.openxmlformats.org/presentationml/2006/main">
  <p:tag name="KSO_WM_FULL_TEXT_BEAUTIFY_COPY_ID" val="34"/>
</p:tagLst>
</file>

<file path=ppt/tags/tag134.xml><?xml version="1.0" encoding="utf-8"?>
<p:tagLst xmlns:p="http://schemas.openxmlformats.org/presentationml/2006/main">
  <p:tag name="KSO_WM_FULL_TEXT_BEAUTIFY_COPY_ID" val="35"/>
</p:tagLst>
</file>

<file path=ppt/tags/tag135.xml><?xml version="1.0" encoding="utf-8"?>
<p:tagLst xmlns:p="http://schemas.openxmlformats.org/presentationml/2006/main">
  <p:tag name="KSO_WM_FULL_TEXT_BEAUTIFY_COPY_ID" val="36"/>
</p:tagLst>
</file>

<file path=ppt/tags/tag136.xml><?xml version="1.0" encoding="utf-8"?>
<p:tagLst xmlns:p="http://schemas.openxmlformats.org/presentationml/2006/main">
  <p:tag name="KSO_WM_FULL_TEXT_BEAUTIFY_COPY_ID" val="37"/>
</p:tagLst>
</file>

<file path=ppt/tags/tag137.xml><?xml version="1.0" encoding="utf-8"?>
<p:tagLst xmlns:p="http://schemas.openxmlformats.org/presentationml/2006/main">
  <p:tag name="KSO_WM_FULL_TEXT_BEAUTIFY_COPY_ID" val="38"/>
</p:tagLst>
</file>

<file path=ppt/tags/tag138.xml><?xml version="1.0" encoding="utf-8"?>
<p:tagLst xmlns:p="http://schemas.openxmlformats.org/presentationml/2006/main">
  <p:tag name="KSO_WM_FULL_TEXT_BEAUTIFY_COPY_ID" val="39"/>
</p:tagLst>
</file>

<file path=ppt/tags/tag139.xml><?xml version="1.0" encoding="utf-8"?>
<p:tagLst xmlns:p="http://schemas.openxmlformats.org/presentationml/2006/main">
  <p:tag name="KSO_WM_FULL_TEXT_BEAUTIFY_COPY_ID" val="40"/>
</p:tagLst>
</file>

<file path=ppt/tags/tag14.xml><?xml version="1.0" encoding="utf-8"?>
<p:tagLst xmlns:p="http://schemas.openxmlformats.org/presentationml/2006/main">
  <p:tag name="PA" val="v5.1.1"/>
  <p:tag name="KSO_WM_FULL_TEXT_BEAUTIFY_COPY_ID" val="2"/>
</p:tagLst>
</file>

<file path=ppt/tags/tag140.xml><?xml version="1.0" encoding="utf-8"?>
<p:tagLst xmlns:p="http://schemas.openxmlformats.org/presentationml/2006/main">
  <p:tag name="KSO_WM_FULL_TEXT_BEAUTIFY_COPY_ID" val="41"/>
</p:tagLst>
</file>

<file path=ppt/tags/tag141.xml><?xml version="1.0" encoding="utf-8"?>
<p:tagLst xmlns:p="http://schemas.openxmlformats.org/presentationml/2006/main">
  <p:tag name="KSO_WM_FULL_TEXT_BEAUTIFY_COPY_ID" val="42"/>
</p:tagLst>
</file>

<file path=ppt/tags/tag142.xml><?xml version="1.0" encoding="utf-8"?>
<p:tagLst xmlns:p="http://schemas.openxmlformats.org/presentationml/2006/main">
  <p:tag name="KSO_WM_FULL_TEXT_BEAUTIFY_COPY_ID" val="43"/>
</p:tagLst>
</file>

<file path=ppt/tags/tag143.xml><?xml version="1.0" encoding="utf-8"?>
<p:tagLst xmlns:p="http://schemas.openxmlformats.org/presentationml/2006/main">
  <p:tag name="KSO_WM_FULL_TEXT_BEAUTIFY_COPY_ID" val="44"/>
</p:tagLst>
</file>

<file path=ppt/tags/tag144.xml><?xml version="1.0" encoding="utf-8"?>
<p:tagLst xmlns:p="http://schemas.openxmlformats.org/presentationml/2006/main">
  <p:tag name="KSO_WM_FULL_TEXT_BEAUTIFY_COPY_ID" val="45"/>
</p:tagLst>
</file>

<file path=ppt/tags/tag145.xml><?xml version="1.0" encoding="utf-8"?>
<p:tagLst xmlns:p="http://schemas.openxmlformats.org/presentationml/2006/main">
  <p:tag name="KSO_WM_FULL_TEXT_BEAUTIFY_COPY_ID" val="46"/>
</p:tagLst>
</file>

<file path=ppt/tags/tag146.xml><?xml version="1.0" encoding="utf-8"?>
<p:tagLst xmlns:p="http://schemas.openxmlformats.org/presentationml/2006/main">
  <p:tag name="KSO_WM_FULL_TEXT_BEAUTIFY_COPY_ID" val="52"/>
</p:tagLst>
</file>

<file path=ppt/tags/tag147.xml><?xml version="1.0" encoding="utf-8"?>
<p:tagLst xmlns:p="http://schemas.openxmlformats.org/presentationml/2006/main">
  <p:tag name="KSO_WM_FULL_TEXT_BEAUTIFY_COPY_ID" val="53"/>
</p:tagLst>
</file>

<file path=ppt/tags/tag148.xml><?xml version="1.0" encoding="utf-8"?>
<p:tagLst xmlns:p="http://schemas.openxmlformats.org/presentationml/2006/main">
  <p:tag name="KSO_WM_FULL_TEXT_BEAUTIFY_COPY_ID" val="54"/>
</p:tagLst>
</file>

<file path=ppt/tags/tag149.xml><?xml version="1.0" encoding="utf-8"?>
<p:tagLst xmlns:p="http://schemas.openxmlformats.org/presentationml/2006/main">
  <p:tag name="KSO_WM_FULL_TEXT_BEAUTIFY_COPY_ID" val="55"/>
</p:tagLst>
</file>

<file path=ppt/tags/tag15.xml><?xml version="1.0" encoding="utf-8"?>
<p:tagLst xmlns:p="http://schemas.openxmlformats.org/presentationml/2006/main">
  <p:tag name="PA" val="v5.1.1"/>
  <p:tag name="KSO_WM_FULL_TEXT_BEAUTIFY_COPY_ID" val="3"/>
</p:tagLst>
</file>

<file path=ppt/tags/tag150.xml><?xml version="1.0" encoding="utf-8"?>
<p:tagLst xmlns:p="http://schemas.openxmlformats.org/presentationml/2006/main">
  <p:tag name="KSO_WM_FULL_TEXT_BEAUTIFY_COPY_ID" val="56"/>
</p:tagLst>
</file>

<file path=ppt/tags/tag151.xml><?xml version="1.0" encoding="utf-8"?>
<p:tagLst xmlns:p="http://schemas.openxmlformats.org/presentationml/2006/main">
  <p:tag name="KSO_WM_FULL_TEXT_BEAUTIFY_COPY_ID" val="57"/>
</p:tagLst>
</file>

<file path=ppt/tags/tag152.xml><?xml version="1.0" encoding="utf-8"?>
<p:tagLst xmlns:p="http://schemas.openxmlformats.org/presentationml/2006/main">
  <p:tag name="KSO_WM_FULL_TEXT_BEAUTIFY_COPY_ID" val="58"/>
</p:tagLst>
</file>

<file path=ppt/tags/tag153.xml><?xml version="1.0" encoding="utf-8"?>
<p:tagLst xmlns:p="http://schemas.openxmlformats.org/presentationml/2006/main">
  <p:tag name="KSO_WM_FULL_TEXT_BEAUTIFY_COPY_ID" val="59"/>
</p:tagLst>
</file>

<file path=ppt/tags/tag154.xml><?xml version="1.0" encoding="utf-8"?>
<p:tagLst xmlns:p="http://schemas.openxmlformats.org/presentationml/2006/main">
  <p:tag name="KSO_WM_FULL_TEXT_BEAUTIFY_COPY_ID" val="60"/>
</p:tagLst>
</file>

<file path=ppt/tags/tag155.xml><?xml version="1.0" encoding="utf-8"?>
<p:tagLst xmlns:p="http://schemas.openxmlformats.org/presentationml/2006/main">
  <p:tag name="KSO_WM_FULL_TEXT_BEAUTIFY_COPY_ID" val="61"/>
</p:tagLst>
</file>

<file path=ppt/tags/tag156.xml><?xml version="1.0" encoding="utf-8"?>
<p:tagLst xmlns:p="http://schemas.openxmlformats.org/presentationml/2006/main">
  <p:tag name="KSO_WM_FULL_TEXT_BEAUTIFY_COPY_ID" val="62"/>
</p:tagLst>
</file>

<file path=ppt/tags/tag157.xml><?xml version="1.0" encoding="utf-8"?>
<p:tagLst xmlns:p="http://schemas.openxmlformats.org/presentationml/2006/main">
  <p:tag name="KSO_WM_FULL_TEXT_BEAUTIFY_COPY_ID" val="63"/>
</p:tagLst>
</file>

<file path=ppt/tags/tag158.xml><?xml version="1.0" encoding="utf-8"?>
<p:tagLst xmlns:p="http://schemas.openxmlformats.org/presentationml/2006/main">
  <p:tag name="KSO_WM_FULL_TEXT_BEAUTIFY_COPY_ID" val="64"/>
</p:tagLst>
</file>

<file path=ppt/tags/tag159.xml><?xml version="1.0" encoding="utf-8"?>
<p:tagLst xmlns:p="http://schemas.openxmlformats.org/presentationml/2006/main">
  <p:tag name="KSO_WM_FULL_TEXT_BEAUTIFY_COPY_ID" val="65"/>
</p:tagLst>
</file>

<file path=ppt/tags/tag16.xml><?xml version="1.0" encoding="utf-8"?>
<p:tagLst xmlns:p="http://schemas.openxmlformats.org/presentationml/2006/main">
  <p:tag name="PA" val="v5.1.1"/>
  <p:tag name="KSO_WM_FULL_TEXT_BEAUTIFY_COPY_ID" val="4"/>
</p:tagLst>
</file>

<file path=ppt/tags/tag160.xml><?xml version="1.0" encoding="utf-8"?>
<p:tagLst xmlns:p="http://schemas.openxmlformats.org/presentationml/2006/main">
  <p:tag name="KSO_WM_FULL_TEXT_BEAUTIFY_COPY_ID" val="66"/>
</p:tagLst>
</file>

<file path=ppt/tags/tag161.xml><?xml version="1.0" encoding="utf-8"?>
<p:tagLst xmlns:p="http://schemas.openxmlformats.org/presentationml/2006/main">
  <p:tag name="KSO_WM_FULL_TEXT_BEAUTIFY_COPY_ID" val="68"/>
</p:tagLst>
</file>

<file path=ppt/tags/tag162.xml><?xml version="1.0" encoding="utf-8"?>
<p:tagLst xmlns:p="http://schemas.openxmlformats.org/presentationml/2006/main">
  <p:tag name="KSO_WM_FULL_TEXT_BEAUTIFY_COPY_ID" val="73"/>
</p:tagLst>
</file>

<file path=ppt/tags/tag163.xml><?xml version="1.0" encoding="utf-8"?>
<p:tagLst xmlns:p="http://schemas.openxmlformats.org/presentationml/2006/main">
  <p:tag name="KSO_WM_FULL_TEXT_BEAUTIFY_COPY_ID" val="74"/>
</p:tagLst>
</file>

<file path=ppt/tags/tag164.xml><?xml version="1.0" encoding="utf-8"?>
<p:tagLst xmlns:p="http://schemas.openxmlformats.org/presentationml/2006/main">
  <p:tag name="KSO_WM_FULL_TEXT_BEAUTIFY_COPY_ID" val="75"/>
</p:tagLst>
</file>

<file path=ppt/tags/tag165.xml><?xml version="1.0" encoding="utf-8"?>
<p:tagLst xmlns:p="http://schemas.openxmlformats.org/presentationml/2006/main">
  <p:tag name="KSO_WM_FULL_TEXT_BEAUTIFY_COPY_ID" val="76"/>
</p:tagLst>
</file>

<file path=ppt/tags/tag166.xml><?xml version="1.0" encoding="utf-8"?>
<p:tagLst xmlns:p="http://schemas.openxmlformats.org/presentationml/2006/main">
  <p:tag name="KSO_WM_FULL_TEXT_BEAUTIFY_COPY_ID" val="77"/>
</p:tagLst>
</file>

<file path=ppt/tags/tag167.xml><?xml version="1.0" encoding="utf-8"?>
<p:tagLst xmlns:p="http://schemas.openxmlformats.org/presentationml/2006/main">
  <p:tag name="KSO_WM_FULL_TEXT_BEAUTIFY_COPY_ID" val="78"/>
</p:tagLst>
</file>

<file path=ppt/tags/tag168.xml><?xml version="1.0" encoding="utf-8"?>
<p:tagLst xmlns:p="http://schemas.openxmlformats.org/presentationml/2006/main">
  <p:tag name="KSO_WM_FULL_TEXT_BEAUTIFY_COPY_ID" val="79"/>
</p:tagLst>
</file>

<file path=ppt/tags/tag169.xml><?xml version="1.0" encoding="utf-8"?>
<p:tagLst xmlns:p="http://schemas.openxmlformats.org/presentationml/2006/main">
  <p:tag name="KSO_WM_FULL_TEXT_BEAUTIFY_COPY_ID" val="80"/>
</p:tagLst>
</file>

<file path=ppt/tags/tag17.xml><?xml version="1.0" encoding="utf-8"?>
<p:tagLst xmlns:p="http://schemas.openxmlformats.org/presentationml/2006/main">
  <p:tag name="PA" val="v5.1.1"/>
  <p:tag name="KSO_WM_FULL_TEXT_BEAUTIFY_COPY_ID" val="5"/>
</p:tagLst>
</file>

<file path=ppt/tags/tag170.xml><?xml version="1.0" encoding="utf-8"?>
<p:tagLst xmlns:p="http://schemas.openxmlformats.org/presentationml/2006/main">
  <p:tag name="KSO_WM_FULL_TEXT_BEAUTIFY_COPY_ID" val="81"/>
</p:tagLst>
</file>

<file path=ppt/tags/tag171.xml><?xml version="1.0" encoding="utf-8"?>
<p:tagLst xmlns:p="http://schemas.openxmlformats.org/presentationml/2006/main">
  <p:tag name="KSO_WM_FULL_TEXT_BEAUTIFY_COPY_ID" val="82"/>
</p:tagLst>
</file>

<file path=ppt/tags/tag172.xml><?xml version="1.0" encoding="utf-8"?>
<p:tagLst xmlns:p="http://schemas.openxmlformats.org/presentationml/2006/main">
  <p:tag name="KSO_WM_FULL_TEXT_BEAUTIFY_COPY_ID" val="83"/>
</p:tagLst>
</file>

<file path=ppt/tags/tag173.xml><?xml version="1.0" encoding="utf-8"?>
<p:tagLst xmlns:p="http://schemas.openxmlformats.org/presentationml/2006/main">
  <p:tag name="KSO_WM_FULL_TEXT_BEAUTIFY_COPY_ID" val="84"/>
</p:tagLst>
</file>

<file path=ppt/tags/tag174.xml><?xml version="1.0" encoding="utf-8"?>
<p:tagLst xmlns:p="http://schemas.openxmlformats.org/presentationml/2006/main">
  <p:tag name="KSO_WM_FULL_TEXT_BEAUTIFY_COPY_ID" val="85"/>
</p:tagLst>
</file>

<file path=ppt/tags/tag175.xml><?xml version="1.0" encoding="utf-8"?>
<p:tagLst xmlns:p="http://schemas.openxmlformats.org/presentationml/2006/main">
  <p:tag name="KSO_WM_FULL_TEXT_BEAUTIFY_COPY_ID" val="86"/>
</p:tagLst>
</file>

<file path=ppt/tags/tag176.xml><?xml version="1.0" encoding="utf-8"?>
<p:tagLst xmlns:p="http://schemas.openxmlformats.org/presentationml/2006/main">
  <p:tag name="KSO_WM_FULL_TEXT_BEAUTIFY_COPY_ID" val="87"/>
</p:tagLst>
</file>

<file path=ppt/tags/tag177.xml><?xml version="1.0" encoding="utf-8"?>
<p:tagLst xmlns:p="http://schemas.openxmlformats.org/presentationml/2006/main">
  <p:tag name="KSO_WM_FULL_TEXT_BEAUTIFY_COPY_ID" val="88"/>
</p:tagLst>
</file>

<file path=ppt/tags/tag178.xml><?xml version="1.0" encoding="utf-8"?>
<p:tagLst xmlns:p="http://schemas.openxmlformats.org/presentationml/2006/main">
  <p:tag name="KSO_WM_FULL_TEXT_BEAUTIFY_COPY_ID" val="89"/>
</p:tagLst>
</file>

<file path=ppt/tags/tag179.xml><?xml version="1.0" encoding="utf-8"?>
<p:tagLst xmlns:p="http://schemas.openxmlformats.org/presentationml/2006/main">
  <p:tag name="KSO_WM_FULL_TEXT_BEAUTIFY_COPY_ID" val="90"/>
</p:tagLst>
</file>

<file path=ppt/tags/tag18.xml><?xml version="1.0" encoding="utf-8"?>
<p:tagLst xmlns:p="http://schemas.openxmlformats.org/presentationml/2006/main">
  <p:tag name="PA" val="v5.1.1"/>
</p:tagLst>
</file>

<file path=ppt/tags/tag180.xml><?xml version="1.0" encoding="utf-8"?>
<p:tagLst xmlns:p="http://schemas.openxmlformats.org/presentationml/2006/main">
  <p:tag name="KSO_WM_FULL_TEXT_BEAUTIFY_COPY_ID" val="91"/>
</p:tagLst>
</file>

<file path=ppt/tags/tag181.xml><?xml version="1.0" encoding="utf-8"?>
<p:tagLst xmlns:p="http://schemas.openxmlformats.org/presentationml/2006/main">
  <p:tag name="KSO_WM_FULL_TEXT_BEAUTIFY_COPY_ID" val="92"/>
</p:tagLst>
</file>

<file path=ppt/tags/tag182.xml><?xml version="1.0" encoding="utf-8"?>
<p:tagLst xmlns:p="http://schemas.openxmlformats.org/presentationml/2006/main">
  <p:tag name="KSO_WM_FULL_TEXT_BEAUTIFY_COPY_ID" val="93"/>
</p:tagLst>
</file>

<file path=ppt/tags/tag183.xml><?xml version="1.0" encoding="utf-8"?>
<p:tagLst xmlns:p="http://schemas.openxmlformats.org/presentationml/2006/main">
  <p:tag name="KSO_WM_FULL_TEXT_BEAUTIFY_COPY_ID" val="94"/>
</p:tagLst>
</file>

<file path=ppt/tags/tag184.xml><?xml version="1.0" encoding="utf-8"?>
<p:tagLst xmlns:p="http://schemas.openxmlformats.org/presentationml/2006/main">
  <p:tag name="KSO_WM_FULL_TEXT_BEAUTIFY_COPY_ID" val="95"/>
</p:tagLst>
</file>

<file path=ppt/tags/tag185.xml><?xml version="1.0" encoding="utf-8"?>
<p:tagLst xmlns:p="http://schemas.openxmlformats.org/presentationml/2006/main">
  <p:tag name="KSO_WM_FULL_TEXT_BEAUTIFY_COPY_ID" val="96"/>
</p:tagLst>
</file>

<file path=ppt/tags/tag186.xml><?xml version="1.0" encoding="utf-8"?>
<p:tagLst xmlns:p="http://schemas.openxmlformats.org/presentationml/2006/main">
  <p:tag name="KSO_WM_FULL_TEXT_BEAUTIFY_COPY_ID" val="97"/>
</p:tagLst>
</file>

<file path=ppt/tags/tag187.xml><?xml version="1.0" encoding="utf-8"?>
<p:tagLst xmlns:p="http://schemas.openxmlformats.org/presentationml/2006/main">
  <p:tag name="KSO_WM_FULL_TEXT_BEAUTIFY_COPY_ID" val="105"/>
</p:tagLst>
</file>

<file path=ppt/tags/tag188.xml><?xml version="1.0" encoding="utf-8"?>
<p:tagLst xmlns:p="http://schemas.openxmlformats.org/presentationml/2006/main">
  <p:tag name="KSO_WM_FULL_TEXT_BEAUTIFY_COPY_ID" val="108"/>
</p:tagLst>
</file>

<file path=ppt/tags/tag189.xml><?xml version="1.0" encoding="utf-8"?>
<p:tagLst xmlns:p="http://schemas.openxmlformats.org/presentationml/2006/main">
  <p:tag name="KSO_WM_FULL_TEXT_BEAUTIFY_COPY_ID" val="109"/>
</p:tagLst>
</file>

<file path=ppt/tags/tag19.xml><?xml version="1.0" encoding="utf-8"?>
<p:tagLst xmlns:p="http://schemas.openxmlformats.org/presentationml/2006/main">
  <p:tag name="PA" val="v5.1.1"/>
  <p:tag name="KSO_WM_FULL_TEXT_BEAUTIFY_COPY_ID" val="7"/>
</p:tagLst>
</file>

<file path=ppt/tags/tag190.xml><?xml version="1.0" encoding="utf-8"?>
<p:tagLst xmlns:p="http://schemas.openxmlformats.org/presentationml/2006/main">
  <p:tag name="KSO_WM_FULL_TEXT_BEAUTIFY_COPY_ID" val="112"/>
</p:tagLst>
</file>

<file path=ppt/tags/tag191.xml><?xml version="1.0" encoding="utf-8"?>
<p:tagLst xmlns:p="http://schemas.openxmlformats.org/presentationml/2006/main">
  <p:tag name="KSO_WM_FULL_TEXT_BEAUTIFY_COPY_ID" val="114"/>
</p:tagLst>
</file>

<file path=ppt/tags/tag192.xml><?xml version="1.0" encoding="utf-8"?>
<p:tagLst xmlns:p="http://schemas.openxmlformats.org/presentationml/2006/main">
  <p:tag name="KSO_WM_FULL_TEXT_BEAUTIFY_COPY_ID" val="115"/>
</p:tagLst>
</file>

<file path=ppt/tags/tag193.xml><?xml version="1.0" encoding="utf-8"?>
<p:tagLst xmlns:p="http://schemas.openxmlformats.org/presentationml/2006/main">
  <p:tag name="KSO_WM_FULL_TEXT_BEAUTIFY_COPY_ID" val="127"/>
</p:tagLst>
</file>

<file path=ppt/tags/tag194.xml><?xml version="1.0" encoding="utf-8"?>
<p:tagLst xmlns:p="http://schemas.openxmlformats.org/presentationml/2006/main">
  <p:tag name="KSO_WM_FULL_TEXT_BEAUTIFY_COPY_ID" val="129"/>
</p:tagLst>
</file>

<file path=ppt/tags/tag195.xml><?xml version="1.0" encoding="utf-8"?>
<p:tagLst xmlns:p="http://schemas.openxmlformats.org/presentationml/2006/main">
  <p:tag name="KSO_WM_FULL_TEXT_BEAUTIFY_COPY_ID" val="130"/>
</p:tagLst>
</file>

<file path=ppt/tags/tag196.xml><?xml version="1.0" encoding="utf-8"?>
<p:tagLst xmlns:p="http://schemas.openxmlformats.org/presentationml/2006/main">
  <p:tag name="KSO_WM_FULL_TEXT_BEAUTIFY_COPY_ID" val="131"/>
</p:tagLst>
</file>

<file path=ppt/tags/tag197.xml><?xml version="1.0" encoding="utf-8"?>
<p:tagLst xmlns:p="http://schemas.openxmlformats.org/presentationml/2006/main">
  <p:tag name="KSO_WM_FULL_TEXT_BEAUTIFY_COPY_ID" val="132"/>
</p:tagLst>
</file>

<file path=ppt/tags/tag198.xml><?xml version="1.0" encoding="utf-8"?>
<p:tagLst xmlns:p="http://schemas.openxmlformats.org/presentationml/2006/main">
  <p:tag name="KSO_WM_FULL_TEXT_BEAUTIFY_COPY_ID" val="133"/>
</p:tagLst>
</file>

<file path=ppt/tags/tag199.xml><?xml version="1.0" encoding="utf-8"?>
<p:tagLst xmlns:p="http://schemas.openxmlformats.org/presentationml/2006/main">
  <p:tag name="KSO_WM_FULL_TEXT_BEAUTIFY_COPY_ID" val="135"/>
</p:tagLst>
</file>

<file path=ppt/tags/tag2.xml><?xml version="1.0" encoding="utf-8"?>
<p:tagLst xmlns:p="http://schemas.openxmlformats.org/presentationml/2006/main">
  <p:tag name="PA" val="v4.1.3"/>
  <p:tag name="KSO_WM_FULL_TEXT_BEAUTIFY_COPY_ID" val="5"/>
</p:tagLst>
</file>

<file path=ppt/tags/tag20.xml><?xml version="1.0" encoding="utf-8"?>
<p:tagLst xmlns:p="http://schemas.openxmlformats.org/presentationml/2006/main">
  <p:tag name="PA" val="v5.1.1"/>
  <p:tag name="KSO_WM_FULL_TEXT_BEAUTIFY_COPY_ID" val="8"/>
</p:tagLst>
</file>

<file path=ppt/tags/tag200.xml><?xml version="1.0" encoding="utf-8"?>
<p:tagLst xmlns:p="http://schemas.openxmlformats.org/presentationml/2006/main">
  <p:tag name="KSO_WM_FULL_TEXT_BEAUTIFY_COPY_ID" val="136"/>
</p:tagLst>
</file>

<file path=ppt/tags/tag201.xml><?xml version="1.0" encoding="utf-8"?>
<p:tagLst xmlns:p="http://schemas.openxmlformats.org/presentationml/2006/main">
  <p:tag name="KSO_WM_FULL_TEXT_BEAUTIFY_COPY_ID" val="139"/>
</p:tagLst>
</file>

<file path=ppt/tags/tag202.xml><?xml version="1.0" encoding="utf-8"?>
<p:tagLst xmlns:p="http://schemas.openxmlformats.org/presentationml/2006/main">
  <p:tag name="KSO_WM_FULL_TEXT_BEAUTIFY_COPY_ID" val="144"/>
</p:tagLst>
</file>

<file path=ppt/tags/tag203.xml><?xml version="1.0" encoding="utf-8"?>
<p:tagLst xmlns:p="http://schemas.openxmlformats.org/presentationml/2006/main">
  <p:tag name="KSO_WM_FULL_TEXT_BEAUTIFY_COPY_ID" val="145"/>
</p:tagLst>
</file>

<file path=ppt/tags/tag204.xml><?xml version="1.0" encoding="utf-8"?>
<p:tagLst xmlns:p="http://schemas.openxmlformats.org/presentationml/2006/main">
  <p:tag name="KSO_WM_FULL_TEXT_BEAUTIFY_COPY_ID" val="150"/>
</p:tagLst>
</file>

<file path=ppt/tags/tag205.xml><?xml version="1.0" encoding="utf-8"?>
<p:tagLst xmlns:p="http://schemas.openxmlformats.org/presentationml/2006/main">
  <p:tag name="KSO_WM_FULL_TEXT_BEAUTIFY_COPY_ID" val="151"/>
</p:tagLst>
</file>

<file path=ppt/tags/tag206.xml><?xml version="1.0" encoding="utf-8"?>
<p:tagLst xmlns:p="http://schemas.openxmlformats.org/presentationml/2006/main">
  <p:tag name="KSO_WM_FULL_TEXT_BEAUTIFY_COPY_ID" val="153"/>
</p:tagLst>
</file>

<file path=ppt/tags/tag207.xml><?xml version="1.0" encoding="utf-8"?>
<p:tagLst xmlns:p="http://schemas.openxmlformats.org/presentationml/2006/main">
  <p:tag name="KSO_WM_FULL_TEXT_BEAUTIFY_COPY_ID" val="154"/>
</p:tagLst>
</file>

<file path=ppt/tags/tag208.xml><?xml version="1.0" encoding="utf-8"?>
<p:tagLst xmlns:p="http://schemas.openxmlformats.org/presentationml/2006/main">
  <p:tag name="KSO_WM_FULL_TEXT_BEAUTIFY_COPY_ID" val="159"/>
</p:tagLst>
</file>

<file path=ppt/tags/tag209.xml><?xml version="1.0" encoding="utf-8"?>
<p:tagLst xmlns:p="http://schemas.openxmlformats.org/presentationml/2006/main">
  <p:tag name="KSO_WM_FULL_TEXT_BEAUTIFY_COPY_ID" val="160"/>
</p:tagLst>
</file>

<file path=ppt/tags/tag21.xml><?xml version="1.0" encoding="utf-8"?>
<p:tagLst xmlns:p="http://schemas.openxmlformats.org/presentationml/2006/main">
  <p:tag name="PA" val="v5.1.1"/>
  <p:tag name="KSO_WM_FULL_TEXT_BEAUTIFY_COPY_ID" val="9"/>
</p:tagLst>
</file>

<file path=ppt/tags/tag210.xml><?xml version="1.0" encoding="utf-8"?>
<p:tagLst xmlns:p="http://schemas.openxmlformats.org/presentationml/2006/main">
  <p:tag name="KSO_WM_FULL_TEXT_BEAUTIFY_COPY_ID" val="161"/>
</p:tagLst>
</file>

<file path=ppt/tags/tag211.xml><?xml version="1.0" encoding="utf-8"?>
<p:tagLst xmlns:p="http://schemas.openxmlformats.org/presentationml/2006/main">
  <p:tag name="KSO_WM_FULL_TEXT_BEAUTIFY_COPY_ID" val="99"/>
</p:tagLst>
</file>

<file path=ppt/tags/tag212.xml><?xml version="1.0" encoding="utf-8"?>
<p:tagLst xmlns:p="http://schemas.openxmlformats.org/presentationml/2006/main">
  <p:tag name="KSO_WM_FULL_TEXT_BEAUTIFY_COPY_ID" val="100"/>
</p:tagLst>
</file>

<file path=ppt/tags/tag213.xml><?xml version="1.0" encoding="utf-8"?>
<p:tagLst xmlns:p="http://schemas.openxmlformats.org/presentationml/2006/main">
  <p:tag name="KSO_WM_FULL_TEXT_BEAUTIFY_COPY_ID" val="163"/>
</p:tagLst>
</file>

<file path=ppt/tags/tag214.xml><?xml version="1.0" encoding="utf-8"?>
<p:tagLst xmlns:p="http://schemas.openxmlformats.org/presentationml/2006/main">
  <p:tag name="KSO_WM_FULL_TEXT_BEAUTIFY_COPY_ID" val="7"/>
</p:tagLst>
</file>

<file path=ppt/tags/tag215.xml><?xml version="1.0" encoding="utf-8"?>
<p:tagLst xmlns:p="http://schemas.openxmlformats.org/presentationml/2006/main">
  <p:tag name="KSO_WM_FULL_TEXT_BEAUTIFY_COPY_ID" val="8"/>
</p:tagLst>
</file>

<file path=ppt/tags/tag216.xml><?xml version="1.0" encoding="utf-8"?>
<p:tagLst xmlns:p="http://schemas.openxmlformats.org/presentationml/2006/main">
  <p:tag name="KSO_WM_FULL_TEXT_BEAUTIFY_COPY_ID" val="10"/>
</p:tagLst>
</file>

<file path=ppt/tags/tag217.xml><?xml version="1.0" encoding="utf-8"?>
<p:tagLst xmlns:p="http://schemas.openxmlformats.org/presentationml/2006/main">
  <p:tag name="KSO_WM_FULL_TEXT_BEAUTIFY_COPY_ID" val="11"/>
</p:tagLst>
</file>

<file path=ppt/tags/tag218.xml><?xml version="1.0" encoding="utf-8"?>
<p:tagLst xmlns:p="http://schemas.openxmlformats.org/presentationml/2006/main">
  <p:tag name="KSO_WM_FULL_TEXT_BEAUTIFY_COPY_ID" val="13"/>
</p:tagLst>
</file>

<file path=ppt/tags/tag219.xml><?xml version="1.0" encoding="utf-8"?>
<p:tagLst xmlns:p="http://schemas.openxmlformats.org/presentationml/2006/main">
  <p:tag name="KSO_WM_FULL_TEXT_BEAUTIFY_COPY_ID" val="14"/>
</p:tagLst>
</file>

<file path=ppt/tags/tag22.xml><?xml version="1.0" encoding="utf-8"?>
<p:tagLst xmlns:p="http://schemas.openxmlformats.org/presentationml/2006/main">
  <p:tag name="PA" val="v5.1.1"/>
</p:tagLst>
</file>

<file path=ppt/tags/tag220.xml><?xml version="1.0" encoding="utf-8"?>
<p:tagLst xmlns:p="http://schemas.openxmlformats.org/presentationml/2006/main">
  <p:tag name="KSO_WM_FULL_TEXT_BEAUTIFY_COPY_ID" val="15"/>
</p:tagLst>
</file>

<file path=ppt/tags/tag221.xml><?xml version="1.0" encoding="utf-8"?>
<p:tagLst xmlns:p="http://schemas.openxmlformats.org/presentationml/2006/main">
  <p:tag name="KSO_WM_FULL_TEXT_BEAUTIFY_COPY_ID" val="16"/>
</p:tagLst>
</file>

<file path=ppt/tags/tag222.xml><?xml version="1.0" encoding="utf-8"?>
<p:tagLst xmlns:p="http://schemas.openxmlformats.org/presentationml/2006/main">
  <p:tag name="KSO_WM_FULL_TEXT_BEAUTIFY_COPY_ID" val="18"/>
</p:tagLst>
</file>

<file path=ppt/tags/tag223.xml><?xml version="1.0" encoding="utf-8"?>
<p:tagLst xmlns:p="http://schemas.openxmlformats.org/presentationml/2006/main">
  <p:tag name="KSO_WM_FULL_TEXT_BEAUTIFY_COPY_ID" val="25"/>
</p:tagLst>
</file>

<file path=ppt/tags/tag224.xml><?xml version="1.0" encoding="utf-8"?>
<p:tagLst xmlns:p="http://schemas.openxmlformats.org/presentationml/2006/main">
  <p:tag name="KSO_WM_FULL_TEXT_BEAUTIFY_COPY_ID" val="26"/>
</p:tagLst>
</file>

<file path=ppt/tags/tag225.xml><?xml version="1.0" encoding="utf-8"?>
<p:tagLst xmlns:p="http://schemas.openxmlformats.org/presentationml/2006/main">
  <p:tag name="KSO_WM_FULL_TEXT_BEAUTIFY_COPY_ID" val="28"/>
</p:tagLst>
</file>

<file path=ppt/tags/tag226.xml><?xml version="1.0" encoding="utf-8"?>
<p:tagLst xmlns:p="http://schemas.openxmlformats.org/presentationml/2006/main">
  <p:tag name="KSO_WM_FULL_TEXT_BEAUTIFY_COPY_ID" val="47"/>
</p:tagLst>
</file>

<file path=ppt/tags/tag227.xml><?xml version="1.0" encoding="utf-8"?>
<p:tagLst xmlns:p="http://schemas.openxmlformats.org/presentationml/2006/main">
  <p:tag name="KSO_WM_FULL_TEXT_BEAUTIFY_COPY_ID" val="48"/>
</p:tagLst>
</file>

<file path=ppt/tags/tag228.xml><?xml version="1.0" encoding="utf-8"?>
<p:tagLst xmlns:p="http://schemas.openxmlformats.org/presentationml/2006/main">
  <p:tag name="KSO_WM_FULL_TEXT_BEAUTIFY_COPY_ID" val="49"/>
</p:tagLst>
</file>

<file path=ppt/tags/tag229.xml><?xml version="1.0" encoding="utf-8"?>
<p:tagLst xmlns:p="http://schemas.openxmlformats.org/presentationml/2006/main">
  <p:tag name="KSO_WM_FULL_TEXT_BEAUTIFY_COPY_ID" val="50"/>
</p:tagLst>
</file>

<file path=ppt/tags/tag23.xml><?xml version="1.0" encoding="utf-8"?>
<p:tagLst xmlns:p="http://schemas.openxmlformats.org/presentationml/2006/main">
  <p:tag name="PA" val="v5.1.1"/>
  <p:tag name="KSO_WM_FULL_TEXT_BEAUTIFY_COPY_ID" val="15"/>
</p:tagLst>
</file>

<file path=ppt/tags/tag230.xml><?xml version="1.0" encoding="utf-8"?>
<p:tagLst xmlns:p="http://schemas.openxmlformats.org/presentationml/2006/main">
  <p:tag name="KSO_WM_FULL_TEXT_BEAUTIFY_COPY_ID" val="51"/>
</p:tagLst>
</file>

<file path=ppt/tags/tag231.xml><?xml version="1.0" encoding="utf-8"?>
<p:tagLst xmlns:p="http://schemas.openxmlformats.org/presentationml/2006/main">
  <p:tag name="KSO_WM_FULL_TEXT_BEAUTIFY_COPY_ID" val="72"/>
</p:tagLst>
</file>

<file path=ppt/tags/tag232.xml><?xml version="1.0" encoding="utf-8"?>
<p:tagLst xmlns:p="http://schemas.openxmlformats.org/presentationml/2006/main">
  <p:tag name="KSO_WM_FULL_TEXT_BEAUTIFY_COPY_ID" val="104"/>
</p:tagLst>
</file>

<file path=ppt/tags/tag233.xml><?xml version="1.0" encoding="utf-8"?>
<p:tagLst xmlns:p="http://schemas.openxmlformats.org/presentationml/2006/main">
  <p:tag name="KSO_WM_FULL_TEXT_BEAUTIFY_COPY_ID" val="106"/>
</p:tagLst>
</file>

<file path=ppt/tags/tag234.xml><?xml version="1.0" encoding="utf-8"?>
<p:tagLst xmlns:p="http://schemas.openxmlformats.org/presentationml/2006/main">
  <p:tag name="KSO_WM_FULL_TEXT_BEAUTIFY_COPY_ID" val="116"/>
</p:tagLst>
</file>

<file path=ppt/tags/tag235.xml><?xml version="1.0" encoding="utf-8"?>
<p:tagLst xmlns:p="http://schemas.openxmlformats.org/presentationml/2006/main">
  <p:tag name="KSO_WM_FULL_TEXT_BEAUTIFY_COPY_ID" val="150997483"/>
</p:tagLst>
</file>

<file path=ppt/tags/tag236.xml><?xml version="1.0" encoding="utf-8"?>
<p:tagLst xmlns:p="http://schemas.openxmlformats.org/presentationml/2006/main">
  <p:tag name="PA" val="v4.1.3"/>
  <p:tag name="KSO_WM_FULL_TEXT_BEAUTIFY_COPY_ID" val="23"/>
</p:tagLst>
</file>

<file path=ppt/tags/tag2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11020_1*i*1"/>
  <p:tag name="KSO_WM_TEMPLATE_CATEGORY" val="diagram"/>
  <p:tag name="KSO_WM_TEMPLATE_INDEX" val="20211020"/>
  <p:tag name="KSO_WM_UNIT_LAYERLEVEL" val="1"/>
  <p:tag name="KSO_WM_TAG_VERSION" val="1.0"/>
  <p:tag name="KSO_WM_BEAUTIFY_FLAG" val="#wm#"/>
  <p:tag name="KSO_WM_UNIT_ADJUSTLAYOUT_ID" val="8"/>
  <p:tag name="KSO_WM_UNIT_COLOR_SCHEME_SHAPE_ID" val="8"/>
  <p:tag name="KSO_WM_UNIT_COLOR_SCHEME_PARENT_PAGE" val="0_1"/>
  <p:tag name="KSO_WM_UNIT_FOIL_COLOR" val="1"/>
  <p:tag name="KSO_WM_UNIT_BLOCK" val="0"/>
  <p:tag name="KSO_WM_UNIT_SM_LIMIT_TYPE" val="2"/>
  <p:tag name="KSO_WM_UNIT_DEC_AREA_ID" val="6113286c36cd4342a87d12ab355c9ac6"/>
  <p:tag name="KSO_WM_UNIT_DECORATE_INFO" val="{&quot;DecorateInfoH&quot;:{&quot;IsAbs&quot;:true},&quot;DecorateInfoW&quot;:{&quot;IsAbs&quot;:true},&quot;DecorateInfoX&quot;:{&quot;IsAbs&quot;:true,&quot;Pos&quot;:1},&quot;DecorateInfoY&quot;:{&quot;IsAbs&quot;:true,&quot;Pos&quot;:1},&quot;ReferentInfo&quot;:{&quot;Id&quot;:&quot;fc3deab94fe14ce985f77b04de184e3d&quot;,&quot;X&quot;:{&quot;Pos&quot;:1},&quot;Y&quot;:{&quot;Pos&quot;:1}},&quot;whChangeMode&quot;:0}"/>
  <p:tag name="KSO_WM_CHIP_GROUPID" val="5ef31f54c6295c63c1a2e06e"/>
  <p:tag name="KSO_WM_CHIP_XID" val="5ef31f54c6295c63c1a2e06f"/>
  <p:tag name="KSO_WM_UNIT_FILL_FORE_SCHEMECOLOR_INDEX_BRIGHTNESS" val="0"/>
  <p:tag name="KSO_WM_UNIT_FILL_FORE_SCHEMECOLOR_INDEX" val="13"/>
  <p:tag name="KSO_WM_UNIT_FILL_TYPE" val="1"/>
  <p:tag name="KSO_WM_UNIT_TEXT_FILL_FORE_SCHEMECOLOR_INDEX_BRIGHTNESS" val="0"/>
  <p:tag name="KSO_WM_UNIT_TEXT_FILL_FORE_SCHEMECOLOR_INDEX" val="14"/>
  <p:tag name="KSO_WM_UNIT_TEXT_FILL_TYPE" val="1"/>
  <p:tag name="KSO_WM_UNIT_VALUE" val="360"/>
  <p:tag name="KSO_WM_TEMPLATE_ASSEMBLE_XID" val="5fd0b18b1fa9d42129dd33e7"/>
  <p:tag name="KSO_WM_TEMPLATE_ASSEMBLE_GROUPID" val="5fd0b18b1fa9d42129dd33e7"/>
  <p:tag name="KSO_WM_FULL_TEXT_BEAUTIFY_COPY_ID" val="8"/>
</p:tagLst>
</file>

<file path=ppt/tags/tag2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diagram20211020_1*i*5"/>
  <p:tag name="KSO_WM_TEMPLATE_CATEGORY" val="diagram"/>
  <p:tag name="KSO_WM_TEMPLATE_INDEX" val="20211020"/>
  <p:tag name="KSO_WM_UNIT_LAYERLEVEL" val="1"/>
  <p:tag name="KSO_WM_TAG_VERSION" val="1.0"/>
  <p:tag name="KSO_WM_BEAUTIFY_FLAG" val="#wm#"/>
  <p:tag name="KSO_WM_UNIT_ADJUSTLAYOUT_ID" val="11"/>
  <p:tag name="KSO_WM_UNIT_COLOR_SCHEME_SHAPE_ID" val="11"/>
  <p:tag name="KSO_WM_UNIT_COLOR_SCHEME_PARENT_PAGE" val="0_1"/>
  <p:tag name="KSO_WM_UNIT_DECOLORIZATION" val="1"/>
  <p:tag name="KSO_WM_UNIT_BLOCK" val="0"/>
  <p:tag name="KSO_WM_UNIT_SM_LIMIT_TYPE" val="3"/>
  <p:tag name="KSO_WM_UNIT_DEC_AREA_ID" val="5481a6d09aff4f01b03e41fdb1eb6740"/>
  <p:tag name="KSO_WM_UNIT_DECORATE_INFO" val="{&quot;DecorateInfoH&quot;:{&quot;IsAbs&quot;:true},&quot;DecorateInfoW&quot;:{&quot;IsAbs&quot;:false},&quot;DecorateInfoX&quot;:{&quot;IsAbs&quot;:true,&quot;Pos&quot;:1},&quot;DecorateInfoY&quot;:{&quot;IsAbs&quot;:true,&quot;Pos&quot;:2},&quot;ReferentInfo&quot;:{&quot;Id&quot;:&quot;15801e24ea0a49999821a31c4ea2c981&quot;,&quot;X&quot;:{&quot;Pos&quot;:1},&quot;Y&quot;:{&quot;Pos&quot;:2}},&quot;whChangeMode&quot;:0}"/>
  <p:tag name="KSO_WM_CHIP_GROUPID" val="5ef31f54c6295c63c1a2e06e"/>
  <p:tag name="KSO_WM_CHIP_XID" val="5ef31f54c6295c63c1a2e06f"/>
  <p:tag name="KSO_WM_UNIT_LINE_FORE_SCHEMECOLOR_INDEX_BRIGHTNESS" val="-0.25"/>
  <p:tag name="KSO_WM_UNIT_LINE_FORE_SCHEMECOLOR_INDEX" val="14"/>
  <p:tag name="KSO_WM_UNIT_LINE_FILL_TYPE" val="2"/>
  <p:tag name="KSO_WM_TEMPLATE_ASSEMBLE_XID" val="5fd0b18b1fa9d42129dd33e7"/>
  <p:tag name="KSO_WM_TEMPLATE_ASSEMBLE_GROUPID" val="5fd0b18b1fa9d42129dd33e7"/>
  <p:tag name="KSO_WM_FULL_TEXT_BEAUTIFY_COPY_ID" val="14"/>
</p:tagLst>
</file>

<file path=ppt/tags/tag239.xml><?xml version="1.0" encoding="utf-8"?>
<p:tagLst xmlns:p="http://schemas.openxmlformats.org/presentationml/2006/main">
  <p:tag name="KSO_WM_UNIT_ISCONTENTSTITLE" val="0"/>
  <p:tag name="KSO_WM_UNIT_ISNUMDGMTITLE" val="0"/>
  <p:tag name="KSO_WM_UNIT_NOCLEAR" val="0"/>
  <p:tag name="KSO_WM_UNIT_VALUE" val="11"/>
  <p:tag name="KSO_WM_UNIT_HIGHLIGHT" val="0"/>
  <p:tag name="KSO_WM_UNIT_COMPATIBLE" val="0"/>
  <p:tag name="KSO_WM_UNIT_DIAGRAM_ISNUMVISUAL" val="0"/>
  <p:tag name="KSO_WM_UNIT_DIAGRAM_ISREFERUNIT" val="0"/>
  <p:tag name="KSO_WM_UNIT_TYPE" val="a"/>
  <p:tag name="KSO_WM_UNIT_INDEX" val="1"/>
  <p:tag name="KSO_WM_UNIT_ID" val="diagram20211020_1*a*1"/>
  <p:tag name="KSO_WM_TEMPLATE_CATEGORY" val="diagram"/>
  <p:tag name="KSO_WM_TEMPLATE_INDEX" val="20211020"/>
  <p:tag name="KSO_WM_UNIT_LAYERLEVEL" val="1"/>
  <p:tag name="KSO_WM_TAG_VERSION" val="1.0"/>
  <p:tag name="KSO_WM_BEAUTIFY_FLAG" val="#wm#"/>
  <p:tag name="KSO_WM_UNIT_PRESET_TEXT" val="添加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15801e24ea0a49999821a31c4ea2c981"/>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b&quot;,&quot;fill_mode&quot;:&quot;full&quot;,&quot;sacle_strategy&quot;:&quot;smart&quot;}"/>
  <p:tag name="KSO_WM_ASSEMBLE_CHIP_INDEX" val="2d816f8b72d449e2b780663ff18743bc"/>
  <p:tag name="KSO_WM_UNIT_SUPPORT_BIG_FONT" val="1"/>
  <p:tag name="KSO_WM_UNIT_TEXT_FILL_FORE_SCHEMECOLOR_INDEX_BRIGHTNESS" val="0"/>
  <p:tag name="KSO_WM_UNIT_TEXT_FILL_FORE_SCHEMECOLOR_INDEX" val="13"/>
  <p:tag name="KSO_WM_UNIT_TEXT_FILL_TYPE" val="1"/>
  <p:tag name="KSO_WM_TEMPLATE_ASSEMBLE_XID" val="5fd0b18b1fa9d42129dd33e7"/>
  <p:tag name="KSO_WM_TEMPLATE_ASSEMBLE_GROUPID" val="5fd0b18b1fa9d42129dd33e7"/>
  <p:tag name="KSO_WM_FULL_TEXT_BEAUTIFY_COPY_ID" val="3"/>
</p:tagLst>
</file>

<file path=ppt/tags/tag24.xml><?xml version="1.0" encoding="utf-8"?>
<p:tagLst xmlns:p="http://schemas.openxmlformats.org/presentationml/2006/main">
  <p:tag name="PA" val="v5.1.1"/>
  <p:tag name="KSO_WM_FULL_TEXT_BEAUTIFY_COPY_ID" val="16"/>
</p:tagLst>
</file>

<file path=ppt/tags/tag240.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1020_1*f*1"/>
  <p:tag name="KSO_WM_TEMPLATE_CATEGORY" val="diagram"/>
  <p:tag name="KSO_WM_TEMPLATE_INDEX" val="20211020"/>
  <p:tag name="KSO_WM_UNIT_LAYERLEVEL" val="1"/>
  <p:tag name="KSO_WM_TAG_VERSION" val="1.0"/>
  <p:tag name="KSO_WM_BEAUTIFY_FLAG" val="#wm#"/>
  <p:tag name="KSO_WM_UNIT_DEFAULT_FONT" val="14;20;2"/>
  <p:tag name="KSO_WM_UNIT_BLOCK" val="0"/>
  <p:tag name="KSO_WM_UNIT_VALUE" val="80"/>
  <p:tag name="KSO_WM_UNIT_SHOW_EDIT_AREA_INDICATION" val="1"/>
  <p:tag name="KSO_WM_CHIP_GROUPID" val="5e6b05596848fb12bee65ac8"/>
  <p:tag name="KSO_WM_CHIP_XID" val="5e6b05596848fb12bee65aca"/>
  <p:tag name="KSO_WM_UNIT_DEC_AREA_ID" val="f348c4756cae4b249264e476e6a1862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d036ffd80aeb4088bed3ce1a339c6b29"/>
  <p:tag name="KSO_WM_UNIT_SUPPORT_BIG_FONT" val="1"/>
  <p:tag name="KSO_WM_UNIT_TEXT_FILL_FORE_SCHEMECOLOR_INDEX_BRIGHTNESS" val="0.25"/>
  <p:tag name="KSO_WM_UNIT_TEXT_FILL_FORE_SCHEMECOLOR_INDEX" val="13"/>
  <p:tag name="KSO_WM_UNIT_TEXT_FILL_TYPE" val="1"/>
  <p:tag name="KSO_WM_TEMPLATE_ASSEMBLE_XID" val="5fd0b18b1fa9d42129dd33e7"/>
  <p:tag name="KSO_WM_TEMPLATE_ASSEMBLE_GROUPID" val="5fd0b18b1fa9d42129dd33e7"/>
  <p:tag name="KSO_WM_FULL_TEXT_BEAUTIFY_COPY_ID" val="4"/>
</p:tagLst>
</file>

<file path=ppt/tags/tag241.xml><?xml version="1.0" encoding="utf-8"?>
<p:tagLst xmlns:p="http://schemas.openxmlformats.org/presentationml/2006/main">
  <p:tag name="KSO_WM_UNIT_VALUE" val="1058*1438"/>
  <p:tag name="KSO_WM_UNIT_HIGHLIGHT" val="0"/>
  <p:tag name="KSO_WM_UNIT_COMPATIBLE" val="1"/>
  <p:tag name="KSO_WM_UNIT_DIAGRAM_ISNUMVISUAL" val="0"/>
  <p:tag name="KSO_WM_UNIT_DIAGRAM_ISREFERUNIT" val="0"/>
  <p:tag name="KSO_WM_UNIT_TYPE" val="d"/>
  <p:tag name="KSO_WM_UNIT_INDEX" val="1"/>
  <p:tag name="KSO_WM_UNIT_ID" val="diagram20211020_1*d*1"/>
  <p:tag name="KSO_WM_TEMPLATE_CATEGORY" val="diagram"/>
  <p:tag name="KSO_WM_TEMPLATE_INDEX" val="20211020"/>
  <p:tag name="KSO_WM_UNIT_LAYERLEVEL" val="1"/>
  <p:tag name="KSO_WM_TAG_VERSION" val="1.0"/>
  <p:tag name="KSO_WM_BEAUTIFY_FLAG" val="#wm#"/>
  <p:tag name="KSO_WM_CHIP_GROUPID" val="5e7310da9a230a26b9e88a19"/>
  <p:tag name="KSO_WM_CHIP_XID" val="5e7310da9a230a26b9e88a1a"/>
  <p:tag name="KSO_WM_UNIT_DEC_AREA_ID" val="fc3deab94fe14ce985f77b04de184e3d"/>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6cf4c8aae8ff491fa01c7529c7965a0c"/>
  <p:tag name="KSO_WM_UNIT_PLACING_PICTURE" val="6cf4c8aae8ff491fa01c7529c7965a0c"/>
  <p:tag name="KSO_WM_TEMPLATE_ASSEMBLE_XID" val="5fd0b18b1fa9d42129dd33e7"/>
  <p:tag name="KSO_WM_TEMPLATE_ASSEMBLE_GROUPID" val="5fd0b18b1fa9d42129dd33e7"/>
  <p:tag name="KSO_WM_UNIT_PLACING_PICTURE_USER_VIEWPORT" val="{&quot;height&quot;:6630.0393700787399,&quot;width&quot;:8160.0598425196849}"/>
  <p:tag name="KSO_WM_FULL_TEXT_BEAUTIFY_COPY_ID" val="5"/>
  <p:tag name="KSO_WM_UNIT_PLACING_PICTURE_INFO" val="{&quot;code&quot;:&quot;&quot;,&quot;full_picture&quot;:false,&quot;scheme&quot;:&quot;&quot;,&quot;spacing&quot;:5}"/>
  <p:tag name="KSO_WM_UNIT_PLACING_PICTURE_COLLAGE_VIEWPORT" val="{&quot;height&quot;:5455.1935869009021,&quot;width&quot;:8180.0000000000027}"/>
</p:tagLst>
</file>

<file path=ppt/tags/tag242.xml><?xml version="1.0" encoding="utf-8"?>
<p:tagLst xmlns:p="http://schemas.openxmlformats.org/presentationml/2006/main">
  <p:tag name="KSO_WM_FULL_TEXT_BEAUTIFY_COPY_ID" val="2"/>
</p:tagLst>
</file>

<file path=ppt/tags/tag243.xml><?xml version="1.0" encoding="utf-8"?>
<p:tagLst xmlns:p="http://schemas.openxmlformats.org/presentationml/2006/main">
  <p:tag name="KSO_WM_FULL_TEXT_BEAUTIFY_COPY_ID" val="6"/>
</p:tagLst>
</file>

<file path=ppt/tags/tag244.xml><?xml version="1.0" encoding="utf-8"?>
<p:tagLst xmlns:p="http://schemas.openxmlformats.org/presentationml/2006/main">
  <p:tag name="KSO_WM_FULL_TEXT_BEAUTIFY_COPY_ID" val="7"/>
</p:tagLst>
</file>

<file path=ppt/tags/tag245.xml><?xml version="1.0" encoding="utf-8"?>
<p:tagLst xmlns:p="http://schemas.openxmlformats.org/presentationml/2006/main">
  <p:tag name="KSO_WM_FULL_TEXT_BEAUTIFY_COPY_ID" val="16"/>
</p:tagLst>
</file>

<file path=ppt/tags/tag246.xml><?xml version="1.0" encoding="utf-8"?>
<p:tagLst xmlns:p="http://schemas.openxmlformats.org/presentationml/2006/main">
  <p:tag name="KSO_WM_FULL_TEXT_BEAUTIFY_COPY_ID" val="17"/>
</p:tagLst>
</file>

<file path=ppt/tags/tag247.xml><?xml version="1.0" encoding="utf-8"?>
<p:tagLst xmlns:p="http://schemas.openxmlformats.org/presentationml/2006/main">
  <p:tag name="KSO_WM_SLIDE_ID" val="diagram20211020_1"/>
  <p:tag name="KSO_WM_SLIDE_ITEM_CNT" val="0"/>
  <p:tag name="KSO_WM_SLIDE_INDEX" val="1"/>
  <p:tag name="KSO_WM_TAG_VERSION" val="1.0"/>
  <p:tag name="KSO_WM_BEAUTIFY_FLAG" val="#wm#"/>
  <p:tag name="KSO_WM_TEMPLATE_CATEGORY" val="diagram"/>
  <p:tag name="KSO_WM_TEMPLATE_INDEX" val="20211020"/>
  <p:tag name="KSO_WM_SLIDE_LAYOUT" val="a_d_f"/>
  <p:tag name="KSO_WM_SLIDE_LAYOUT_CNT" val="1_1_1"/>
  <p:tag name="KSO_WM_SLIDE_TYPE" val="text"/>
  <p:tag name="KSO_WM_SLIDE_SUBTYPE" val="picTxt"/>
  <p:tag name="KSO_WM_SLIDE_SIZE" val="887*817"/>
  <p:tag name="KSO_WM_SLIDE_POSITION" val="38*-61"/>
  <p:tag name="KSO_WM_SLIDE_CONSTRAINT" val="%7b%22slideConstraint%22%3a%7b%22seriesAreas%22%3a%5b%5d%2c%22singleAreas%22%3a%5b%7b%22shapes%22%3a%5b15%5d%2c%22serialConstraintIndex%22%3a-1%2c%22areatextmark%22%3a0%2c%22pictureprocessmark%22%3a0%7d%5d%7d%7d"/>
  <p:tag name="KSO_WM_SLIDE_COLORSCHEME_VERSION" val="3.2"/>
  <p:tag name="KSO_WM_SLIDE_LAYOUT_INFO" val="{&quot;backgroundInfo&quot;:[{&quot;bottom&quot;:0,&quot;bottomAbs&quot;:false,&quot;left&quot;:0,&quot;leftAbs&quot;:false,&quot;right&quot;:0,&quot;rightAbs&quot;:false,&quot;top&quot;:0,&quot;topAbs&quot;:false,&quot;type&quot;:&quot;general&quot;}],&quot;direction&quot;:1,&quot;id&quot;:&quot;2020-12-09T19:14:20&quot;,&quot;maxSize&quot;:{&quot;size1&quot;:52.399634822209677},&quot;minSize&quot;:{&quot;size1&quot;:52.399634822209677},&quot;normalSize&quot;:{&quot;size1&quot;:52.399634822209677},&quot;subLayout&quot;:[{&quot;id&quot;:&quot;2020-12-09T19:14:20&quot;,&quot;maxSize&quot;:{&quot;size1&quot;:53.74931873383035},&quot;minSize&quot;:{&quot;size1&quot;:35.949318733830346},&quot;normalSize&quot;:{&quot;size1&quot;:49.982652067163691},&quot;subLayout&quot;:[{&quot;id&quot;:&quot;2020-12-09T19:14:20&quot;,&quot;margin&quot;:{&quot;bottom&quot;:0.81999999284744263,&quot;left&quot;:1.6929999589920044,&quot;right&quot;:1.6670000553131104,&quot;top&quot;:4.2329998016357422},&quot;type&quot;:0},{&quot;id&quot;:&quot;2020-12-09T19:14:20&quot;,&quot;margin&quot;:{&quot;bottom&quot;:4.2329998016357422,&quot;left&quot;:1.6929999589920044,&quot;right&quot;:1.6670000553131104,&quot;top&quot;:0.026000002399086952},&quot;type&quot;:0}],&quot;type&quot;:0},{&quot;id&quot;:&quot;2020-12-09T19:14:20&quot;,&quot;margin&quot;:{&quot;bottom&quot;:1.6929999589920044,&quot;left&quot;:0.026000002399086952,&quot;right&quot;:1.6929999589920044,&quot;top&quot;:2.5399999618530273},&quot;type&quot;:0}],&quot;type&quot;:0}"/>
  <p:tag name="KSO_WM_SLIDE_BACKGROUND" val="[&quot;general&quot;]"/>
  <p:tag name="KSO_WM_SLIDE_RATIO" val="1.777778"/>
  <p:tag name="KSO_WM_TEMPLATE_SUBCATEGORY" val="21"/>
  <p:tag name="KSO_WM_TEMPLATE_MASTER_TYPE" val="0"/>
  <p:tag name="KSO_WM_TEMPLATE_COLOR_TYPE" val="1"/>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FILLPROP" val="[[{&quot;text_align&quot;:&quot;lb&quot;,&quot;text_direction&quot;:&quot;horizontal&quot;,&quot;support_big_font&quot;:true,&quot;fill_id&quot;:&quot;cf9b73648b7a412b8baf769e5847bf39&quot;,&quot;fill_align&quot;:&quot;lb&quot;,&quot;chip_types&quot;:[&quot;header&quot;]},{&quot;text_align&quot;:&quot;lt&quot;,&quot;text_direction&quot;:&quot;horizontal&quot;,&quot;support_big_font&quot;:true,&quot;fill_id&quot;:&quot;7b8baaa7df5c421e9b45f5d9d332ba83&quot;,&quot;fill_align&quot;:&quot;lt&quot;,&quot;chip_types&quot;:[&quot;text&quot;]},{&quot;text_align&quot;:&quot;cm&quot;,&quot;text_direction&quot;:&quot;horizontal&quot;,&quot;support_big_font&quot;:false,&quot;fill_id&quot;:&quot;ef8157b86c6f4523a5bfddf5d30ae854&quot;,&quot;fill_align&quot;:&quot;cm&quot;,&quot;chip_types&quot;:[&quot;picture&quot;]}]]"/>
  <p:tag name="KSO_WM_CHIP_XID" val="5ef31f54c6295c63c1a2e06f"/>
  <p:tag name="KSO_WM_CHIP_DECFILLPROP" val="[]"/>
  <p:tag name="KSO_WM_SLIDE_CAN_ADD_NAVIGATION" val="1"/>
  <p:tag name="KSO_WM_CHIP_GROUPID" val="5ef31f54c6295c63c1a2e06e"/>
  <p:tag name="KSO_WM_SLIDE_BK_DARK_LIGHT" val="2"/>
  <p:tag name="KSO_WM_SLIDE_BACKGROUND_TYPE" val="general"/>
  <p:tag name="KSO_WM_SLIDE_SUPPORT_FEATURE_TYPE" val="0"/>
  <p:tag name="KSO_WM_TEMPLATE_ASSEMBLE_XID" val="5fd0b18b1fa9d42129dd33e7"/>
  <p:tag name="KSO_WM_TEMPLATE_ASSEMBLE_GROUPID" val="5fd0b18b1fa9d42129dd33e7"/>
  <p:tag name="KSO_WM_FULL_TEXT_BEAUTIFY_COPY_ID" val="150997463"/>
</p:tagLst>
</file>

<file path=ppt/tags/tag248.xml><?xml version="1.0" encoding="utf-8"?>
<p:tagLst xmlns:p="http://schemas.openxmlformats.org/presentationml/2006/main">
  <p:tag name="PA" val="v4.1.3"/>
  <p:tag name="KSO_WM_FULL_TEXT_BEAUTIFY_COPY_ID" val="23"/>
</p:tagLst>
</file>

<file path=ppt/tags/tag249.xml><?xml version="1.0" encoding="utf-8"?>
<p:tagLst xmlns:p="http://schemas.openxmlformats.org/presentationml/2006/main">
  <p:tag name="KSO_WM_FULL_TEXT_BEAUTIFY_COPY_ID" val="16385"/>
</p:tagLst>
</file>

<file path=ppt/tags/tag25.xml><?xml version="1.0" encoding="utf-8"?>
<p:tagLst xmlns:p="http://schemas.openxmlformats.org/presentationml/2006/main">
  <p:tag name="PA" val="v5.1.1"/>
  <p:tag name="KSO_WM_FULL_TEXT_BEAUTIFY_COPY_ID" val="17"/>
</p:tagLst>
</file>

<file path=ppt/tags/tag250.xml><?xml version="1.0" encoding="utf-8"?>
<p:tagLst xmlns:p="http://schemas.openxmlformats.org/presentationml/2006/main">
  <p:tag name="KSO_WM_FULL_TEXT_BEAUTIFY_COPY_ID" val="16386"/>
</p:tagLst>
</file>

<file path=ppt/tags/tag251.xml><?xml version="1.0" encoding="utf-8"?>
<p:tagLst xmlns:p="http://schemas.openxmlformats.org/presentationml/2006/main">
  <p:tag name="KSO_WM_FULL_TEXT_BEAUTIFY_COPY_ID" val="16387"/>
</p:tagLst>
</file>

<file path=ppt/tags/tag252.xml><?xml version="1.0" encoding="utf-8"?>
<p:tagLst xmlns:p="http://schemas.openxmlformats.org/presentationml/2006/main">
  <p:tag name="KSO_WM_FULL_TEXT_BEAUTIFY_COPY_ID" val="2"/>
</p:tagLst>
</file>

<file path=ppt/tags/tag253.xml><?xml version="1.0" encoding="utf-8"?>
<p:tagLst xmlns:p="http://schemas.openxmlformats.org/presentationml/2006/main">
  <p:tag name="KSO_WM_FULL_TEXT_BEAUTIFY_COPY_ID" val="16389"/>
</p:tagLst>
</file>

<file path=ppt/tags/tag254.xml><?xml version="1.0" encoding="utf-8"?>
<p:tagLst xmlns:p="http://schemas.openxmlformats.org/presentationml/2006/main">
  <p:tag name="KSO_WM_FULL_TEXT_BEAUTIFY_COPY_ID" val="3"/>
</p:tagLst>
</file>

<file path=ppt/tags/tag255.xml><?xml version="1.0" encoding="utf-8"?>
<p:tagLst xmlns:p="http://schemas.openxmlformats.org/presentationml/2006/main">
  <p:tag name="KSO_WM_FULL_TEXT_BEAUTIFY_COPY_ID" val="4"/>
</p:tagLst>
</file>

<file path=ppt/tags/tag256.xml><?xml version="1.0" encoding="utf-8"?>
<p:tagLst xmlns:p="http://schemas.openxmlformats.org/presentationml/2006/main">
  <p:tag name="KSO_WM_FULL_TEXT_BEAUTIFY_COPY_ID" val="5"/>
</p:tagLst>
</file>

<file path=ppt/tags/tag257.xml><?xml version="1.0" encoding="utf-8"?>
<p:tagLst xmlns:p="http://schemas.openxmlformats.org/presentationml/2006/main">
  <p:tag name="KSO_WM_FULL_TEXT_BEAUTIFY_COPY_ID" val="14350"/>
</p:tagLst>
</file>

<file path=ppt/tags/tag258.xml><?xml version="1.0" encoding="utf-8"?>
<p:tagLst xmlns:p="http://schemas.openxmlformats.org/presentationml/2006/main">
  <p:tag name="KSO_WM_FULL_TEXT_BEAUTIFY_COPY_ID" val="14351"/>
</p:tagLst>
</file>

<file path=ppt/tags/tag259.xml><?xml version="1.0" encoding="utf-8"?>
<p:tagLst xmlns:p="http://schemas.openxmlformats.org/presentationml/2006/main">
  <p:tag name="KSO_WM_FULL_TEXT_BEAUTIFY_COPY_ID" val="14352"/>
</p:tagLst>
</file>

<file path=ppt/tags/tag26.xml><?xml version="1.0" encoding="utf-8"?>
<p:tagLst xmlns:p="http://schemas.openxmlformats.org/presentationml/2006/main">
  <p:tag name="PA" val="v5.1.1"/>
</p:tagLst>
</file>

<file path=ppt/tags/tag260.xml><?xml version="1.0" encoding="utf-8"?>
<p:tagLst xmlns:p="http://schemas.openxmlformats.org/presentationml/2006/main">
  <p:tag name="KSO_WM_FULL_TEXT_BEAUTIFY_COPY_ID" val="14353"/>
</p:tagLst>
</file>

<file path=ppt/tags/tag261.xml><?xml version="1.0" encoding="utf-8"?>
<p:tagLst xmlns:p="http://schemas.openxmlformats.org/presentationml/2006/main">
  <p:tag name="KSO_WM_FULL_TEXT_BEAUTIFY_COPY_ID" val="14354"/>
</p:tagLst>
</file>

<file path=ppt/tags/tag262.xml><?xml version="1.0" encoding="utf-8"?>
<p:tagLst xmlns:p="http://schemas.openxmlformats.org/presentationml/2006/main">
  <p:tag name="KSO_WM_FULL_TEXT_BEAUTIFY_COPY_ID" val="6"/>
</p:tagLst>
</file>

<file path=ppt/tags/tag263.xml><?xml version="1.0" encoding="utf-8"?>
<p:tagLst xmlns:p="http://schemas.openxmlformats.org/presentationml/2006/main">
  <p:tag name="KSO_WM_FULL_TEXT_BEAUTIFY_COPY_ID" val="8"/>
</p:tagLst>
</file>

<file path=ppt/tags/tag264.xml><?xml version="1.0" encoding="utf-8"?>
<p:tagLst xmlns:p="http://schemas.openxmlformats.org/presentationml/2006/main">
  <p:tag name="KSO_WM_FULL_TEXT_BEAUTIFY_COPY_ID" val="25"/>
</p:tagLst>
</file>

<file path=ppt/tags/tag265.xml><?xml version="1.0" encoding="utf-8"?>
<p:tagLst xmlns:p="http://schemas.openxmlformats.org/presentationml/2006/main">
  <p:tag name="KSO_WM_FULL_TEXT_BEAUTIFY_COPY_ID" val="26"/>
</p:tagLst>
</file>

<file path=ppt/tags/tag266.xml><?xml version="1.0" encoding="utf-8"?>
<p:tagLst xmlns:p="http://schemas.openxmlformats.org/presentationml/2006/main">
  <p:tag name="KSO_WM_FULL_TEXT_BEAUTIFY_COPY_ID" val="27"/>
</p:tagLst>
</file>

<file path=ppt/tags/tag267.xml><?xml version="1.0" encoding="utf-8"?>
<p:tagLst xmlns:p="http://schemas.openxmlformats.org/presentationml/2006/main">
  <p:tag name="KSO_WM_FULL_TEXT_BEAUTIFY_COPY_ID" val="28"/>
</p:tagLst>
</file>

<file path=ppt/tags/tag268.xml><?xml version="1.0" encoding="utf-8"?>
<p:tagLst xmlns:p="http://schemas.openxmlformats.org/presentationml/2006/main">
  <p:tag name="KSO_WM_FULL_TEXT_BEAUTIFY_COPY_ID" val="13"/>
</p:tagLst>
</file>

<file path=ppt/tags/tag269.xml><?xml version="1.0" encoding="utf-8"?>
<p:tagLst xmlns:p="http://schemas.openxmlformats.org/presentationml/2006/main">
  <p:tag name="KSO_WM_FULL_TEXT_BEAUTIFY_COPY_ID" val="44"/>
</p:tagLst>
</file>

<file path=ppt/tags/tag27.xml><?xml version="1.0" encoding="utf-8"?>
<p:tagLst xmlns:p="http://schemas.openxmlformats.org/presentationml/2006/main">
  <p:tag name="PA" val="v5.1.1"/>
  <p:tag name="KSO_WM_FULL_TEXT_BEAUTIFY_COPY_ID" val="19"/>
</p:tagLst>
</file>

<file path=ppt/tags/tag270.xml><?xml version="1.0" encoding="utf-8"?>
<p:tagLst xmlns:p="http://schemas.openxmlformats.org/presentationml/2006/main">
  <p:tag name="KSO_WM_FULL_TEXT_BEAUTIFY_COPY_ID" val="47"/>
</p:tagLst>
</file>

<file path=ppt/tags/tag271.xml><?xml version="1.0" encoding="utf-8"?>
<p:tagLst xmlns:p="http://schemas.openxmlformats.org/presentationml/2006/main">
  <p:tag name="KSO_WM_FULL_TEXT_BEAUTIFY_COPY_ID" val="50"/>
</p:tagLst>
</file>

<file path=ppt/tags/tag272.xml><?xml version="1.0" encoding="utf-8"?>
<p:tagLst xmlns:p="http://schemas.openxmlformats.org/presentationml/2006/main">
  <p:tag name="KSO_WM_FULL_TEXT_BEAUTIFY_COPY_ID" val="54"/>
</p:tagLst>
</file>

<file path=ppt/tags/tag273.xml><?xml version="1.0" encoding="utf-8"?>
<p:tagLst xmlns:p="http://schemas.openxmlformats.org/presentationml/2006/main">
  <p:tag name="KSO_WM_FULL_TEXT_BEAUTIFY_COPY_ID" val="69"/>
</p:tagLst>
</file>

<file path=ppt/tags/tag274.xml><?xml version="1.0" encoding="utf-8"?>
<p:tagLst xmlns:p="http://schemas.openxmlformats.org/presentationml/2006/main">
  <p:tag name="KSO_WM_FULL_TEXT_BEAUTIFY_COPY_ID" val="70"/>
</p:tagLst>
</file>

<file path=ppt/tags/tag275.xml><?xml version="1.0" encoding="utf-8"?>
<p:tagLst xmlns:p="http://schemas.openxmlformats.org/presentationml/2006/main">
  <p:tag name="KSO_WM_FULL_TEXT_BEAUTIFY_COPY_ID" val="71"/>
</p:tagLst>
</file>

<file path=ppt/tags/tag276.xml><?xml version="1.0" encoding="utf-8"?>
<p:tagLst xmlns:p="http://schemas.openxmlformats.org/presentationml/2006/main">
  <p:tag name="KSO_WM_FULL_TEXT_BEAUTIFY_COPY_ID" val="16402"/>
</p:tagLst>
</file>

<file path=ppt/tags/tag277.xml><?xml version="1.0" encoding="utf-8"?>
<p:tagLst xmlns:p="http://schemas.openxmlformats.org/presentationml/2006/main">
  <p:tag name="KSO_WM_FULL_TEXT_BEAUTIFY_COPY_ID" val="16413"/>
</p:tagLst>
</file>

<file path=ppt/tags/tag278.xml><?xml version="1.0" encoding="utf-8"?>
<p:tagLst xmlns:p="http://schemas.openxmlformats.org/presentationml/2006/main">
  <p:tag name="KSO_WM_FULL_TEXT_BEAUTIFY_COPY_ID" val="10"/>
</p:tagLst>
</file>

<file path=ppt/tags/tag279.xml><?xml version="1.0" encoding="utf-8"?>
<p:tagLst xmlns:p="http://schemas.openxmlformats.org/presentationml/2006/main">
  <p:tag name="KSO_WM_FULL_TEXT_BEAUTIFY_COPY_ID" val="11"/>
</p:tagLst>
</file>

<file path=ppt/tags/tag28.xml><?xml version="1.0" encoding="utf-8"?>
<p:tagLst xmlns:p="http://schemas.openxmlformats.org/presentationml/2006/main">
  <p:tag name="PA" val="v5.1.1"/>
  <p:tag name="KSO_WM_FULL_TEXT_BEAUTIFY_COPY_ID" val="20"/>
</p:tagLst>
</file>

<file path=ppt/tags/tag280.xml><?xml version="1.0" encoding="utf-8"?>
<p:tagLst xmlns:p="http://schemas.openxmlformats.org/presentationml/2006/main">
  <p:tag name="KSO_WM_FULL_TEXT_BEAUTIFY_COPY_ID" val="12"/>
</p:tagLst>
</file>

<file path=ppt/tags/tag281.xml><?xml version="1.0" encoding="utf-8"?>
<p:tagLst xmlns:p="http://schemas.openxmlformats.org/presentationml/2006/main">
  <p:tag name="KSO_WM_BEAUTIFY_FLAG" val="#wm#"/>
  <p:tag name="KSO_WM_TEMPLATE_CATEGORY" val="diagram"/>
  <p:tag name="KSO_WM_TEMPLATE_INDEX" val="20211020"/>
  <p:tag name="KSO_WM_FULL_TEXT_BEAUTIFY_COPY_ID" val="150997504"/>
</p:tagLst>
</file>

<file path=ppt/tags/tag282.xml><?xml version="1.0" encoding="utf-8"?>
<p:tagLst xmlns:p="http://schemas.openxmlformats.org/presentationml/2006/main">
  <p:tag name="KSO_WM_FULL_TEXT_BEAUTIFY_COPY_ID" val="17419"/>
</p:tagLst>
</file>

<file path=ppt/tags/tag283.xml><?xml version="1.0" encoding="utf-8"?>
<p:tagLst xmlns:p="http://schemas.openxmlformats.org/presentationml/2006/main">
  <p:tag name="KSO_WM_FULL_TEXT_BEAUTIFY_COPY_ID" val="17420"/>
</p:tagLst>
</file>

<file path=ppt/tags/tag284.xml><?xml version="1.0" encoding="utf-8"?>
<p:tagLst xmlns:p="http://schemas.openxmlformats.org/presentationml/2006/main">
  <p:tag name="KSO_WM_FULL_TEXT_BEAUTIFY_COPY_ID" val="17421"/>
</p:tagLst>
</file>

<file path=ppt/tags/tag285.xml><?xml version="1.0" encoding="utf-8"?>
<p:tagLst xmlns:p="http://schemas.openxmlformats.org/presentationml/2006/main">
  <p:tag name="KSO_WM_FULL_TEXT_BEAUTIFY_COPY_ID" val="17422"/>
</p:tagLst>
</file>

<file path=ppt/tags/tag286.xml><?xml version="1.0" encoding="utf-8"?>
<p:tagLst xmlns:p="http://schemas.openxmlformats.org/presentationml/2006/main">
  <p:tag name="KSO_WM_FULL_TEXT_BEAUTIFY_COPY_ID" val="10"/>
</p:tagLst>
</file>

<file path=ppt/tags/tag287.xml><?xml version="1.0" encoding="utf-8"?>
<p:tagLst xmlns:p="http://schemas.openxmlformats.org/presentationml/2006/main">
  <p:tag name="KSO_WM_FULL_TEXT_BEAUTIFY_COPY_ID" val="11"/>
</p:tagLst>
</file>

<file path=ppt/tags/tag288.xml><?xml version="1.0" encoding="utf-8"?>
<p:tagLst xmlns:p="http://schemas.openxmlformats.org/presentationml/2006/main">
  <p:tag name="KSO_WM_FULL_TEXT_BEAUTIFY_COPY_ID" val="12"/>
</p:tagLst>
</file>

<file path=ppt/tags/tag289.xml><?xml version="1.0" encoding="utf-8"?>
<p:tagLst xmlns:p="http://schemas.openxmlformats.org/presentationml/2006/main">
  <p:tag name="KSO_WM_FULL_TEXT_BEAUTIFY_COPY_ID" val="43"/>
</p:tagLst>
</file>

<file path=ppt/tags/tag29.xml><?xml version="1.0" encoding="utf-8"?>
<p:tagLst xmlns:p="http://schemas.openxmlformats.org/presentationml/2006/main">
  <p:tag name="PA" val="v5.1.1"/>
  <p:tag name="KSO_WM_FULL_TEXT_BEAUTIFY_COPY_ID" val="21"/>
</p:tagLst>
</file>

<file path=ppt/tags/tag290.xml><?xml version="1.0" encoding="utf-8"?>
<p:tagLst xmlns:p="http://schemas.openxmlformats.org/presentationml/2006/main">
  <p:tag name="KSO_WM_FULL_TEXT_BEAUTIFY_COPY_ID" val="17416"/>
</p:tagLst>
</file>

<file path=ppt/tags/tag291.xml><?xml version="1.0" encoding="utf-8"?>
<p:tagLst xmlns:p="http://schemas.openxmlformats.org/presentationml/2006/main">
  <p:tag name="KSO_WM_FULL_TEXT_BEAUTIFY_COPY_ID" val="17418"/>
</p:tagLst>
</file>

<file path=ppt/tags/tag292.xml><?xml version="1.0" encoding="utf-8"?>
<p:tagLst xmlns:p="http://schemas.openxmlformats.org/presentationml/2006/main">
  <p:tag name="KSO_WM_BEAUTIFY_FLAG" val="#wm#"/>
  <p:tag name="KSO_WM_TEMPLATE_CATEGORY" val="diagram"/>
  <p:tag name="KSO_WM_TEMPLATE_INDEX" val="20211020"/>
  <p:tag name="KSO_WM_FULL_TEXT_BEAUTIFY_COPY_ID" val="150997505"/>
</p:tagLst>
</file>

<file path=ppt/tags/tag293.xml><?xml version="1.0" encoding="utf-8"?>
<p:tagLst xmlns:p="http://schemas.openxmlformats.org/presentationml/2006/main">
  <p:tag name="KSO_WM_FULL_TEXT_BEAUTIFY_COPY_ID" val="9"/>
</p:tagLst>
</file>

<file path=ppt/tags/tag294.xml><?xml version="1.0" encoding="utf-8"?>
<p:tagLst xmlns:p="http://schemas.openxmlformats.org/presentationml/2006/main">
  <p:tag name="KSO_WM_FULL_TEXT_BEAUTIFY_COPY_ID" val="19478"/>
</p:tagLst>
</file>

<file path=ppt/tags/tag295.xml><?xml version="1.0" encoding="utf-8"?>
<p:tagLst xmlns:p="http://schemas.openxmlformats.org/presentationml/2006/main">
  <p:tag name="KSO_WM_FULL_TEXT_BEAUTIFY_COPY_ID" val="19479"/>
</p:tagLst>
</file>

<file path=ppt/tags/tag296.xml><?xml version="1.0" encoding="utf-8"?>
<p:tagLst xmlns:p="http://schemas.openxmlformats.org/presentationml/2006/main">
  <p:tag name="KSO_WM_FULL_TEXT_BEAUTIFY_COPY_ID" val="19480"/>
</p:tagLst>
</file>

<file path=ppt/tags/tag297.xml><?xml version="1.0" encoding="utf-8"?>
<p:tagLst xmlns:p="http://schemas.openxmlformats.org/presentationml/2006/main">
  <p:tag name="KSO_WM_FULL_TEXT_BEAUTIFY_COPY_ID" val="19481"/>
</p:tagLst>
</file>

<file path=ppt/tags/tag298.xml><?xml version="1.0" encoding="utf-8"?>
<p:tagLst xmlns:p="http://schemas.openxmlformats.org/presentationml/2006/main">
  <p:tag name="KSO_WM_FULL_TEXT_BEAUTIFY_COPY_ID" val="19482"/>
</p:tagLst>
</file>

<file path=ppt/tags/tag299.xml><?xml version="1.0" encoding="utf-8"?>
<p:tagLst xmlns:p="http://schemas.openxmlformats.org/presentationml/2006/main">
  <p:tag name="KSO_WM_FULL_TEXT_BEAUTIFY_COPY_ID" val="19483"/>
</p:tagLst>
</file>

<file path=ppt/tags/tag3.xml><?xml version="1.0" encoding="utf-8"?>
<p:tagLst xmlns:p="http://schemas.openxmlformats.org/presentationml/2006/main">
  <p:tag name="PA" val="v4.1.3"/>
  <p:tag name="KSO_WM_FULL_TEXT_BEAUTIFY_COPY_ID" val="6"/>
</p:tagLst>
</file>

<file path=ppt/tags/tag30.xml><?xml version="1.0" encoding="utf-8"?>
<p:tagLst xmlns:p="http://schemas.openxmlformats.org/presentationml/2006/main">
  <p:tag name="KSO_WM_FULL_TEXT_BEAUTIFY_COPY_ID" val="34"/>
</p:tagLst>
</file>

<file path=ppt/tags/tag300.xml><?xml version="1.0" encoding="utf-8"?>
<p:tagLst xmlns:p="http://schemas.openxmlformats.org/presentationml/2006/main">
  <p:tag name="KSO_WM_FULL_TEXT_BEAUTIFY_COPY_ID" val="19484"/>
</p:tagLst>
</file>

<file path=ppt/tags/tag301.xml><?xml version="1.0" encoding="utf-8"?>
<p:tagLst xmlns:p="http://schemas.openxmlformats.org/presentationml/2006/main">
  <p:tag name="KSO_WM_FULL_TEXT_BEAUTIFY_COPY_ID" val="19485"/>
</p:tagLst>
</file>

<file path=ppt/tags/tag302.xml><?xml version="1.0" encoding="utf-8"?>
<p:tagLst xmlns:p="http://schemas.openxmlformats.org/presentationml/2006/main">
  <p:tag name="KSO_WM_FULL_TEXT_BEAUTIFY_COPY_ID" val="19486"/>
</p:tagLst>
</file>

<file path=ppt/tags/tag303.xml><?xml version="1.0" encoding="utf-8"?>
<p:tagLst xmlns:p="http://schemas.openxmlformats.org/presentationml/2006/main">
  <p:tag name="KSO_WM_FULL_TEXT_BEAUTIFY_COPY_ID" val="19487"/>
</p:tagLst>
</file>

<file path=ppt/tags/tag304.xml><?xml version="1.0" encoding="utf-8"?>
<p:tagLst xmlns:p="http://schemas.openxmlformats.org/presentationml/2006/main">
  <p:tag name="KSO_WM_FULL_TEXT_BEAUTIFY_COPY_ID" val="19488"/>
</p:tagLst>
</file>

<file path=ppt/tags/tag305.xml><?xml version="1.0" encoding="utf-8"?>
<p:tagLst xmlns:p="http://schemas.openxmlformats.org/presentationml/2006/main">
  <p:tag name="KSO_WM_FULL_TEXT_BEAUTIFY_COPY_ID" val="19489"/>
</p:tagLst>
</file>

<file path=ppt/tags/tag306.xml><?xml version="1.0" encoding="utf-8"?>
<p:tagLst xmlns:p="http://schemas.openxmlformats.org/presentationml/2006/main">
  <p:tag name="KSO_WM_FULL_TEXT_BEAUTIFY_COPY_ID" val="19490"/>
</p:tagLst>
</file>

<file path=ppt/tags/tag307.xml><?xml version="1.0" encoding="utf-8"?>
<p:tagLst xmlns:p="http://schemas.openxmlformats.org/presentationml/2006/main">
  <p:tag name="KSO_WM_FULL_TEXT_BEAUTIFY_COPY_ID" val="19491"/>
</p:tagLst>
</file>

<file path=ppt/tags/tag308.xml><?xml version="1.0" encoding="utf-8"?>
<p:tagLst xmlns:p="http://schemas.openxmlformats.org/presentationml/2006/main">
  <p:tag name="KSO_WM_FULL_TEXT_BEAUTIFY_COPY_ID" val="19492"/>
</p:tagLst>
</file>

<file path=ppt/tags/tag309.xml><?xml version="1.0" encoding="utf-8"?>
<p:tagLst xmlns:p="http://schemas.openxmlformats.org/presentationml/2006/main">
  <p:tag name="KSO_WM_FULL_TEXT_BEAUTIFY_COPY_ID" val="19493"/>
</p:tagLst>
</file>

<file path=ppt/tags/tag31.xml><?xml version="1.0" encoding="utf-8"?>
<p:tagLst xmlns:p="http://schemas.openxmlformats.org/presentationml/2006/main">
  <p:tag name="KSO_WM_FULL_TEXT_BEAUTIFY_COPY_ID" val="35"/>
</p:tagLst>
</file>

<file path=ppt/tags/tag310.xml><?xml version="1.0" encoding="utf-8"?>
<p:tagLst xmlns:p="http://schemas.openxmlformats.org/presentationml/2006/main">
  <p:tag name="KSO_WM_FULL_TEXT_BEAUTIFY_COPY_ID" val="19494"/>
</p:tagLst>
</file>

<file path=ppt/tags/tag311.xml><?xml version="1.0" encoding="utf-8"?>
<p:tagLst xmlns:p="http://schemas.openxmlformats.org/presentationml/2006/main">
  <p:tag name="KSO_WM_FULL_TEXT_BEAUTIFY_COPY_ID" val="43"/>
</p:tagLst>
</file>

<file path=ppt/tags/tag312.xml><?xml version="1.0" encoding="utf-8"?>
<p:tagLst xmlns:p="http://schemas.openxmlformats.org/presentationml/2006/main">
  <p:tag name="KSO_WM_FULL_TEXT_BEAUTIFY_COPY_ID" val="18435"/>
</p:tagLst>
</file>

<file path=ppt/tags/tag313.xml><?xml version="1.0" encoding="utf-8"?>
<p:tagLst xmlns:p="http://schemas.openxmlformats.org/presentationml/2006/main">
  <p:tag name="KSO_WM_FULL_TEXT_BEAUTIFY_COPY_ID" val="18436"/>
</p:tagLst>
</file>

<file path=ppt/tags/tag314.xml><?xml version="1.0" encoding="utf-8"?>
<p:tagLst xmlns:p="http://schemas.openxmlformats.org/presentationml/2006/main">
  <p:tag name="KSO_WM_FULL_TEXT_BEAUTIFY_COPY_ID" val="10"/>
</p:tagLst>
</file>

<file path=ppt/tags/tag315.xml><?xml version="1.0" encoding="utf-8"?>
<p:tagLst xmlns:p="http://schemas.openxmlformats.org/presentationml/2006/main">
  <p:tag name="KSO_WM_FULL_TEXT_BEAUTIFY_COPY_ID" val="11"/>
</p:tagLst>
</file>

<file path=ppt/tags/tag316.xml><?xml version="1.0" encoding="utf-8"?>
<p:tagLst xmlns:p="http://schemas.openxmlformats.org/presentationml/2006/main">
  <p:tag name="KSO_WM_FULL_TEXT_BEAUTIFY_COPY_ID" val="12"/>
</p:tagLst>
</file>

<file path=ppt/tags/tag317.xml><?xml version="1.0" encoding="utf-8"?>
<p:tagLst xmlns:p="http://schemas.openxmlformats.org/presentationml/2006/main">
  <p:tag name="KSO_WM_FULL_TEXT_BEAUTIFY_COPY_ID" val="19498"/>
</p:tagLst>
</file>

<file path=ppt/tags/tag318.xml><?xml version="1.0" encoding="utf-8"?>
<p:tagLst xmlns:p="http://schemas.openxmlformats.org/presentationml/2006/main">
  <p:tag name="KSO_WM_FULL_TEXT_BEAUTIFY_COPY_ID" val="19499"/>
</p:tagLst>
</file>

<file path=ppt/tags/tag319.xml><?xml version="1.0" encoding="utf-8"?>
<p:tagLst xmlns:p="http://schemas.openxmlformats.org/presentationml/2006/main">
  <p:tag name="KSO_WM_FULL_TEXT_BEAUTIFY_COPY_ID" val="19501"/>
</p:tagLst>
</file>

<file path=ppt/tags/tag32.xml><?xml version="1.0" encoding="utf-8"?>
<p:tagLst xmlns:p="http://schemas.openxmlformats.org/presentationml/2006/main">
  <p:tag name="KSO_WM_FULL_TEXT_BEAUTIFY_COPY_ID" val="36"/>
</p:tagLst>
</file>

<file path=ppt/tags/tag320.xml><?xml version="1.0" encoding="utf-8"?>
<p:tagLst xmlns:p="http://schemas.openxmlformats.org/presentationml/2006/main">
  <p:tag name="KSO_WM_FULL_TEXT_BEAUTIFY_COPY_ID" val="19502"/>
</p:tagLst>
</file>

<file path=ppt/tags/tag321.xml><?xml version="1.0" encoding="utf-8"?>
<p:tagLst xmlns:p="http://schemas.openxmlformats.org/presentationml/2006/main">
  <p:tag name="KSO_WM_FULL_TEXT_BEAUTIFY_COPY_ID" val="19503"/>
</p:tagLst>
</file>

<file path=ppt/tags/tag322.xml><?xml version="1.0" encoding="utf-8"?>
<p:tagLst xmlns:p="http://schemas.openxmlformats.org/presentationml/2006/main">
  <p:tag name="KSO_WM_FULL_TEXT_BEAUTIFY_COPY_ID" val="19500"/>
</p:tagLst>
</file>

<file path=ppt/tags/tag323.xml><?xml version="1.0" encoding="utf-8"?>
<p:tagLst xmlns:p="http://schemas.openxmlformats.org/presentationml/2006/main">
  <p:tag name="KSO_WM_FULL_TEXT_BEAUTIFY_COPY_ID" val="8"/>
</p:tagLst>
</file>

<file path=ppt/tags/tag324.xml><?xml version="1.0" encoding="utf-8"?>
<p:tagLst xmlns:p="http://schemas.openxmlformats.org/presentationml/2006/main">
  <p:tag name="KSO_WM_FULL_TEXT_BEAUTIFY_COPY_ID" val="14"/>
</p:tagLst>
</file>

<file path=ppt/tags/tag325.xml><?xml version="1.0" encoding="utf-8"?>
<p:tagLst xmlns:p="http://schemas.openxmlformats.org/presentationml/2006/main">
  <p:tag name="KSO_WM_FULL_TEXT_BEAUTIFY_COPY_ID" val="15"/>
</p:tagLst>
</file>

<file path=ppt/tags/tag326.xml><?xml version="1.0" encoding="utf-8"?>
<p:tagLst xmlns:p="http://schemas.openxmlformats.org/presentationml/2006/main">
  <p:tag name="KSO_WM_FULL_TEXT_BEAUTIFY_COPY_ID" val="16"/>
</p:tagLst>
</file>

<file path=ppt/tags/tag327.xml><?xml version="1.0" encoding="utf-8"?>
<p:tagLst xmlns:p="http://schemas.openxmlformats.org/presentationml/2006/main">
  <p:tag name="KSO_WM_FULL_TEXT_BEAUTIFY_COPY_ID" val="17"/>
</p:tagLst>
</file>

<file path=ppt/tags/tag328.xml><?xml version="1.0" encoding="utf-8"?>
<p:tagLst xmlns:p="http://schemas.openxmlformats.org/presentationml/2006/main">
  <p:tag name="KSO_WM_FULL_TEXT_BEAUTIFY_COPY_ID" val="18"/>
</p:tagLst>
</file>

<file path=ppt/tags/tag329.xml><?xml version="1.0" encoding="utf-8"?>
<p:tagLst xmlns:p="http://schemas.openxmlformats.org/presentationml/2006/main">
  <p:tag name="KSO_WM_FULL_TEXT_BEAUTIFY_COPY_ID" val="19"/>
</p:tagLst>
</file>

<file path=ppt/tags/tag33.xml><?xml version="1.0" encoding="utf-8"?>
<p:tagLst xmlns:p="http://schemas.openxmlformats.org/presentationml/2006/main">
  <p:tag name="KSO_WM_FULL_TEXT_BEAUTIFY_COPY_ID" val="37"/>
</p:tagLst>
</file>

<file path=ppt/tags/tag330.xml><?xml version="1.0" encoding="utf-8"?>
<p:tagLst xmlns:p="http://schemas.openxmlformats.org/presentationml/2006/main">
  <p:tag name="KSO_WM_BEAUTIFY_FLAG" val="#wm#"/>
  <p:tag name="KSO_WM_TEMPLATE_CATEGORY" val="diagram"/>
  <p:tag name="KSO_WM_TEMPLATE_INDEX" val="20211020"/>
</p:tagLst>
</file>

<file path=ppt/tags/tag331.xml><?xml version="1.0" encoding="utf-8"?>
<p:tagLst xmlns:p="http://schemas.openxmlformats.org/presentationml/2006/main">
  <p:tag name="KSO_WM_FULL_TEXT_BEAUTIFY_COPY_ID" val="5"/>
</p:tagLst>
</file>

<file path=ppt/tags/tag332.xml><?xml version="1.0" encoding="utf-8"?>
<p:tagLst xmlns:p="http://schemas.openxmlformats.org/presentationml/2006/main">
  <p:tag name="KSO_WM_FULL_TEXT_BEAUTIFY_COPY_ID" val="10"/>
</p:tagLst>
</file>

<file path=ppt/tags/tag333.xml><?xml version="1.0" encoding="utf-8"?>
<p:tagLst xmlns:p="http://schemas.openxmlformats.org/presentationml/2006/main">
  <p:tag name="KSO_WM_FULL_TEXT_BEAUTIFY_COPY_ID" val="11"/>
</p:tagLst>
</file>

<file path=ppt/tags/tag334.xml><?xml version="1.0" encoding="utf-8"?>
<p:tagLst xmlns:p="http://schemas.openxmlformats.org/presentationml/2006/main">
  <p:tag name="KSO_WM_FULL_TEXT_BEAUTIFY_COPY_ID" val="12"/>
</p:tagLst>
</file>

<file path=ppt/tags/tag335.xml><?xml version="1.0" encoding="utf-8"?>
<p:tagLst xmlns:p="http://schemas.openxmlformats.org/presentationml/2006/main">
  <p:tag name="KSO_WM_FULL_TEXT_BEAUTIFY_COPY_ID" val="43"/>
</p:tagLst>
</file>

<file path=ppt/tags/tag336.xml><?xml version="1.0" encoding="utf-8"?>
<p:tagLst xmlns:p="http://schemas.openxmlformats.org/presentationml/2006/main">
  <p:tag name="KSO_WM_FULL_TEXT_BEAUTIFY_COPY_ID" val="18434"/>
</p:tagLst>
</file>

<file path=ppt/tags/tag337.xml><?xml version="1.0" encoding="utf-8"?>
<p:tagLst xmlns:p="http://schemas.openxmlformats.org/presentationml/2006/main">
  <p:tag name="KSO_WM_FULL_TEXT_BEAUTIFY_COPY_ID" val="18438"/>
</p:tagLst>
</file>

<file path=ppt/tags/tag338.xml><?xml version="1.0" encoding="utf-8"?>
<p:tagLst xmlns:p="http://schemas.openxmlformats.org/presentationml/2006/main">
  <p:tag name="KSO_WM_FULL_TEXT_BEAUTIFY_COPY_ID" val="18439"/>
</p:tagLst>
</file>

<file path=ppt/tags/tag339.xml><?xml version="1.0" encoding="utf-8"?>
<p:tagLst xmlns:p="http://schemas.openxmlformats.org/presentationml/2006/main">
  <p:tag name="KSO_WM_FULL_TEXT_BEAUTIFY_COPY_ID" val="18440"/>
</p:tagLst>
</file>

<file path=ppt/tags/tag34.xml><?xml version="1.0" encoding="utf-8"?>
<p:tagLst xmlns:p="http://schemas.openxmlformats.org/presentationml/2006/main">
  <p:tag name="KSO_WM_FULL_TEXT_BEAUTIFY_COPY_ID" val="150995273"/>
</p:tagLst>
</file>

<file path=ppt/tags/tag340.xml><?xml version="1.0" encoding="utf-8"?>
<p:tagLst xmlns:p="http://schemas.openxmlformats.org/presentationml/2006/main">
  <p:tag name="KSO_WM_FULL_TEXT_BEAUTIFY_COPY_ID" val="18441"/>
</p:tagLst>
</file>

<file path=ppt/tags/tag341.xml><?xml version="1.0" encoding="utf-8"?>
<p:tagLst xmlns:p="http://schemas.openxmlformats.org/presentationml/2006/main">
  <p:tag name="KSO_WM_FULL_TEXT_BEAUTIFY_COPY_ID" val="18442"/>
</p:tagLst>
</file>

<file path=ppt/tags/tag342.xml><?xml version="1.0" encoding="utf-8"?>
<p:tagLst xmlns:p="http://schemas.openxmlformats.org/presentationml/2006/main">
  <p:tag name="KSO_WM_FULL_TEXT_BEAUTIFY_COPY_ID" val="18443"/>
</p:tagLst>
</file>

<file path=ppt/tags/tag343.xml><?xml version="1.0" encoding="utf-8"?>
<p:tagLst xmlns:p="http://schemas.openxmlformats.org/presentationml/2006/main">
  <p:tag name="KSO_WM_FULL_TEXT_BEAUTIFY_COPY_ID" val="18444"/>
</p:tagLst>
</file>

<file path=ppt/tags/tag344.xml><?xml version="1.0" encoding="utf-8"?>
<p:tagLst xmlns:p="http://schemas.openxmlformats.org/presentationml/2006/main">
  <p:tag name="KSO_WM_FULL_TEXT_BEAUTIFY_COPY_ID" val="18445"/>
</p:tagLst>
</file>

<file path=ppt/tags/tag345.xml><?xml version="1.0" encoding="utf-8"?>
<p:tagLst xmlns:p="http://schemas.openxmlformats.org/presentationml/2006/main">
  <p:tag name="KSO_WM_FULL_TEXT_BEAUTIFY_COPY_ID" val="18446"/>
</p:tagLst>
</file>

<file path=ppt/tags/tag346.xml><?xml version="1.0" encoding="utf-8"?>
<p:tagLst xmlns:p="http://schemas.openxmlformats.org/presentationml/2006/main">
  <p:tag name="KSO_WM_FULL_TEXT_BEAUTIFY_COPY_ID" val="18447"/>
</p:tagLst>
</file>

<file path=ppt/tags/tag347.xml><?xml version="1.0" encoding="utf-8"?>
<p:tagLst xmlns:p="http://schemas.openxmlformats.org/presentationml/2006/main">
  <p:tag name="KSO_WM_FULL_TEXT_BEAUTIFY_COPY_ID" val="18448"/>
</p:tagLst>
</file>

<file path=ppt/tags/tag348.xml><?xml version="1.0" encoding="utf-8"?>
<p:tagLst xmlns:p="http://schemas.openxmlformats.org/presentationml/2006/main">
  <p:tag name="KSO_WM_FULL_TEXT_BEAUTIFY_COPY_ID" val="18449"/>
</p:tagLst>
</file>

<file path=ppt/tags/tag349.xml><?xml version="1.0" encoding="utf-8"?>
<p:tagLst xmlns:p="http://schemas.openxmlformats.org/presentationml/2006/main">
  <p:tag name="KSO_WM_FULL_TEXT_BEAUTIFY_COPY_ID" val="18450"/>
</p:tagLst>
</file>

<file path=ppt/tags/tag35.xml><?xml version="1.0" encoding="utf-8"?>
<p:tagLst xmlns:p="http://schemas.openxmlformats.org/presentationml/2006/main">
  <p:tag name="KSO_WM_FULL_TEXT_BEAUTIFY_COPY_ID" val="2"/>
</p:tagLst>
</file>

<file path=ppt/tags/tag350.xml><?xml version="1.0" encoding="utf-8"?>
<p:tagLst xmlns:p="http://schemas.openxmlformats.org/presentationml/2006/main">
  <p:tag name="KSO_WM_FULL_TEXT_BEAUTIFY_COPY_ID" val="18451"/>
</p:tagLst>
</file>

<file path=ppt/tags/tag351.xml><?xml version="1.0" encoding="utf-8"?>
<p:tagLst xmlns:p="http://schemas.openxmlformats.org/presentationml/2006/main">
  <p:tag name="KSO_WM_FULL_TEXT_BEAUTIFY_COPY_ID" val="18452"/>
</p:tagLst>
</file>

<file path=ppt/tags/tag352.xml><?xml version="1.0" encoding="utf-8"?>
<p:tagLst xmlns:p="http://schemas.openxmlformats.org/presentationml/2006/main">
  <p:tag name="KSO_WM_FULL_TEXT_BEAUTIFY_COPY_ID" val="18454"/>
</p:tagLst>
</file>

<file path=ppt/tags/tag353.xml><?xml version="1.0" encoding="utf-8"?>
<p:tagLst xmlns:p="http://schemas.openxmlformats.org/presentationml/2006/main">
  <p:tag name="KSO_WM_FULL_TEXT_BEAUTIFY_COPY_ID" val="18455"/>
</p:tagLst>
</file>

<file path=ppt/tags/tag354.xml><?xml version="1.0" encoding="utf-8"?>
<p:tagLst xmlns:p="http://schemas.openxmlformats.org/presentationml/2006/main">
  <p:tag name="KSO_WM_FULL_TEXT_BEAUTIFY_COPY_ID" val="18456"/>
</p:tagLst>
</file>

<file path=ppt/tags/tag355.xml><?xml version="1.0" encoding="utf-8"?>
<p:tagLst xmlns:p="http://schemas.openxmlformats.org/presentationml/2006/main">
  <p:tag name="KSO_WM_FULL_TEXT_BEAUTIFY_COPY_ID" val="18457"/>
</p:tagLst>
</file>

<file path=ppt/tags/tag356.xml><?xml version="1.0" encoding="utf-8"?>
<p:tagLst xmlns:p="http://schemas.openxmlformats.org/presentationml/2006/main">
  <p:tag name="KSO_WM_FULL_TEXT_BEAUTIFY_COPY_ID" val="18458"/>
</p:tagLst>
</file>

<file path=ppt/tags/tag357.xml><?xml version="1.0" encoding="utf-8"?>
<p:tagLst xmlns:p="http://schemas.openxmlformats.org/presentationml/2006/main">
  <p:tag name="KSO_WM_FULL_TEXT_BEAUTIFY_COPY_ID" val="18459"/>
</p:tagLst>
</file>

<file path=ppt/tags/tag358.xml><?xml version="1.0" encoding="utf-8"?>
<p:tagLst xmlns:p="http://schemas.openxmlformats.org/presentationml/2006/main">
  <p:tag name="KSO_WM_FULL_TEXT_BEAUTIFY_COPY_ID" val="18460"/>
</p:tagLst>
</file>

<file path=ppt/tags/tag359.xml><?xml version="1.0" encoding="utf-8"?>
<p:tagLst xmlns:p="http://schemas.openxmlformats.org/presentationml/2006/main">
  <p:tag name="KSO_WM_FULL_TEXT_BEAUTIFY_COPY_ID" val="18461"/>
</p:tagLst>
</file>

<file path=ppt/tags/tag36.xml><?xml version="1.0" encoding="utf-8"?>
<p:tagLst xmlns:p="http://schemas.openxmlformats.org/presentationml/2006/main">
  <p:tag name="PA" val="v4.1.3"/>
  <p:tag name="KSO_WM_FULL_TEXT_BEAUTIFY_COPY_ID" val="4"/>
</p:tagLst>
</file>

<file path=ppt/tags/tag360.xml><?xml version="1.0" encoding="utf-8"?>
<p:tagLst xmlns:p="http://schemas.openxmlformats.org/presentationml/2006/main">
  <p:tag name="KSO_WM_FULL_TEXT_BEAUTIFY_COPY_ID" val="18462"/>
</p:tagLst>
</file>

<file path=ppt/tags/tag361.xml><?xml version="1.0" encoding="utf-8"?>
<p:tagLst xmlns:p="http://schemas.openxmlformats.org/presentationml/2006/main">
  <p:tag name="KSO_WM_FULL_TEXT_BEAUTIFY_COPY_ID" val="18463"/>
</p:tagLst>
</file>

<file path=ppt/tags/tag362.xml><?xml version="1.0" encoding="utf-8"?>
<p:tagLst xmlns:p="http://schemas.openxmlformats.org/presentationml/2006/main">
  <p:tag name="KSO_WM_FULL_TEXT_BEAUTIFY_COPY_ID" val="18464"/>
</p:tagLst>
</file>

<file path=ppt/tags/tag363.xml><?xml version="1.0" encoding="utf-8"?>
<p:tagLst xmlns:p="http://schemas.openxmlformats.org/presentationml/2006/main">
  <p:tag name="KSO_WM_FULL_TEXT_BEAUTIFY_COPY_ID" val="18465"/>
</p:tagLst>
</file>

<file path=ppt/tags/tag364.xml><?xml version="1.0" encoding="utf-8"?>
<p:tagLst xmlns:p="http://schemas.openxmlformats.org/presentationml/2006/main">
  <p:tag name="KSO_WM_FULL_TEXT_BEAUTIFY_COPY_ID" val="18466"/>
</p:tagLst>
</file>

<file path=ppt/tags/tag365.xml><?xml version="1.0" encoding="utf-8"?>
<p:tagLst xmlns:p="http://schemas.openxmlformats.org/presentationml/2006/main">
  <p:tag name="KSO_WM_FULL_TEXT_BEAUTIFY_COPY_ID" val="18467"/>
</p:tagLst>
</file>

<file path=ppt/tags/tag366.xml><?xml version="1.0" encoding="utf-8"?>
<p:tagLst xmlns:p="http://schemas.openxmlformats.org/presentationml/2006/main">
  <p:tag name="KSO_WM_FULL_TEXT_BEAUTIFY_COPY_ID" val="18468"/>
</p:tagLst>
</file>

<file path=ppt/tags/tag367.xml><?xml version="1.0" encoding="utf-8"?>
<p:tagLst xmlns:p="http://schemas.openxmlformats.org/presentationml/2006/main">
  <p:tag name="KSO_WM_FULL_TEXT_BEAUTIFY_COPY_ID" val="18472"/>
</p:tagLst>
</file>

<file path=ppt/tags/tag368.xml><?xml version="1.0" encoding="utf-8"?>
<p:tagLst xmlns:p="http://schemas.openxmlformats.org/presentationml/2006/main">
  <p:tag name="KSO_WM_FULL_TEXT_BEAUTIFY_COPY_ID" val="18473"/>
</p:tagLst>
</file>

<file path=ppt/tags/tag369.xml><?xml version="1.0" encoding="utf-8"?>
<p:tagLst xmlns:p="http://schemas.openxmlformats.org/presentationml/2006/main">
  <p:tag name="KSO_WM_FULL_TEXT_BEAUTIFY_COPY_ID" val="18474"/>
</p:tagLst>
</file>

<file path=ppt/tags/tag37.xml><?xml version="1.0" encoding="utf-8"?>
<p:tagLst xmlns:p="http://schemas.openxmlformats.org/presentationml/2006/main">
  <p:tag name="KSO_WM_FULL_TEXT_BEAUTIFY_COPY_ID" val="13"/>
</p:tagLst>
</file>

<file path=ppt/tags/tag370.xml><?xml version="1.0" encoding="utf-8"?>
<p:tagLst xmlns:p="http://schemas.openxmlformats.org/presentationml/2006/main">
  <p:tag name="KSO_WM_FULL_TEXT_BEAUTIFY_COPY_ID" val="18435"/>
</p:tagLst>
</file>

<file path=ppt/tags/tag371.xml><?xml version="1.0" encoding="utf-8"?>
<p:tagLst xmlns:p="http://schemas.openxmlformats.org/presentationml/2006/main">
  <p:tag name="KSO_WM_FULL_TEXT_BEAUTIFY_COPY_ID" val="18436"/>
</p:tagLst>
</file>

<file path=ppt/tags/tag372.xml><?xml version="1.0" encoding="utf-8"?>
<p:tagLst xmlns:p="http://schemas.openxmlformats.org/presentationml/2006/main">
  <p:tag name="KSO_WM_FULL_TEXT_BEAUTIFY_COPY_ID" val="3"/>
</p:tagLst>
</file>

<file path=ppt/tags/tag373.xml><?xml version="1.0" encoding="utf-8"?>
<p:tagLst xmlns:p="http://schemas.openxmlformats.org/presentationml/2006/main">
  <p:tag name="KSO_WM_BEAUTIFY_FLAG" val="#wm#"/>
  <p:tag name="KSO_WM_TEMPLATE_CATEGORY" val="diagram"/>
  <p:tag name="KSO_WM_TEMPLATE_INDEX" val="20211020"/>
  <p:tag name="KSO_WM_FULL_TEXT_BEAUTIFY_COPY_ID" val="150997506"/>
</p:tagLst>
</file>

<file path=ppt/tags/tag374.xml><?xml version="1.0" encoding="utf-8"?>
<p:tagLst xmlns:p="http://schemas.openxmlformats.org/presentationml/2006/main">
  <p:tag name="KSO_WM_FULL_TEXT_BEAUTIFY_COPY_ID" val="19461"/>
</p:tagLst>
</file>

<file path=ppt/tags/tag375.xml><?xml version="1.0" encoding="utf-8"?>
<p:tagLst xmlns:p="http://schemas.openxmlformats.org/presentationml/2006/main">
  <p:tag name="KSO_WM_FULL_TEXT_BEAUTIFY_COPY_ID" val="43"/>
</p:tagLst>
</file>

<file path=ppt/tags/tag376.xml><?xml version="1.0" encoding="utf-8"?>
<p:tagLst xmlns:p="http://schemas.openxmlformats.org/presentationml/2006/main">
  <p:tag name="KSO_WM_FULL_TEXT_BEAUTIFY_COPY_ID" val="19465"/>
</p:tagLst>
</file>

<file path=ppt/tags/tag377.xml><?xml version="1.0" encoding="utf-8"?>
<p:tagLst xmlns:p="http://schemas.openxmlformats.org/presentationml/2006/main">
  <p:tag name="KSO_WM_FULL_TEXT_BEAUTIFY_COPY_ID" val="19466"/>
</p:tagLst>
</file>

<file path=ppt/tags/tag378.xml><?xml version="1.0" encoding="utf-8"?>
<p:tagLst xmlns:p="http://schemas.openxmlformats.org/presentationml/2006/main">
  <p:tag name="KSO_WM_FULL_TEXT_BEAUTIFY_COPY_ID" val="19467"/>
</p:tagLst>
</file>

<file path=ppt/tags/tag379.xml><?xml version="1.0" encoding="utf-8"?>
<p:tagLst xmlns:p="http://schemas.openxmlformats.org/presentationml/2006/main">
  <p:tag name="KSO_WM_FULL_TEXT_BEAUTIFY_COPY_ID" val="19468"/>
</p:tagLst>
</file>

<file path=ppt/tags/tag38.xml><?xml version="1.0" encoding="utf-8"?>
<p:tagLst xmlns:p="http://schemas.openxmlformats.org/presentationml/2006/main">
  <p:tag name="KSO_WM_FULL_TEXT_BEAUTIFY_COPY_ID" val="10"/>
</p:tagLst>
</file>

<file path=ppt/tags/tag380.xml><?xml version="1.0" encoding="utf-8"?>
<p:tagLst xmlns:p="http://schemas.openxmlformats.org/presentationml/2006/main">
  <p:tag name="KSO_WM_FULL_TEXT_BEAUTIFY_COPY_ID" val="19469"/>
</p:tagLst>
</file>

<file path=ppt/tags/tag381.xml><?xml version="1.0" encoding="utf-8"?>
<p:tagLst xmlns:p="http://schemas.openxmlformats.org/presentationml/2006/main">
  <p:tag name="KSO_WM_FULL_TEXT_BEAUTIFY_COPY_ID" val="19470"/>
</p:tagLst>
</file>

<file path=ppt/tags/tag382.xml><?xml version="1.0" encoding="utf-8"?>
<p:tagLst xmlns:p="http://schemas.openxmlformats.org/presentationml/2006/main">
  <p:tag name="KSO_WM_FULL_TEXT_BEAUTIFY_COPY_ID" val="19471"/>
</p:tagLst>
</file>

<file path=ppt/tags/tag383.xml><?xml version="1.0" encoding="utf-8"?>
<p:tagLst xmlns:p="http://schemas.openxmlformats.org/presentationml/2006/main">
  <p:tag name="KSO_WM_FULL_TEXT_BEAUTIFY_COPY_ID" val="19472"/>
</p:tagLst>
</file>

<file path=ppt/tags/tag384.xml><?xml version="1.0" encoding="utf-8"?>
<p:tagLst xmlns:p="http://schemas.openxmlformats.org/presentationml/2006/main">
  <p:tag name="KSO_WM_FULL_TEXT_BEAUTIFY_COPY_ID" val="19473"/>
</p:tagLst>
</file>

<file path=ppt/tags/tag385.xml><?xml version="1.0" encoding="utf-8"?>
<p:tagLst xmlns:p="http://schemas.openxmlformats.org/presentationml/2006/main">
  <p:tag name="KSO_WM_FULL_TEXT_BEAUTIFY_COPY_ID" val="19474"/>
</p:tagLst>
</file>

<file path=ppt/tags/tag386.xml><?xml version="1.0" encoding="utf-8"?>
<p:tagLst xmlns:p="http://schemas.openxmlformats.org/presentationml/2006/main">
  <p:tag name="KSO_WM_FULL_TEXT_BEAUTIFY_COPY_ID" val="19475"/>
</p:tagLst>
</file>

<file path=ppt/tags/tag387.xml><?xml version="1.0" encoding="utf-8"?>
<p:tagLst xmlns:p="http://schemas.openxmlformats.org/presentationml/2006/main">
  <p:tag name="KSO_WM_FULL_TEXT_BEAUTIFY_COPY_ID" val="19476"/>
</p:tagLst>
</file>

<file path=ppt/tags/tag388.xml><?xml version="1.0" encoding="utf-8"?>
<p:tagLst xmlns:p="http://schemas.openxmlformats.org/presentationml/2006/main">
  <p:tag name="KSO_WM_FULL_TEXT_BEAUTIFY_COPY_ID" val="19477"/>
</p:tagLst>
</file>

<file path=ppt/tags/tag389.xml><?xml version="1.0" encoding="utf-8"?>
<p:tagLst xmlns:p="http://schemas.openxmlformats.org/presentationml/2006/main">
  <p:tag name="KSO_WM_FULL_TEXT_BEAUTIFY_COPY_ID" val="19478"/>
</p:tagLst>
</file>

<file path=ppt/tags/tag39.xml><?xml version="1.0" encoding="utf-8"?>
<p:tagLst xmlns:p="http://schemas.openxmlformats.org/presentationml/2006/main">
  <p:tag name="KSO_WM_FULL_TEXT_BEAUTIFY_COPY_ID" val="15"/>
</p:tagLst>
</file>

<file path=ppt/tags/tag390.xml><?xml version="1.0" encoding="utf-8"?>
<p:tagLst xmlns:p="http://schemas.openxmlformats.org/presentationml/2006/main">
  <p:tag name="KSO_WM_FULL_TEXT_BEAUTIFY_COPY_ID" val="19479"/>
</p:tagLst>
</file>

<file path=ppt/tags/tag391.xml><?xml version="1.0" encoding="utf-8"?>
<p:tagLst xmlns:p="http://schemas.openxmlformats.org/presentationml/2006/main">
  <p:tag name="KSO_WM_FULL_TEXT_BEAUTIFY_COPY_ID" val="19480"/>
</p:tagLst>
</file>

<file path=ppt/tags/tag392.xml><?xml version="1.0" encoding="utf-8"?>
<p:tagLst xmlns:p="http://schemas.openxmlformats.org/presentationml/2006/main">
  <p:tag name="KSO_WM_FULL_TEXT_BEAUTIFY_COPY_ID" val="19481"/>
</p:tagLst>
</file>

<file path=ppt/tags/tag393.xml><?xml version="1.0" encoding="utf-8"?>
<p:tagLst xmlns:p="http://schemas.openxmlformats.org/presentationml/2006/main">
  <p:tag name="KSO_WM_FULL_TEXT_BEAUTIFY_COPY_ID" val="19482"/>
</p:tagLst>
</file>

<file path=ppt/tags/tag394.xml><?xml version="1.0" encoding="utf-8"?>
<p:tagLst xmlns:p="http://schemas.openxmlformats.org/presentationml/2006/main">
  <p:tag name="KSO_WM_FULL_TEXT_BEAUTIFY_COPY_ID" val="19483"/>
</p:tagLst>
</file>

<file path=ppt/tags/tag395.xml><?xml version="1.0" encoding="utf-8"?>
<p:tagLst xmlns:p="http://schemas.openxmlformats.org/presentationml/2006/main">
  <p:tag name="KSO_WM_FULL_TEXT_BEAUTIFY_COPY_ID" val="19484"/>
</p:tagLst>
</file>

<file path=ppt/tags/tag396.xml><?xml version="1.0" encoding="utf-8"?>
<p:tagLst xmlns:p="http://schemas.openxmlformats.org/presentationml/2006/main">
  <p:tag name="KSO_WM_FULL_TEXT_BEAUTIFY_COPY_ID" val="19485"/>
</p:tagLst>
</file>

<file path=ppt/tags/tag397.xml><?xml version="1.0" encoding="utf-8"?>
<p:tagLst xmlns:p="http://schemas.openxmlformats.org/presentationml/2006/main">
  <p:tag name="KSO_WM_FULL_TEXT_BEAUTIFY_COPY_ID" val="19486"/>
</p:tagLst>
</file>

<file path=ppt/tags/tag398.xml><?xml version="1.0" encoding="utf-8"?>
<p:tagLst xmlns:p="http://schemas.openxmlformats.org/presentationml/2006/main">
  <p:tag name="KSO_WM_FULL_TEXT_BEAUTIFY_COPY_ID" val="19487"/>
</p:tagLst>
</file>

<file path=ppt/tags/tag399.xml><?xml version="1.0" encoding="utf-8"?>
<p:tagLst xmlns:p="http://schemas.openxmlformats.org/presentationml/2006/main">
  <p:tag name="KSO_WM_FULL_TEXT_BEAUTIFY_COPY_ID" val="19488"/>
</p:tagLst>
</file>

<file path=ppt/tags/tag4.xml><?xml version="1.0" encoding="utf-8"?>
<p:tagLst xmlns:p="http://schemas.openxmlformats.org/presentationml/2006/main">
  <p:tag name="KSO_WM_FULL_TEXT_BEAUTIFY_COPY_ID" val="7"/>
</p:tagLst>
</file>

<file path=ppt/tags/tag40.xml><?xml version="1.0" encoding="utf-8"?>
<p:tagLst xmlns:p="http://schemas.openxmlformats.org/presentationml/2006/main">
  <p:tag name="KSO_WM_FULL_TEXT_BEAUTIFY_COPY_ID" val="17"/>
</p:tagLst>
</file>

<file path=ppt/tags/tag400.xml><?xml version="1.0" encoding="utf-8"?>
<p:tagLst xmlns:p="http://schemas.openxmlformats.org/presentationml/2006/main">
  <p:tag name="KSO_WM_FULL_TEXT_BEAUTIFY_COPY_ID" val="19489"/>
</p:tagLst>
</file>

<file path=ppt/tags/tag401.xml><?xml version="1.0" encoding="utf-8"?>
<p:tagLst xmlns:p="http://schemas.openxmlformats.org/presentationml/2006/main">
  <p:tag name="KSO_WM_FULL_TEXT_BEAUTIFY_COPY_ID" val="19490"/>
</p:tagLst>
</file>

<file path=ppt/tags/tag402.xml><?xml version="1.0" encoding="utf-8"?>
<p:tagLst xmlns:p="http://schemas.openxmlformats.org/presentationml/2006/main">
  <p:tag name="KSO_WM_FULL_TEXT_BEAUTIFY_COPY_ID" val="19491"/>
</p:tagLst>
</file>

<file path=ppt/tags/tag403.xml><?xml version="1.0" encoding="utf-8"?>
<p:tagLst xmlns:p="http://schemas.openxmlformats.org/presentationml/2006/main">
  <p:tag name="KSO_WM_FULL_TEXT_BEAUTIFY_COPY_ID" val="19492"/>
</p:tagLst>
</file>

<file path=ppt/tags/tag404.xml><?xml version="1.0" encoding="utf-8"?>
<p:tagLst xmlns:p="http://schemas.openxmlformats.org/presentationml/2006/main">
  <p:tag name="KSO_WM_FULL_TEXT_BEAUTIFY_COPY_ID" val="19493"/>
</p:tagLst>
</file>

<file path=ppt/tags/tag405.xml><?xml version="1.0" encoding="utf-8"?>
<p:tagLst xmlns:p="http://schemas.openxmlformats.org/presentationml/2006/main">
  <p:tag name="KSO_WM_FULL_TEXT_BEAUTIFY_COPY_ID" val="19494"/>
</p:tagLst>
</file>

<file path=ppt/tags/tag406.xml><?xml version="1.0" encoding="utf-8"?>
<p:tagLst xmlns:p="http://schemas.openxmlformats.org/presentationml/2006/main">
  <p:tag name="KSO_WM_FULL_TEXT_BEAUTIFY_COPY_ID" val="42"/>
</p:tagLst>
</file>

<file path=ppt/tags/tag407.xml><?xml version="1.0" encoding="utf-8"?>
<p:tagLst xmlns:p="http://schemas.openxmlformats.org/presentationml/2006/main">
  <p:tag name="KSO_WM_FULL_TEXT_BEAUTIFY_COPY_ID" val="19496"/>
</p:tagLst>
</file>

<file path=ppt/tags/tag408.xml><?xml version="1.0" encoding="utf-8"?>
<p:tagLst xmlns:p="http://schemas.openxmlformats.org/presentationml/2006/main">
  <p:tag name="KSO_WM_FULL_TEXT_BEAUTIFY_COPY_ID" val="19497"/>
</p:tagLst>
</file>

<file path=ppt/tags/tag409.xml><?xml version="1.0" encoding="utf-8"?>
<p:tagLst xmlns:p="http://schemas.openxmlformats.org/presentationml/2006/main">
  <p:tag name="KSO_WM_FULL_TEXT_BEAUTIFY_COPY_ID" val="10"/>
</p:tagLst>
</file>

<file path=ppt/tags/tag41.xml><?xml version="1.0" encoding="utf-8"?>
<p:tagLst xmlns:p="http://schemas.openxmlformats.org/presentationml/2006/main">
  <p:tag name="KSO_WM_FULL_TEXT_BEAUTIFY_COPY_ID" val="19"/>
</p:tagLst>
</file>

<file path=ppt/tags/tag410.xml><?xml version="1.0" encoding="utf-8"?>
<p:tagLst xmlns:p="http://schemas.openxmlformats.org/presentationml/2006/main">
  <p:tag name="KSO_WM_FULL_TEXT_BEAUTIFY_COPY_ID" val="11"/>
</p:tagLst>
</file>

<file path=ppt/tags/tag411.xml><?xml version="1.0" encoding="utf-8"?>
<p:tagLst xmlns:p="http://schemas.openxmlformats.org/presentationml/2006/main">
  <p:tag name="KSO_WM_FULL_TEXT_BEAUTIFY_COPY_ID" val="12"/>
</p:tagLst>
</file>

<file path=ppt/tags/tag412.xml><?xml version="1.0" encoding="utf-8"?>
<p:tagLst xmlns:p="http://schemas.openxmlformats.org/presentationml/2006/main">
  <p:tag name="KSO_WM_FULL_TEXT_BEAUTIFY_COPY_ID" val="19463"/>
</p:tagLst>
</file>

<file path=ppt/tags/tag413.xml><?xml version="1.0" encoding="utf-8"?>
<p:tagLst xmlns:p="http://schemas.openxmlformats.org/presentationml/2006/main">
  <p:tag name="KSO_WM_FULL_TEXT_BEAUTIFY_COPY_ID" val="19464"/>
</p:tagLst>
</file>

<file path=ppt/tags/tag414.xml><?xml version="1.0" encoding="utf-8"?>
<p:tagLst xmlns:p="http://schemas.openxmlformats.org/presentationml/2006/main">
  <p:tag name="KSO_WM_BEAUTIFY_FLAG" val="#wm#"/>
  <p:tag name="KSO_WM_TEMPLATE_CATEGORY" val="diagram"/>
  <p:tag name="KSO_WM_TEMPLATE_INDEX" val="20211020"/>
  <p:tag name="KSO_WM_FULL_TEXT_BEAUTIFY_COPY_ID" val="150997507"/>
</p:tagLst>
</file>

<file path=ppt/tags/tag415.xml><?xml version="1.0" encoding="utf-8"?>
<p:tagLst xmlns:p="http://schemas.openxmlformats.org/presentationml/2006/main">
  <p:tag name="KSO_WM_FULL_TEXT_BEAUTIFY_COPY_ID" val="51"/>
</p:tagLst>
</file>

<file path=ppt/tags/tag416.xml><?xml version="1.0" encoding="utf-8"?>
<p:tagLst xmlns:p="http://schemas.openxmlformats.org/presentationml/2006/main">
  <p:tag name="KSO_WM_FULL_TEXT_BEAUTIFY_COPY_ID" val="20489"/>
</p:tagLst>
</file>

<file path=ppt/tags/tag417.xml><?xml version="1.0" encoding="utf-8"?>
<p:tagLst xmlns:p="http://schemas.openxmlformats.org/presentationml/2006/main">
  <p:tag name="KSO_WM_FULL_TEXT_BEAUTIFY_COPY_ID" val="20490"/>
</p:tagLst>
</file>

<file path=ppt/tags/tag418.xml><?xml version="1.0" encoding="utf-8"?>
<p:tagLst xmlns:p="http://schemas.openxmlformats.org/presentationml/2006/main">
  <p:tag name="KSO_WM_FULL_TEXT_BEAUTIFY_COPY_ID" val="20491"/>
</p:tagLst>
</file>

<file path=ppt/tags/tag419.xml><?xml version="1.0" encoding="utf-8"?>
<p:tagLst xmlns:p="http://schemas.openxmlformats.org/presentationml/2006/main">
  <p:tag name="KSO_WM_FULL_TEXT_BEAUTIFY_COPY_ID" val="20492"/>
</p:tagLst>
</file>

<file path=ppt/tags/tag42.xml><?xml version="1.0" encoding="utf-8"?>
<p:tagLst xmlns:p="http://schemas.openxmlformats.org/presentationml/2006/main">
  <p:tag name="KSO_WM_FULL_TEXT_BEAUTIFY_COPY_ID" val="21"/>
</p:tagLst>
</file>

<file path=ppt/tags/tag420.xml><?xml version="1.0" encoding="utf-8"?>
<p:tagLst xmlns:p="http://schemas.openxmlformats.org/presentationml/2006/main">
  <p:tag name="KSO_WM_FULL_TEXT_BEAUTIFY_COPY_ID" val="20493"/>
</p:tagLst>
</file>

<file path=ppt/tags/tag421.xml><?xml version="1.0" encoding="utf-8"?>
<p:tagLst xmlns:p="http://schemas.openxmlformats.org/presentationml/2006/main">
  <p:tag name="KSO_WM_FULL_TEXT_BEAUTIFY_COPY_ID" val="20494"/>
</p:tagLst>
</file>

<file path=ppt/tags/tag422.xml><?xml version="1.0" encoding="utf-8"?>
<p:tagLst xmlns:p="http://schemas.openxmlformats.org/presentationml/2006/main">
  <p:tag name="KSO_WM_FULL_TEXT_BEAUTIFY_COPY_ID" val="20495"/>
</p:tagLst>
</file>

<file path=ppt/tags/tag423.xml><?xml version="1.0" encoding="utf-8"?>
<p:tagLst xmlns:p="http://schemas.openxmlformats.org/presentationml/2006/main">
  <p:tag name="KSO_WM_FULL_TEXT_BEAUTIFY_COPY_ID" val="20496"/>
</p:tagLst>
</file>

<file path=ppt/tags/tag424.xml><?xml version="1.0" encoding="utf-8"?>
<p:tagLst xmlns:p="http://schemas.openxmlformats.org/presentationml/2006/main">
  <p:tag name="KSO_WM_FULL_TEXT_BEAUTIFY_COPY_ID" val="20497"/>
</p:tagLst>
</file>

<file path=ppt/tags/tag425.xml><?xml version="1.0" encoding="utf-8"?>
<p:tagLst xmlns:p="http://schemas.openxmlformats.org/presentationml/2006/main">
  <p:tag name="KSO_WM_FULL_TEXT_BEAUTIFY_COPY_ID" val="20498"/>
</p:tagLst>
</file>

<file path=ppt/tags/tag426.xml><?xml version="1.0" encoding="utf-8"?>
<p:tagLst xmlns:p="http://schemas.openxmlformats.org/presentationml/2006/main">
  <p:tag name="KSO_WM_FULL_TEXT_BEAUTIFY_COPY_ID" val="20499"/>
</p:tagLst>
</file>

<file path=ppt/tags/tag427.xml><?xml version="1.0" encoding="utf-8"?>
<p:tagLst xmlns:p="http://schemas.openxmlformats.org/presentationml/2006/main">
  <p:tag name="KSO_WM_FULL_TEXT_BEAUTIFY_COPY_ID" val="20500"/>
</p:tagLst>
</file>

<file path=ppt/tags/tag428.xml><?xml version="1.0" encoding="utf-8"?>
<p:tagLst xmlns:p="http://schemas.openxmlformats.org/presentationml/2006/main">
  <p:tag name="KSO_WM_FULL_TEXT_BEAUTIFY_COPY_ID" val="20501"/>
</p:tagLst>
</file>

<file path=ppt/tags/tag429.xml><?xml version="1.0" encoding="utf-8"?>
<p:tagLst xmlns:p="http://schemas.openxmlformats.org/presentationml/2006/main">
  <p:tag name="KSO_WM_FULL_TEXT_BEAUTIFY_COPY_ID" val="20502"/>
</p:tagLst>
</file>

<file path=ppt/tags/tag43.xml><?xml version="1.0" encoding="utf-8"?>
<p:tagLst xmlns:p="http://schemas.openxmlformats.org/presentationml/2006/main">
  <p:tag name="KSO_WM_FULL_TEXT_BEAUTIFY_COPY_ID" val="22"/>
</p:tagLst>
</file>

<file path=ppt/tags/tag430.xml><?xml version="1.0" encoding="utf-8"?>
<p:tagLst xmlns:p="http://schemas.openxmlformats.org/presentationml/2006/main">
  <p:tag name="KSO_WM_FULL_TEXT_BEAUTIFY_COPY_ID" val="10"/>
</p:tagLst>
</file>

<file path=ppt/tags/tag431.xml><?xml version="1.0" encoding="utf-8"?>
<p:tagLst xmlns:p="http://schemas.openxmlformats.org/presentationml/2006/main">
  <p:tag name="KSO_WM_FULL_TEXT_BEAUTIFY_COPY_ID" val="11"/>
</p:tagLst>
</file>

<file path=ppt/tags/tag432.xml><?xml version="1.0" encoding="utf-8"?>
<p:tagLst xmlns:p="http://schemas.openxmlformats.org/presentationml/2006/main">
  <p:tag name="KSO_WM_FULL_TEXT_BEAUTIFY_COPY_ID" val="7"/>
</p:tagLst>
</file>

<file path=ppt/tags/tag433.xml><?xml version="1.0" encoding="utf-8"?>
<p:tagLst xmlns:p="http://schemas.openxmlformats.org/presentationml/2006/main">
  <p:tag name="KSO_WM_FULL_TEXT_BEAUTIFY_COPY_ID" val="33"/>
</p:tagLst>
</file>

<file path=ppt/tags/tag434.xml><?xml version="1.0" encoding="utf-8"?>
<p:tagLst xmlns:p="http://schemas.openxmlformats.org/presentationml/2006/main">
  <p:tag name="KSO_WM_FULL_TEXT_BEAUTIFY_COPY_ID" val="34"/>
</p:tagLst>
</file>

<file path=ppt/tags/tag435.xml><?xml version="1.0" encoding="utf-8"?>
<p:tagLst xmlns:p="http://schemas.openxmlformats.org/presentationml/2006/main">
  <p:tag name="KSO_WM_FULL_TEXT_BEAUTIFY_COPY_ID" val="40"/>
</p:tagLst>
</file>

<file path=ppt/tags/tag436.xml><?xml version="1.0" encoding="utf-8"?>
<p:tagLst xmlns:p="http://schemas.openxmlformats.org/presentationml/2006/main">
  <p:tag name="KSO_WM_FULL_TEXT_BEAUTIFY_COPY_ID" val="41"/>
</p:tagLst>
</file>

<file path=ppt/tags/tag437.xml><?xml version="1.0" encoding="utf-8"?>
<p:tagLst xmlns:p="http://schemas.openxmlformats.org/presentationml/2006/main">
  <p:tag name="KSO_WM_FULL_TEXT_BEAUTIFY_COPY_ID" val="44"/>
</p:tagLst>
</file>

<file path=ppt/tags/tag438.xml><?xml version="1.0" encoding="utf-8"?>
<p:tagLst xmlns:p="http://schemas.openxmlformats.org/presentationml/2006/main">
  <p:tag name="KSO_WM_FULL_TEXT_BEAUTIFY_COPY_ID" val="45"/>
</p:tagLst>
</file>

<file path=ppt/tags/tag439.xml><?xml version="1.0" encoding="utf-8"?>
<p:tagLst xmlns:p="http://schemas.openxmlformats.org/presentationml/2006/main">
  <p:tag name="KSO_WM_FULL_TEXT_BEAUTIFY_COPY_ID" val="46"/>
</p:tagLst>
</file>

<file path=ppt/tags/tag44.xml><?xml version="1.0" encoding="utf-8"?>
<p:tagLst xmlns:p="http://schemas.openxmlformats.org/presentationml/2006/main">
  <p:tag name="KSO_WM_FULL_TEXT_BEAUTIFY_COPY_ID" val="24"/>
</p:tagLst>
</file>

<file path=ppt/tags/tag440.xml><?xml version="1.0" encoding="utf-8"?>
<p:tagLst xmlns:p="http://schemas.openxmlformats.org/presentationml/2006/main">
  <p:tag name="KSO_WM_FULL_TEXT_BEAUTIFY_COPY_ID" val="47"/>
</p:tagLst>
</file>

<file path=ppt/tags/tag441.xml><?xml version="1.0" encoding="utf-8"?>
<p:tagLst xmlns:p="http://schemas.openxmlformats.org/presentationml/2006/main">
  <p:tag name="KSO_WM_FULL_TEXT_BEAUTIFY_COPY_ID" val="48"/>
</p:tagLst>
</file>

<file path=ppt/tags/tag442.xml><?xml version="1.0" encoding="utf-8"?>
<p:tagLst xmlns:p="http://schemas.openxmlformats.org/presentationml/2006/main">
  <p:tag name="KSO_WM_FULL_TEXT_BEAUTIFY_COPY_ID" val="20506"/>
</p:tagLst>
</file>

<file path=ppt/tags/tag443.xml><?xml version="1.0" encoding="utf-8"?>
<p:tagLst xmlns:p="http://schemas.openxmlformats.org/presentationml/2006/main">
  <p:tag name="KSO_WM_FULL_TEXT_BEAUTIFY_COPY_ID" val="20510"/>
</p:tagLst>
</file>

<file path=ppt/tags/tag444.xml><?xml version="1.0" encoding="utf-8"?>
<p:tagLst xmlns:p="http://schemas.openxmlformats.org/presentationml/2006/main">
  <p:tag name="KSO_WM_BEAUTIFY_FLAG" val="#wm#"/>
  <p:tag name="KSO_WM_TEMPLATE_CATEGORY" val="diagram"/>
  <p:tag name="KSO_WM_TEMPLATE_INDEX" val="20211020"/>
  <p:tag name="KSO_WM_FULL_TEXT_BEAUTIFY_COPY_ID" val="150997508"/>
</p:tagLst>
</file>

<file path=ppt/tags/tag445.xml><?xml version="1.0" encoding="utf-8"?>
<p:tagLst xmlns:p="http://schemas.openxmlformats.org/presentationml/2006/main">
  <p:tag name="KSO_WM_FULL_TEXT_BEAUTIFY_COPY_ID" val="10"/>
</p:tagLst>
</file>

<file path=ppt/tags/tag446.xml><?xml version="1.0" encoding="utf-8"?>
<p:tagLst xmlns:p="http://schemas.openxmlformats.org/presentationml/2006/main">
  <p:tag name="KSO_WM_FULL_TEXT_BEAUTIFY_COPY_ID" val="5"/>
</p:tagLst>
</file>

<file path=ppt/tags/tag447.xml><?xml version="1.0" encoding="utf-8"?>
<p:tagLst xmlns:p="http://schemas.openxmlformats.org/presentationml/2006/main">
  <p:tag name="KSO_WM_FULL_TEXT_BEAUTIFY_COPY_ID" val="21505"/>
</p:tagLst>
</file>

<file path=ppt/tags/tag448.xml><?xml version="1.0" encoding="utf-8"?>
<p:tagLst xmlns:p="http://schemas.openxmlformats.org/presentationml/2006/main">
  <p:tag name="KSO_WM_FULL_TEXT_BEAUTIFY_COPY_ID" val="16"/>
</p:tagLst>
</file>

<file path=ppt/tags/tag449.xml><?xml version="1.0" encoding="utf-8"?>
<p:tagLst xmlns:p="http://schemas.openxmlformats.org/presentationml/2006/main">
  <p:tag name="KSO_WM_FULL_TEXT_BEAUTIFY_COPY_ID" val="21510"/>
</p:tagLst>
</file>

<file path=ppt/tags/tag45.xml><?xml version="1.0" encoding="utf-8"?>
<p:tagLst xmlns:p="http://schemas.openxmlformats.org/presentationml/2006/main">
  <p:tag name="KSO_WM_FULL_TEXT_BEAUTIFY_COPY_ID" val="25"/>
</p:tagLst>
</file>

<file path=ppt/tags/tag450.xml><?xml version="1.0" encoding="utf-8"?>
<p:tagLst xmlns:p="http://schemas.openxmlformats.org/presentationml/2006/main">
  <p:tag name="KSO_WM_FULL_TEXT_BEAUTIFY_COPY_ID" val="21511"/>
</p:tagLst>
</file>

<file path=ppt/tags/tag451.xml><?xml version="1.0" encoding="utf-8"?>
<p:tagLst xmlns:p="http://schemas.openxmlformats.org/presentationml/2006/main">
  <p:tag name="KSO_WM_FULL_TEXT_BEAUTIFY_COPY_ID" val="21515"/>
</p:tagLst>
</file>

<file path=ppt/tags/tag452.xml><?xml version="1.0" encoding="utf-8"?>
<p:tagLst xmlns:p="http://schemas.openxmlformats.org/presentationml/2006/main">
  <p:tag name="KSO_WM_FULL_TEXT_BEAUTIFY_COPY_ID" val="21516"/>
</p:tagLst>
</file>

<file path=ppt/tags/tag453.xml><?xml version="1.0" encoding="utf-8"?>
<p:tagLst xmlns:p="http://schemas.openxmlformats.org/presentationml/2006/main">
  <p:tag name="KSO_WM_FULL_TEXT_BEAUTIFY_COPY_ID" val="21517"/>
</p:tagLst>
</file>

<file path=ppt/tags/tag454.xml><?xml version="1.0" encoding="utf-8"?>
<p:tagLst xmlns:p="http://schemas.openxmlformats.org/presentationml/2006/main">
  <p:tag name="KSO_WM_FULL_TEXT_BEAUTIFY_COPY_ID" val="21518"/>
</p:tagLst>
</file>

<file path=ppt/tags/tag455.xml><?xml version="1.0" encoding="utf-8"?>
<p:tagLst xmlns:p="http://schemas.openxmlformats.org/presentationml/2006/main">
  <p:tag name="KSO_WM_FULL_TEXT_BEAUTIFY_COPY_ID" val="21519"/>
</p:tagLst>
</file>

<file path=ppt/tags/tag456.xml><?xml version="1.0" encoding="utf-8"?>
<p:tagLst xmlns:p="http://schemas.openxmlformats.org/presentationml/2006/main">
  <p:tag name="KSO_WM_FULL_TEXT_BEAUTIFY_COPY_ID" val="21513"/>
</p:tagLst>
</file>

<file path=ppt/tags/tag457.xml><?xml version="1.0" encoding="utf-8"?>
<p:tagLst xmlns:p="http://schemas.openxmlformats.org/presentationml/2006/main">
  <p:tag name="KSO_WM_FULL_TEXT_BEAUTIFY_COPY_ID" val="10"/>
</p:tagLst>
</file>

<file path=ppt/tags/tag458.xml><?xml version="1.0" encoding="utf-8"?>
<p:tagLst xmlns:p="http://schemas.openxmlformats.org/presentationml/2006/main">
  <p:tag name="KSO_WM_FULL_TEXT_BEAUTIFY_COPY_ID" val="3"/>
</p:tagLst>
</file>

<file path=ppt/tags/tag459.xml><?xml version="1.0" encoding="utf-8"?>
<p:tagLst xmlns:p="http://schemas.openxmlformats.org/presentationml/2006/main">
  <p:tag name="KSO_WM_FULL_TEXT_BEAUTIFY_COPY_ID" val="7"/>
</p:tagLst>
</file>

<file path=ppt/tags/tag46.xml><?xml version="1.0" encoding="utf-8"?>
<p:tagLst xmlns:p="http://schemas.openxmlformats.org/presentationml/2006/main">
  <p:tag name="KSO_WM_FULL_TEXT_BEAUTIFY_COPY_ID" val="26"/>
</p:tagLst>
</file>

<file path=ppt/tags/tag460.xml><?xml version="1.0" encoding="utf-8"?>
<p:tagLst xmlns:p="http://schemas.openxmlformats.org/presentationml/2006/main">
  <p:tag name="KSO_WM_BEAUTIFY_FLAG" val="#wm#"/>
  <p:tag name="KSO_WM_TEMPLATE_CATEGORY" val="diagram"/>
  <p:tag name="KSO_WM_TEMPLATE_INDEX" val="20211020"/>
  <p:tag name="KSO_WM_FULL_TEXT_BEAUTIFY_COPY_ID" val="150997509"/>
</p:tagLst>
</file>

<file path=ppt/tags/tag461.xml><?xml version="1.0" encoding="utf-8"?>
<p:tagLst xmlns:p="http://schemas.openxmlformats.org/presentationml/2006/main">
  <p:tag name="KSO_WM_FULL_TEXT_BEAUTIFY_COPY_ID" val="10"/>
</p:tagLst>
</file>

<file path=ppt/tags/tag462.xml><?xml version="1.0" encoding="utf-8"?>
<p:tagLst xmlns:p="http://schemas.openxmlformats.org/presentationml/2006/main">
  <p:tag name="KSO_WM_FULL_TEXT_BEAUTIFY_COPY_ID" val="3"/>
</p:tagLst>
</file>

<file path=ppt/tags/tag463.xml><?xml version="1.0" encoding="utf-8"?>
<p:tagLst xmlns:p="http://schemas.openxmlformats.org/presentationml/2006/main">
  <p:tag name="KSO_WM_FULL_TEXT_BEAUTIFY_COPY_ID" val="7"/>
</p:tagLst>
</file>

<file path=ppt/tags/tag464.xml><?xml version="1.0" encoding="utf-8"?>
<p:tagLst xmlns:p="http://schemas.openxmlformats.org/presentationml/2006/main">
  <p:tag name="KSO_WM_FULL_TEXT_BEAUTIFY_COPY_ID" val="10"/>
</p:tagLst>
</file>

<file path=ppt/tags/tag465.xml><?xml version="1.0" encoding="utf-8"?>
<p:tagLst xmlns:p="http://schemas.openxmlformats.org/presentationml/2006/main">
  <p:tag name="KSO_WM_BEAUTIFY_FLAG" val="#wm#"/>
  <p:tag name="KSO_WM_TEMPLATE_CATEGORY" val="diagram"/>
  <p:tag name="KSO_WM_TEMPLATE_INDEX" val="20211020"/>
</p:tagLst>
</file>

<file path=ppt/tags/tag466.xml><?xml version="1.0" encoding="utf-8"?>
<p:tagLst xmlns:p="http://schemas.openxmlformats.org/presentationml/2006/main">
  <p:tag name="KSO_WM_FULL_TEXT_BEAUTIFY_COPY_ID" val="10"/>
</p:tagLst>
</file>

<file path=ppt/tags/tag467.xml><?xml version="1.0" encoding="utf-8"?>
<p:tagLst xmlns:p="http://schemas.openxmlformats.org/presentationml/2006/main">
  <p:tag name="KSO_WM_FULL_TEXT_BEAUTIFY_COPY_ID" val="3"/>
</p:tagLst>
</file>

<file path=ppt/tags/tag468.xml><?xml version="1.0" encoding="utf-8"?>
<p:tagLst xmlns:p="http://schemas.openxmlformats.org/presentationml/2006/main">
  <p:tag name="KSO_WM_FULL_TEXT_BEAUTIFY_COPY_ID" val="7"/>
</p:tagLst>
</file>

<file path=ppt/tags/tag469.xml><?xml version="1.0" encoding="utf-8"?>
<p:tagLst xmlns:p="http://schemas.openxmlformats.org/presentationml/2006/main">
  <p:tag name="KSO_WM_FULL_TEXT_BEAUTIFY_COPY_ID" val="10"/>
</p:tagLst>
</file>

<file path=ppt/tags/tag47.xml><?xml version="1.0" encoding="utf-8"?>
<p:tagLst xmlns:p="http://schemas.openxmlformats.org/presentationml/2006/main">
  <p:tag name="KSO_WM_FULL_TEXT_BEAUTIFY_COPY_ID" val="27"/>
</p:tagLst>
</file>

<file path=ppt/tags/tag470.xml><?xml version="1.0" encoding="utf-8"?>
<p:tagLst xmlns:p="http://schemas.openxmlformats.org/presentationml/2006/main">
  <p:tag name="KSO_WM_BEAUTIFY_FLAG" val="#wm#"/>
  <p:tag name="KSO_WM_TEMPLATE_CATEGORY" val="diagram"/>
  <p:tag name="KSO_WM_TEMPLATE_INDEX" val="20211020"/>
</p:tagLst>
</file>

<file path=ppt/tags/tag471.xml><?xml version="1.0" encoding="utf-8"?>
<p:tagLst xmlns:p="http://schemas.openxmlformats.org/presentationml/2006/main">
  <p:tag name="KSO_WM_FULL_TEXT_BEAUTIFY_COPY_ID" val="10"/>
</p:tagLst>
</file>

<file path=ppt/tags/tag472.xml><?xml version="1.0" encoding="utf-8"?>
<p:tagLst xmlns:p="http://schemas.openxmlformats.org/presentationml/2006/main">
  <p:tag name="KSO_WM_FULL_TEXT_BEAUTIFY_COPY_ID" val="3"/>
</p:tagLst>
</file>

<file path=ppt/tags/tag473.xml><?xml version="1.0" encoding="utf-8"?>
<p:tagLst xmlns:p="http://schemas.openxmlformats.org/presentationml/2006/main">
  <p:tag name="KSO_WM_FULL_TEXT_BEAUTIFY_COPY_ID" val="7"/>
</p:tagLst>
</file>

<file path=ppt/tags/tag474.xml><?xml version="1.0" encoding="utf-8"?>
<p:tagLst xmlns:p="http://schemas.openxmlformats.org/presentationml/2006/main">
  <p:tag name="KSO_WM_FULL_TEXT_BEAUTIFY_COPY_ID" val="10"/>
</p:tagLst>
</file>

<file path=ppt/tags/tag475.xml><?xml version="1.0" encoding="utf-8"?>
<p:tagLst xmlns:p="http://schemas.openxmlformats.org/presentationml/2006/main">
  <p:tag name="KSO_WM_BEAUTIFY_FLAG" val="#wm#"/>
  <p:tag name="KSO_WM_TEMPLATE_CATEGORY" val="diagram"/>
  <p:tag name="KSO_WM_TEMPLATE_INDEX" val="20211020"/>
</p:tagLst>
</file>

<file path=ppt/tags/tag476.xml><?xml version="1.0" encoding="utf-8"?>
<p:tagLst xmlns:p="http://schemas.openxmlformats.org/presentationml/2006/main">
  <p:tag name="KSO_WM_FULL_TEXT_BEAUTIFY_COPY_ID" val="10"/>
</p:tagLst>
</file>

<file path=ppt/tags/tag477.xml><?xml version="1.0" encoding="utf-8"?>
<p:tagLst xmlns:p="http://schemas.openxmlformats.org/presentationml/2006/main">
  <p:tag name="KSO_WM_FULL_TEXT_BEAUTIFY_COPY_ID" val="3"/>
</p:tagLst>
</file>

<file path=ppt/tags/tag478.xml><?xml version="1.0" encoding="utf-8"?>
<p:tagLst xmlns:p="http://schemas.openxmlformats.org/presentationml/2006/main">
  <p:tag name="KSO_WM_FULL_TEXT_BEAUTIFY_COPY_ID" val="7"/>
</p:tagLst>
</file>

<file path=ppt/tags/tag479.xml><?xml version="1.0" encoding="utf-8"?>
<p:tagLst xmlns:p="http://schemas.openxmlformats.org/presentationml/2006/main">
  <p:tag name="KSO_WM_FULL_TEXT_BEAUTIFY_COPY_ID" val="10"/>
</p:tagLst>
</file>

<file path=ppt/tags/tag48.xml><?xml version="1.0" encoding="utf-8"?>
<p:tagLst xmlns:p="http://schemas.openxmlformats.org/presentationml/2006/main">
  <p:tag name="KSO_WM_FULL_TEXT_BEAUTIFY_COPY_ID" val="28"/>
</p:tagLst>
</file>

<file path=ppt/tags/tag480.xml><?xml version="1.0" encoding="utf-8"?>
<p:tagLst xmlns:p="http://schemas.openxmlformats.org/presentationml/2006/main">
  <p:tag name="KSO_WM_BEAUTIFY_FLAG" val="#wm#"/>
  <p:tag name="KSO_WM_TEMPLATE_CATEGORY" val="diagram"/>
  <p:tag name="KSO_WM_TEMPLATE_INDEX" val="20211020"/>
</p:tagLst>
</file>

<file path=ppt/tags/tag481.xml><?xml version="1.0" encoding="utf-8"?>
<p:tagLst xmlns:p="http://schemas.openxmlformats.org/presentationml/2006/main">
  <p:tag name="KSO_WM_FULL_TEXT_BEAUTIFY_COPY_ID" val="10"/>
</p:tagLst>
</file>

<file path=ppt/tags/tag482.xml><?xml version="1.0" encoding="utf-8"?>
<p:tagLst xmlns:p="http://schemas.openxmlformats.org/presentationml/2006/main">
  <p:tag name="KSO_WM_FULL_TEXT_BEAUTIFY_COPY_ID" val="3"/>
</p:tagLst>
</file>

<file path=ppt/tags/tag483.xml><?xml version="1.0" encoding="utf-8"?>
<p:tagLst xmlns:p="http://schemas.openxmlformats.org/presentationml/2006/main">
  <p:tag name="KSO_WM_FULL_TEXT_BEAUTIFY_COPY_ID" val="7"/>
</p:tagLst>
</file>

<file path=ppt/tags/tag484.xml><?xml version="1.0" encoding="utf-8"?>
<p:tagLst xmlns:p="http://schemas.openxmlformats.org/presentationml/2006/main">
  <p:tag name="KSO_WM_FULL_TEXT_BEAUTIFY_COPY_ID" val="10"/>
</p:tagLst>
</file>

<file path=ppt/tags/tag485.xml><?xml version="1.0" encoding="utf-8"?>
<p:tagLst xmlns:p="http://schemas.openxmlformats.org/presentationml/2006/main">
  <p:tag name="KSO_WM_BEAUTIFY_FLAG" val="#wm#"/>
  <p:tag name="KSO_WM_TEMPLATE_CATEGORY" val="diagram"/>
  <p:tag name="KSO_WM_TEMPLATE_INDEX" val="20211020"/>
</p:tagLst>
</file>

<file path=ppt/tags/tag486.xml><?xml version="1.0" encoding="utf-8"?>
<p:tagLst xmlns:p="http://schemas.openxmlformats.org/presentationml/2006/main">
  <p:tag name="KSO_WM_FULL_TEXT_BEAUTIFY_COPY_ID" val="10"/>
</p:tagLst>
</file>

<file path=ppt/tags/tag487.xml><?xml version="1.0" encoding="utf-8"?>
<p:tagLst xmlns:p="http://schemas.openxmlformats.org/presentationml/2006/main">
  <p:tag name="KSO_WM_FULL_TEXT_BEAUTIFY_COPY_ID" val="3"/>
</p:tagLst>
</file>

<file path=ppt/tags/tag488.xml><?xml version="1.0" encoding="utf-8"?>
<p:tagLst xmlns:p="http://schemas.openxmlformats.org/presentationml/2006/main">
  <p:tag name="KSO_WM_FULL_TEXT_BEAUTIFY_COPY_ID" val="7"/>
</p:tagLst>
</file>

<file path=ppt/tags/tag489.xml><?xml version="1.0" encoding="utf-8"?>
<p:tagLst xmlns:p="http://schemas.openxmlformats.org/presentationml/2006/main">
  <p:tag name="KSO_WM_FULL_TEXT_BEAUTIFY_COPY_ID" val="10"/>
</p:tagLst>
</file>

<file path=ppt/tags/tag49.xml><?xml version="1.0" encoding="utf-8"?>
<p:tagLst xmlns:p="http://schemas.openxmlformats.org/presentationml/2006/main">
  <p:tag name="KSO_WM_FULL_TEXT_BEAUTIFY_COPY_ID" val="29"/>
</p:tagLst>
</file>

<file path=ppt/tags/tag490.xml><?xml version="1.0" encoding="utf-8"?>
<p:tagLst xmlns:p="http://schemas.openxmlformats.org/presentationml/2006/main">
  <p:tag name="KSO_WM_BEAUTIFY_FLAG" val="#wm#"/>
  <p:tag name="KSO_WM_TEMPLATE_CATEGORY" val="diagram"/>
  <p:tag name="KSO_WM_TEMPLATE_INDEX" val="20211020"/>
</p:tagLst>
</file>

<file path=ppt/tags/tag491.xml><?xml version="1.0" encoding="utf-8"?>
<p:tagLst xmlns:p="http://schemas.openxmlformats.org/presentationml/2006/main">
  <p:tag name="KSO_WM_FULL_TEXT_BEAUTIFY_COPY_ID" val="10"/>
</p:tagLst>
</file>

<file path=ppt/tags/tag492.xml><?xml version="1.0" encoding="utf-8"?>
<p:tagLst xmlns:p="http://schemas.openxmlformats.org/presentationml/2006/main">
  <p:tag name="KSO_WM_FULL_TEXT_BEAUTIFY_COPY_ID" val="3"/>
</p:tagLst>
</file>

<file path=ppt/tags/tag493.xml><?xml version="1.0" encoding="utf-8"?>
<p:tagLst xmlns:p="http://schemas.openxmlformats.org/presentationml/2006/main">
  <p:tag name="KSO_WM_FULL_TEXT_BEAUTIFY_COPY_ID" val="7"/>
</p:tagLst>
</file>

<file path=ppt/tags/tag494.xml><?xml version="1.0" encoding="utf-8"?>
<p:tagLst xmlns:p="http://schemas.openxmlformats.org/presentationml/2006/main">
  <p:tag name="KSO_WM_FULL_TEXT_BEAUTIFY_COPY_ID" val="10"/>
</p:tagLst>
</file>

<file path=ppt/tags/tag495.xml><?xml version="1.0" encoding="utf-8"?>
<p:tagLst xmlns:p="http://schemas.openxmlformats.org/presentationml/2006/main">
  <p:tag name="KSO_WM_BEAUTIFY_FLAG" val="#wm#"/>
  <p:tag name="KSO_WM_TEMPLATE_CATEGORY" val="diagram"/>
  <p:tag name="KSO_WM_TEMPLATE_INDEX" val="20211020"/>
</p:tagLst>
</file>

<file path=ppt/tags/tag496.xml><?xml version="1.0" encoding="utf-8"?>
<p:tagLst xmlns:p="http://schemas.openxmlformats.org/presentationml/2006/main">
  <p:tag name="PA" val="v4.1.3"/>
  <p:tag name="KSO_WM_FULL_TEXT_BEAUTIFY_COPY_ID" val="57"/>
</p:tagLst>
</file>

<file path=ppt/tags/tag4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541_1*i*1"/>
  <p:tag name="KSO_WM_UNIT_LAYERLEVEL" val="1"/>
  <p:tag name="KSO_WM_TAG_VERSION" val="1.0"/>
  <p:tag name="KSO_WM_BEAUTIFY_FLAG" val="#wm#"/>
  <p:tag name="KSO_WM_SLIDE_BACKGROUND_MASK_FLAG" val="1"/>
  <p:tag name="KSO_WM_UNIT_TYPE" val="i"/>
  <p:tag name="KSO_WM_UNIT_INDEX" val="1"/>
  <p:tag name="KSO_WM_TEMPLATE_CATEGORY" val="custom"/>
  <p:tag name="KSO_WM_TEMPLATE_INDEX" val="20202541"/>
  <p:tag name="KSO_WM_UNIT_TEXT_FILL_FORE_SCHEMECOLOR_INDEX_BRIGHTNESS" val="0.15"/>
  <p:tag name="KSO_WM_UNIT_TEXT_FILL_FORE_SCHEMECOLOR_INDEX" val="13"/>
  <p:tag name="KSO_WM_UNIT_TEXT_FILL_TYPE" val="1"/>
</p:tagLst>
</file>

<file path=ppt/tags/tag498.xml><?xml version="1.0" encoding="utf-8"?>
<p:tagLst xmlns:p="http://schemas.openxmlformats.org/presentationml/2006/main">
  <p:tag name="KSO_WM_UNIT_ISCONTENTSTITLE" val="0"/>
  <p:tag name="KSO_WM_UNIT_PRESET_TEXT" val="简约企业培训PPT"/>
  <p:tag name="KSO_WM_UNIT_NOCLEAR" val="0"/>
  <p:tag name="KSO_WM_UNIT_VALUE" val="16"/>
  <p:tag name="KSO_WM_UNIT_HIGHLIGHT" val="0"/>
  <p:tag name="KSO_WM_UNIT_COMPATIBLE" val="0"/>
  <p:tag name="KSO_WM_UNIT_DIAGRAM_ISNUMVISUAL" val="0"/>
  <p:tag name="KSO_WM_UNIT_DIAGRAM_ISREFERUNIT" val="0"/>
  <p:tag name="KSO_WM_UNIT_TYPE" val="a"/>
  <p:tag name="KSO_WM_UNIT_INDEX" val="1"/>
  <p:tag name="KSO_WM_UNIT_ID" val="custom20202541_1*a*1"/>
  <p:tag name="KSO_WM_TEMPLATE_CATEGORY" val="custom"/>
  <p:tag name="KSO_WM_TEMPLATE_INDEX" val="20202541"/>
  <p:tag name="KSO_WM_UNIT_LAYERLEVEL" val="1"/>
  <p:tag name="KSO_WM_TAG_VERSION" val="1.0"/>
  <p:tag name="KSO_WM_BEAUTIFY_FLAG" val="#wm#"/>
  <p:tag name="KSO_WM_UNIT_ISNUMDGMTITLE" val="0"/>
  <p:tag name="KSO_WM_UNIT_TEXT_FILL_FORE_SCHEMECOLOR_INDEX_BRIGHTNESS" val="0.15"/>
  <p:tag name="KSO_WM_UNIT_TEXT_FILL_FORE_SCHEMECOLOR_INDEX" val="13"/>
  <p:tag name="KSO_WM_UNIT_TEXT_FILL_TYPE" val="1"/>
</p:tagLst>
</file>

<file path=ppt/tags/tag4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541_1*d*1"/>
  <p:tag name="KSO_WM_UNIT_LAYERLEVEL" val="1"/>
  <p:tag name="KSO_WM_TAG_VERSION" val="1.0"/>
  <p:tag name="KSO_WM_BEAUTIFY_FLAG" val="#wm#"/>
  <p:tag name="KSO_WM_SLIDE_BACKGROUND_MASK_FLAG" val="1"/>
  <p:tag name="KSO_WM_UNIT_TYPE" val="d"/>
  <p:tag name="KSO_WM_UNIT_INDEX" val="1"/>
  <p:tag name="KSO_WM_UNIT_VALUE" val="1902*1398"/>
  <p:tag name="KSO_WM_TEMPLATE_CATEGORY" val="custom"/>
  <p:tag name="KSO_WM_TEMPLATE_INDEX" val="20202541"/>
  <p:tag name="KSO_WM_UNIT_SUPPORT_UNIT_TYPE" val="[&quot;d&quot;]"/>
</p:tagLst>
</file>

<file path=ppt/tags/tag5.xml><?xml version="1.0" encoding="utf-8"?>
<p:tagLst xmlns:p="http://schemas.openxmlformats.org/presentationml/2006/main">
  <p:tag name="KSO_WM_FULL_TEXT_BEAUTIFY_COPY_ID" val="8"/>
</p:tagLst>
</file>

<file path=ppt/tags/tag50.xml><?xml version="1.0" encoding="utf-8"?>
<p:tagLst xmlns:p="http://schemas.openxmlformats.org/presentationml/2006/main">
  <p:tag name="KSO_WM_FULL_TEXT_BEAUTIFY_COPY_ID" val="30"/>
</p:tagLst>
</file>

<file path=ppt/tags/tag500.xml><?xml version="1.0" encoding="utf-8"?>
<p:tagLst xmlns:p="http://schemas.openxmlformats.org/presentationml/2006/main">
  <p:tag name="KSO_WM_FULL_TEXT_BEAUTIFY_COPY_ID" val="3"/>
</p:tagLst>
</file>

<file path=ppt/tags/tag501.xml><?xml version="1.0" encoding="utf-8"?>
<p:tagLst xmlns:p="http://schemas.openxmlformats.org/presentationml/2006/main">
  <p:tag name="KSO_WM_FULL_TEXT_BEAUTIFY_COPY_ID" val="10"/>
</p:tagLst>
</file>

<file path=ppt/tags/tag502.xml><?xml version="1.0" encoding="utf-8"?>
<p:tagLst xmlns:p="http://schemas.openxmlformats.org/presentationml/2006/main">
  <p:tag name="KSO_WM_FULL_TEXT_BEAUTIFY_COPY_ID" val="7"/>
</p:tagLst>
</file>

<file path=ppt/tags/tag503.xml><?xml version="1.0" encoding="utf-8"?>
<p:tagLst xmlns:p="http://schemas.openxmlformats.org/presentationml/2006/main">
  <p:tag name="KSO_WM_FULL_TEXT_BEAUTIFY_COPY_ID" val="10"/>
</p:tagLst>
</file>

<file path=ppt/tags/tag504.xml><?xml version="1.0" encoding="utf-8"?>
<p:tagLst xmlns:p="http://schemas.openxmlformats.org/presentationml/2006/main">
  <p:tag name="KSO_WM_BEAUTIFY_FLAG" val="#wm#"/>
  <p:tag name="KSO_WM_TEMPLATE_CATEGORY" val="diagram"/>
  <p:tag name="KSO_WM_TEMPLATE_INDEX" val="20211020"/>
</p:tagLst>
</file>

<file path=ppt/tags/tag505.xml><?xml version="1.0" encoding="utf-8"?>
<p:tagLst xmlns:p="http://schemas.openxmlformats.org/presentationml/2006/main">
  <p:tag name="KSO_WM_FULL_TEXT_BEAUTIFY_COPY_ID" val="10"/>
</p:tagLst>
</file>

<file path=ppt/tags/tag506.xml><?xml version="1.0" encoding="utf-8"?>
<p:tagLst xmlns:p="http://schemas.openxmlformats.org/presentationml/2006/main">
  <p:tag name="KSO_WM_FULL_TEXT_BEAUTIFY_COPY_ID" val="3"/>
</p:tagLst>
</file>

<file path=ppt/tags/tag507.xml><?xml version="1.0" encoding="utf-8"?>
<p:tagLst xmlns:p="http://schemas.openxmlformats.org/presentationml/2006/main">
  <p:tag name="KSO_WM_FULL_TEXT_BEAUTIFY_COPY_ID" val="10"/>
</p:tagLst>
</file>

<file path=ppt/tags/tag508.xml><?xml version="1.0" encoding="utf-8"?>
<p:tagLst xmlns:p="http://schemas.openxmlformats.org/presentationml/2006/main">
  <p:tag name="KSO_WM_FULL_TEXT_BEAUTIFY_COPY_ID" val="7"/>
</p:tagLst>
</file>

<file path=ppt/tags/tag509.xml><?xml version="1.0" encoding="utf-8"?>
<p:tagLst xmlns:p="http://schemas.openxmlformats.org/presentationml/2006/main">
  <p:tag name="KSO_WM_FULL_TEXT_BEAUTIFY_COPY_ID" val="35"/>
</p:tagLst>
</file>

<file path=ppt/tags/tag51.xml><?xml version="1.0" encoding="utf-8"?>
<p:tagLst xmlns:p="http://schemas.openxmlformats.org/presentationml/2006/main">
  <p:tag name="KSO_WM_FULL_TEXT_BEAUTIFY_COPY_ID" val="31"/>
</p:tagLst>
</file>

<file path=ppt/tags/tag510.xml><?xml version="1.0" encoding="utf-8"?>
<p:tagLst xmlns:p="http://schemas.openxmlformats.org/presentationml/2006/main">
  <p:tag name="KSO_WM_FULL_TEXT_BEAUTIFY_COPY_ID" val="35"/>
</p:tagLst>
</file>

<file path=ppt/tags/tag511.xml><?xml version="1.0" encoding="utf-8"?>
<p:tagLst xmlns:p="http://schemas.openxmlformats.org/presentationml/2006/main">
  <p:tag name="KSO_WM_BEAUTIFY_FLAG" val="#wm#"/>
  <p:tag name="KSO_WM_TEMPLATE_CATEGORY" val="diagram"/>
  <p:tag name="KSO_WM_TEMPLATE_INDEX" val="20211020"/>
</p:tagLst>
</file>

<file path=ppt/tags/tag512.xml><?xml version="1.0" encoding="utf-8"?>
<p:tagLst xmlns:p="http://schemas.openxmlformats.org/presentationml/2006/main">
  <p:tag name="KSO_WM_FULL_TEXT_BEAUTIFY_COPY_ID" val="10"/>
</p:tagLst>
</file>

<file path=ppt/tags/tag513.xml><?xml version="1.0" encoding="utf-8"?>
<p:tagLst xmlns:p="http://schemas.openxmlformats.org/presentationml/2006/main">
  <p:tag name="KSO_WM_FULL_TEXT_BEAUTIFY_COPY_ID" val="3"/>
</p:tagLst>
</file>

<file path=ppt/tags/tag514.xml><?xml version="1.0" encoding="utf-8"?>
<p:tagLst xmlns:p="http://schemas.openxmlformats.org/presentationml/2006/main">
  <p:tag name="KSO_WM_FULL_TEXT_BEAUTIFY_COPY_ID" val="10"/>
</p:tagLst>
</file>

<file path=ppt/tags/tag515.xml><?xml version="1.0" encoding="utf-8"?>
<p:tagLst xmlns:p="http://schemas.openxmlformats.org/presentationml/2006/main">
  <p:tag name="KSO_WM_FULL_TEXT_BEAUTIFY_COPY_ID" val="7"/>
</p:tagLst>
</file>

<file path=ppt/tags/tag516.xml><?xml version="1.0" encoding="utf-8"?>
<p:tagLst xmlns:p="http://schemas.openxmlformats.org/presentationml/2006/main">
  <p:tag name="KSO_WM_BEAUTIFY_FLAG" val="#wm#"/>
  <p:tag name="KSO_WM_TEMPLATE_CATEGORY" val="diagram"/>
  <p:tag name="KSO_WM_TEMPLATE_INDEX" val="20211020"/>
</p:tagLst>
</file>

<file path=ppt/tags/tag517.xml><?xml version="1.0" encoding="utf-8"?>
<p:tagLst xmlns:p="http://schemas.openxmlformats.org/presentationml/2006/main">
  <p:tag name="KSO_WM_FULL_TEXT_BEAUTIFY_COPY_ID" val="3"/>
</p:tagLst>
</file>

<file path=ppt/tags/tag518.xml><?xml version="1.0" encoding="utf-8"?>
<p:tagLst xmlns:p="http://schemas.openxmlformats.org/presentationml/2006/main">
  <p:tag name="KSO_WM_FULL_TEXT_BEAUTIFY_COPY_ID" val="10"/>
</p:tagLst>
</file>

<file path=ppt/tags/tag519.xml><?xml version="1.0" encoding="utf-8"?>
<p:tagLst xmlns:p="http://schemas.openxmlformats.org/presentationml/2006/main">
  <p:tag name="KSO_WM_FULL_TEXT_BEAUTIFY_COPY_ID" val="7"/>
</p:tagLst>
</file>

<file path=ppt/tags/tag52.xml><?xml version="1.0" encoding="utf-8"?>
<p:tagLst xmlns:p="http://schemas.openxmlformats.org/presentationml/2006/main">
  <p:tag name="KSO_WM_FULL_TEXT_BEAUTIFY_COPY_ID" val="32"/>
</p:tagLst>
</file>

<file path=ppt/tags/tag520.xml><?xml version="1.0" encoding="utf-8"?>
<p:tagLst xmlns:p="http://schemas.openxmlformats.org/presentationml/2006/main">
  <p:tag name="KSO_WM_BEAUTIFY_FLAG" val="#wm#"/>
  <p:tag name="KSO_WM_TEMPLATE_CATEGORY" val="diagram"/>
  <p:tag name="KSO_WM_TEMPLATE_INDEX" val="20211020"/>
</p:tagLst>
</file>

<file path=ppt/tags/tag521.xml><?xml version="1.0" encoding="utf-8"?>
<p:tagLst xmlns:p="http://schemas.openxmlformats.org/presentationml/2006/main">
  <p:tag name="KSO_WM_FULL_TEXT_BEAUTIFY_COPY_ID" val="3"/>
</p:tagLst>
</file>

<file path=ppt/tags/tag522.xml><?xml version="1.0" encoding="utf-8"?>
<p:tagLst xmlns:p="http://schemas.openxmlformats.org/presentationml/2006/main">
  <p:tag name="KSO_WM_FULL_TEXT_BEAUTIFY_COPY_ID" val="10"/>
</p:tagLst>
</file>

<file path=ppt/tags/tag523.xml><?xml version="1.0" encoding="utf-8"?>
<p:tagLst xmlns:p="http://schemas.openxmlformats.org/presentationml/2006/main">
  <p:tag name="KSO_WM_FULL_TEXT_BEAUTIFY_COPY_ID" val="7"/>
</p:tagLst>
</file>

<file path=ppt/tags/tag524.xml><?xml version="1.0" encoding="utf-8"?>
<p:tagLst xmlns:p="http://schemas.openxmlformats.org/presentationml/2006/main">
  <p:tag name="KSO_WM_BEAUTIFY_FLAG" val="#wm#"/>
  <p:tag name="KSO_WM_TEMPLATE_CATEGORY" val="diagram"/>
  <p:tag name="KSO_WM_TEMPLATE_INDEX" val="20211020"/>
</p:tagLst>
</file>

<file path=ppt/tags/tag525.xml><?xml version="1.0" encoding="utf-8"?>
<p:tagLst xmlns:p="http://schemas.openxmlformats.org/presentationml/2006/main">
  <p:tag name="KSO_WM_FULL_TEXT_BEAUTIFY_COPY_ID" val="3"/>
</p:tagLst>
</file>

<file path=ppt/tags/tag526.xml><?xml version="1.0" encoding="utf-8"?>
<p:tagLst xmlns:p="http://schemas.openxmlformats.org/presentationml/2006/main">
  <p:tag name="KSO_WM_FULL_TEXT_BEAUTIFY_COPY_ID" val="10"/>
</p:tagLst>
</file>

<file path=ppt/tags/tag527.xml><?xml version="1.0" encoding="utf-8"?>
<p:tagLst xmlns:p="http://schemas.openxmlformats.org/presentationml/2006/main">
  <p:tag name="KSO_WM_FULL_TEXT_BEAUTIFY_COPY_ID" val="7"/>
</p:tagLst>
</file>

<file path=ppt/tags/tag528.xml><?xml version="1.0" encoding="utf-8"?>
<p:tagLst xmlns:p="http://schemas.openxmlformats.org/presentationml/2006/main">
  <p:tag name="KSO_WM_BEAUTIFY_FLAG" val="#wm#"/>
  <p:tag name="KSO_WM_TEMPLATE_CATEGORY" val="diagram"/>
  <p:tag name="KSO_WM_TEMPLATE_INDEX" val="20211020"/>
</p:tagLst>
</file>

<file path=ppt/tags/tag529.xml><?xml version="1.0" encoding="utf-8"?>
<p:tagLst xmlns:p="http://schemas.openxmlformats.org/presentationml/2006/main">
  <p:tag name="KSO_WM_FULL_TEXT_BEAUTIFY_COPY_ID" val="10"/>
</p:tagLst>
</file>

<file path=ppt/tags/tag53.xml><?xml version="1.0" encoding="utf-8"?>
<p:tagLst xmlns:p="http://schemas.openxmlformats.org/presentationml/2006/main">
  <p:tag name="KSO_WM_FULL_TEXT_BEAUTIFY_COPY_ID" val="33"/>
</p:tagLst>
</file>

<file path=ppt/tags/tag530.xml><?xml version="1.0" encoding="utf-8"?>
<p:tagLst xmlns:p="http://schemas.openxmlformats.org/presentationml/2006/main">
  <p:tag name="KSO_WM_FULL_TEXT_BEAUTIFY_COPY_ID" val="3"/>
</p:tagLst>
</file>

<file path=ppt/tags/tag531.xml><?xml version="1.0" encoding="utf-8"?>
<p:tagLst xmlns:p="http://schemas.openxmlformats.org/presentationml/2006/main">
  <p:tag name="KSO_WM_FULL_TEXT_BEAUTIFY_COPY_ID" val="10"/>
</p:tagLst>
</file>

<file path=ppt/tags/tag532.xml><?xml version="1.0" encoding="utf-8"?>
<p:tagLst xmlns:p="http://schemas.openxmlformats.org/presentationml/2006/main">
  <p:tag name="KSO_WM_FULL_TEXT_BEAUTIFY_COPY_ID" val="7"/>
</p:tagLst>
</file>

<file path=ppt/tags/tag533.xml><?xml version="1.0" encoding="utf-8"?>
<p:tagLst xmlns:p="http://schemas.openxmlformats.org/presentationml/2006/main">
  <p:tag name="KSO_WM_BEAUTIFY_FLAG" val="#wm#"/>
  <p:tag name="KSO_WM_TEMPLATE_CATEGORY" val="diagram"/>
  <p:tag name="KSO_WM_TEMPLATE_INDEX" val="20211020"/>
</p:tagLst>
</file>

<file path=ppt/tags/tag534.xml><?xml version="1.0" encoding="utf-8"?>
<p:tagLst xmlns:p="http://schemas.openxmlformats.org/presentationml/2006/main">
  <p:tag name="KSO_WM_UNIT_PLACING_PICTURE_USER_VIEWPORT" val="{&quot;height&quot;:8491,&quot;width&quot;:5660}"/>
</p:tagLst>
</file>

<file path=ppt/tags/tag535.xml><?xml version="1.0" encoding="utf-8"?>
<p:tagLst xmlns:p="http://schemas.openxmlformats.org/presentationml/2006/main">
  <p:tag name="KSO_WM_FULL_TEXT_BEAUTIFY_COPY_ID" val="3"/>
</p:tagLst>
</file>

<file path=ppt/tags/tag536.xml><?xml version="1.0" encoding="utf-8"?>
<p:tagLst xmlns:p="http://schemas.openxmlformats.org/presentationml/2006/main">
  <p:tag name="KSO_WM_FULL_TEXT_BEAUTIFY_COPY_ID" val="10"/>
</p:tagLst>
</file>

<file path=ppt/tags/tag537.xml><?xml version="1.0" encoding="utf-8"?>
<p:tagLst xmlns:p="http://schemas.openxmlformats.org/presentationml/2006/main">
  <p:tag name="KSO_WM_FULL_TEXT_BEAUTIFY_COPY_ID" val="7"/>
</p:tagLst>
</file>

<file path=ppt/tags/tag538.xml><?xml version="1.0" encoding="utf-8"?>
<p:tagLst xmlns:p="http://schemas.openxmlformats.org/presentationml/2006/main">
  <p:tag name="KSO_WM_BEAUTIFY_FLAG" val="#wm#"/>
  <p:tag name="KSO_WM_TEMPLATE_CATEGORY" val="diagram"/>
  <p:tag name="KSO_WM_TEMPLATE_INDEX" val="20211020"/>
</p:tagLst>
</file>

<file path=ppt/tags/tag539.xml><?xml version="1.0" encoding="utf-8"?>
<p:tagLst xmlns:p="http://schemas.openxmlformats.org/presentationml/2006/main">
  <p:tag name="KSO_WM_UNIT_ISCONTENTSTITLE" val="0"/>
  <p:tag name="KSO_WM_UNIT_PRESET_TEXT" val="单击此处添加标题"/>
  <p:tag name="KSO_WM_UNIT_NOCLEAR" val="0"/>
  <p:tag name="KSO_WM_UNIT_SHOW_EDIT_AREA_INDICATION" val="0"/>
  <p:tag name="KSO_WM_UNIT_VALUE" val="15"/>
  <p:tag name="KSO_WM_UNIT_HIGHLIGHT" val="0"/>
  <p:tag name="KSO_WM_UNIT_COMPATIBLE" val="0"/>
  <p:tag name="KSO_WM_UNIT_DIAGRAM_ISNUMVISUAL" val="0"/>
  <p:tag name="KSO_WM_UNIT_DIAGRAM_ISREFERUNIT" val="0"/>
  <p:tag name="KSO_WM_DIAGRAM_GROUP_CODE" val="ζ1-1"/>
  <p:tag name="KSO_WM_UNIT_TYPE" val="a"/>
  <p:tag name="KSO_WM_UNIT_INDEX" val="1"/>
  <p:tag name="KSO_WM_UNIT_ID" val="diagram20200534_1*a*1"/>
  <p:tag name="KSO_WM_TEMPLATE_CATEGORY" val="diagram"/>
  <p:tag name="KSO_WM_TEMPLATE_INDEX" val="20200534"/>
  <p:tag name="KSO_WM_UNIT_LAYERLEVEL" val="1"/>
  <p:tag name="KSO_WM_TAG_VERSION" val="1.0"/>
  <p:tag name="KSO_WM_BEAUTIFY_FLAG" val="#wm#"/>
  <p:tag name="KSO_WM_UNIT_TEXT_FILL_FORE_SCHEMECOLOR_INDEX" val="13"/>
  <p:tag name="KSO_WM_UNIT_TEXT_FILL_TYPE" val="1"/>
  <p:tag name="KSO_WM_UNIT_USESOURCEFORMAT_APPLY" val="1"/>
</p:tagLst>
</file>

<file path=ppt/tags/tag54.xml><?xml version="1.0" encoding="utf-8"?>
<p:tagLst xmlns:p="http://schemas.openxmlformats.org/presentationml/2006/main">
  <p:tag name="KSO_WM_FULL_TEXT_BEAUTIFY_COPY_ID" val="34"/>
</p:tagLst>
</file>

<file path=ppt/tags/tag540.xml><?xml version="1.0" encoding="utf-8"?>
<p:tagLst xmlns:p="http://schemas.openxmlformats.org/presentationml/2006/main">
  <p:tag name="KSO_WM_UNIT_PRESET_TEXT" val="点击此处添加正文，文字是您思想的提炼，为了最终演示发布的良好效果，请尽量言简意赅的阐述观点；根据需要可酌情增减文字。"/>
  <p:tag name="KSO_WM_UNIT_NOCLEAR" val="0"/>
  <p:tag name="KSO_WM_UNIT_SHOW_EDIT_AREA_INDICATION" val="0"/>
  <p:tag name="KSO_WM_UNIT_VALUE" val="88"/>
  <p:tag name="KSO_WM_UNIT_HIGHLIGHT" val="0"/>
  <p:tag name="KSO_WM_UNIT_COMPATIBLE" val="0"/>
  <p:tag name="KSO_WM_UNIT_DIAGRAM_ISNUMVISUAL" val="0"/>
  <p:tag name="KSO_WM_UNIT_DIAGRAM_ISREFERUNIT" val="0"/>
  <p:tag name="KSO_WM_DIAGRAM_GROUP_CODE" val="ζ1-1"/>
  <p:tag name="KSO_WM_UNIT_TYPE" val="f"/>
  <p:tag name="KSO_WM_UNIT_INDEX" val="1"/>
  <p:tag name="KSO_WM_UNIT_ID" val="diagram20200534_1*f*1"/>
  <p:tag name="KSO_WM_TEMPLATE_CATEGORY" val="diagram"/>
  <p:tag name="KSO_WM_TEMPLATE_INDEX" val="20200534"/>
  <p:tag name="KSO_WM_UNIT_LAYERLEVEL" val="1"/>
  <p:tag name="KSO_WM_TAG_VERSION" val="1.0"/>
  <p:tag name="KSO_WM_BEAUTIFY_FLAG" val="#wm#"/>
  <p:tag name="KSO_WM_UNIT_TEXT_FILL_FORE_SCHEMECOLOR_INDEX" val="13"/>
  <p:tag name="KSO_WM_UNIT_TEXT_FILL_TYPE" val="1"/>
  <p:tag name="KSO_WM_UNIT_USESOURCEFORMAT_APPLY" val="1"/>
</p:tagLst>
</file>

<file path=ppt/tags/tag541.xml><?xml version="1.0" encoding="utf-8"?>
<p:tagLst xmlns:p="http://schemas.openxmlformats.org/presentationml/2006/main">
  <p:tag name="KSO_WM_FULL_TEXT_BEAUTIFY_COPY_ID" val="3"/>
</p:tagLst>
</file>

<file path=ppt/tags/tag542.xml><?xml version="1.0" encoding="utf-8"?>
<p:tagLst xmlns:p="http://schemas.openxmlformats.org/presentationml/2006/main">
  <p:tag name="KSO_WM_FULL_TEXT_BEAUTIFY_COPY_ID" val="7"/>
</p:tagLst>
</file>

<file path=ppt/tags/tag543.xml><?xml version="1.0" encoding="utf-8"?>
<p:tagLst xmlns:p="http://schemas.openxmlformats.org/presentationml/2006/main">
  <p:tag name="KSO_WM_FULL_TEXT_BEAUTIFY_COPY_ID" val="10"/>
</p:tagLst>
</file>

<file path=ppt/tags/tag544.xml><?xml version="1.0" encoding="utf-8"?>
<p:tagLst xmlns:p="http://schemas.openxmlformats.org/presentationml/2006/main">
  <p:tag name="KSO_WM_BEAUTIFY_FLAG" val="#wm#"/>
  <p:tag name="KSO_WM_TEMPLATE_CATEGORY" val="diagram"/>
  <p:tag name="KSO_WM_TEMPLATE_INDEX" val="20211020"/>
</p:tagLst>
</file>

<file path=ppt/tags/tag545.xml><?xml version="1.0" encoding="utf-8"?>
<p:tagLst xmlns:p="http://schemas.openxmlformats.org/presentationml/2006/main">
  <p:tag name="KSO_WM_FULL_TEXT_BEAUTIFY_COPY_ID" val="3"/>
</p:tagLst>
</file>

<file path=ppt/tags/tag546.xml><?xml version="1.0" encoding="utf-8"?>
<p:tagLst xmlns:p="http://schemas.openxmlformats.org/presentationml/2006/main">
  <p:tag name="KSO_WM_FULL_TEXT_BEAUTIFY_COPY_ID" val="7"/>
</p:tagLst>
</file>

<file path=ppt/tags/tag547.xml><?xml version="1.0" encoding="utf-8"?>
<p:tagLst xmlns:p="http://schemas.openxmlformats.org/presentationml/2006/main">
  <p:tag name="KSO_WM_FULL_TEXT_BEAUTIFY_COPY_ID" val="10"/>
</p:tagLst>
</file>

<file path=ppt/tags/tag548.xml><?xml version="1.0" encoding="utf-8"?>
<p:tagLst xmlns:p="http://schemas.openxmlformats.org/presentationml/2006/main">
  <p:tag name="KSO_WM_BEAUTIFY_FLAG" val="#wm#"/>
  <p:tag name="KSO_WM_TEMPLATE_CATEGORY" val="diagram"/>
  <p:tag name="KSO_WM_TEMPLATE_INDEX" val="20211020"/>
</p:tagLst>
</file>

<file path=ppt/tags/tag549.xml><?xml version="1.0" encoding="utf-8"?>
<p:tagLst xmlns:p="http://schemas.openxmlformats.org/presentationml/2006/main">
  <p:tag name="KSO_WM_FULL_TEXT_BEAUTIFY_COPY_ID" val="2"/>
</p:tagLst>
</file>

<file path=ppt/tags/tag55.xml><?xml version="1.0" encoding="utf-8"?>
<p:tagLst xmlns:p="http://schemas.openxmlformats.org/presentationml/2006/main">
  <p:tag name="KSO_WM_FULL_TEXT_BEAUTIFY_COPY_ID" val="3"/>
</p:tagLst>
</file>

<file path=ppt/tags/tag550.xml><?xml version="1.0" encoding="utf-8"?>
<p:tagLst xmlns:p="http://schemas.openxmlformats.org/presentationml/2006/main">
  <p:tag name="KSO_WM_FULL_TEXT_BEAUTIFY_COPY_ID" val="3"/>
</p:tagLst>
</file>

<file path=ppt/tags/tag551.xml><?xml version="1.0" encoding="utf-8"?>
<p:tagLst xmlns:p="http://schemas.openxmlformats.org/presentationml/2006/main">
  <p:tag name="PA" val="v4.1.3"/>
  <p:tag name="KSO_WM_FULL_TEXT_BEAUTIFY_COPY_ID" val="4"/>
</p:tagLst>
</file>

<file path=ppt/tags/tag552.xml><?xml version="1.0" encoding="utf-8"?>
<p:tagLst xmlns:p="http://schemas.openxmlformats.org/presentationml/2006/main">
  <p:tag name="PA" val="v4.1.3"/>
  <p:tag name="KSO_WM_FULL_TEXT_BEAUTIFY_COPY_ID" val="5"/>
</p:tagLst>
</file>

<file path=ppt/tags/tag553.xml><?xml version="1.0" encoding="utf-8"?>
<p:tagLst xmlns:p="http://schemas.openxmlformats.org/presentationml/2006/main">
  <p:tag name="KSO_WM_FULL_TEXT_BEAUTIFY_COPY_ID" val="6"/>
</p:tagLst>
</file>

<file path=ppt/tags/tag554.xml><?xml version="1.0" encoding="utf-8"?>
<p:tagLst xmlns:p="http://schemas.openxmlformats.org/presentationml/2006/main">
  <p:tag name="PA" val="v5.1.0"/>
  <p:tag name="KSO_WM_FULL_TEXT_BEAUTIFY_COPY_ID" val="12"/>
</p:tagLst>
</file>

<file path=ppt/tags/tag555.xml><?xml version="1.0" encoding="utf-8"?>
<p:tagLst xmlns:p="http://schemas.openxmlformats.org/presentationml/2006/main">
  <p:tag name="KSO_WM_FULL_TEXT_BEAUTIFY_COPY_ID" val="13"/>
</p:tagLst>
</file>

<file path=ppt/tags/tag556.xml><?xml version="1.0" encoding="utf-8"?>
<p:tagLst xmlns:p="http://schemas.openxmlformats.org/presentationml/2006/main">
  <p:tag name="KSO_WM_FULL_TEXT_BEAUTIFY_COPY_ID" val="150997392"/>
</p:tagLst>
</file>

<file path=ppt/tags/tag557.xml><?xml version="1.0" encoding="utf-8"?>
<p:tagLst xmlns:p="http://schemas.openxmlformats.org/presentationml/2006/main">
  <p:tag name="KSO_WM_FULL_TEXT_BEAUTIFY_COPY_ID" val="34"/>
</p:tagLst>
</file>

<file path=ppt/tags/tag558.xml><?xml version="1.0" encoding="utf-8"?>
<p:tagLst xmlns:p="http://schemas.openxmlformats.org/presentationml/2006/main">
  <p:tag name="KSO_WM_FULL_TEXT_BEAUTIFY_COPY_ID" val="35"/>
</p:tagLst>
</file>

<file path=ppt/tags/tag559.xml><?xml version="1.0" encoding="utf-8"?>
<p:tagLst xmlns:p="http://schemas.openxmlformats.org/presentationml/2006/main">
  <p:tag name="KSO_WM_FULL_TEXT_BEAUTIFY_COPY_ID" val="36"/>
</p:tagLst>
</file>

<file path=ppt/tags/tag56.xml><?xml version="1.0" encoding="utf-8"?>
<p:tagLst xmlns:p="http://schemas.openxmlformats.org/presentationml/2006/main">
  <p:tag name="KSO_WM_FULL_TEXT_BEAUTIFY_COPY_ID" val="7"/>
</p:tagLst>
</file>

<file path=ppt/tags/tag560.xml><?xml version="1.0" encoding="utf-8"?>
<p:tagLst xmlns:p="http://schemas.openxmlformats.org/presentationml/2006/main">
  <p:tag name="KSO_WM_FULL_TEXT_BEAUTIFY_COPY_ID" val="34"/>
</p:tagLst>
</file>

<file path=ppt/tags/tag561.xml><?xml version="1.0" encoding="utf-8"?>
<p:tagLst xmlns:p="http://schemas.openxmlformats.org/presentationml/2006/main">
  <p:tag name="KSO_WM_FULL_TEXT_BEAUTIFY_COPY_ID" val="2"/>
</p:tagLst>
</file>

<file path=ppt/tags/tag562.xml><?xml version="1.0" encoding="utf-8"?>
<p:tagLst xmlns:p="http://schemas.openxmlformats.org/presentationml/2006/main">
  <p:tag name="PA" val="v4.1.3"/>
  <p:tag name="KSO_WM_FULL_TEXT_BEAUTIFY_COPY_ID" val="5"/>
</p:tagLst>
</file>

<file path=ppt/tags/tag563.xml><?xml version="1.0" encoding="utf-8"?>
<p:tagLst xmlns:p="http://schemas.openxmlformats.org/presentationml/2006/main">
  <p:tag name="PA" val="v4.1.3"/>
  <p:tag name="KSO_WM_FULL_TEXT_BEAUTIFY_COPY_ID" val="14"/>
</p:tagLst>
</file>

<file path=ppt/tags/tag564.xml><?xml version="1.0" encoding="utf-8"?>
<p:tagLst xmlns:p="http://schemas.openxmlformats.org/presentationml/2006/main">
  <p:tag name="KSO_WM_FULL_TEXT_BEAUTIFY_COPY_ID" val="8"/>
</p:tagLst>
</file>

<file path=ppt/tags/tag565.xml><?xml version="1.0" encoding="utf-8"?>
<p:tagLst xmlns:p="http://schemas.openxmlformats.org/presentationml/2006/main">
  <p:tag name="KSO_WM_FULL_TEXT_BEAUTIFY_COPY_ID" val="16"/>
</p:tagLst>
</file>

<file path=ppt/tags/tag566.xml><?xml version="1.0" encoding="utf-8"?>
<p:tagLst xmlns:p="http://schemas.openxmlformats.org/presentationml/2006/main">
  <p:tag name="KSO_WM_FULL_TEXT_BEAUTIFY_COPY_ID" val="9"/>
</p:tagLst>
</file>

<file path=ppt/tags/tag567.xml><?xml version="1.0" encoding="utf-8"?>
<p:tagLst xmlns:p="http://schemas.openxmlformats.org/presentationml/2006/main">
  <p:tag name="KSO_WM_FULL_TEXT_BEAUTIFY_COPY_ID" val="17"/>
</p:tagLst>
</file>

<file path=ppt/tags/tag568.xml><?xml version="1.0" encoding="utf-8"?>
<p:tagLst xmlns:p="http://schemas.openxmlformats.org/presentationml/2006/main">
  <p:tag name="PA" val="v4.1.3"/>
  <p:tag name="KSO_WM_FULL_TEXT_BEAUTIFY_COPY_ID" val="6"/>
</p:tagLst>
</file>

<file path=ppt/tags/tag569.xml><?xml version="1.0" encoding="utf-8"?>
<p:tagLst xmlns:p="http://schemas.openxmlformats.org/presentationml/2006/main">
  <p:tag name="KSO_WM_FULL_TEXT_BEAUTIFY_COPY_ID" val="7"/>
</p:tagLst>
</file>

<file path=ppt/tags/tag57.xml><?xml version="1.0" encoding="utf-8"?>
<p:tagLst xmlns:p="http://schemas.openxmlformats.org/presentationml/2006/main">
  <p:tag name="KSO_WM_FULL_TEXT_BEAUTIFY_COPY_ID" val="8"/>
</p:tagLst>
</file>

<file path=ppt/tags/tag570.xml><?xml version="1.0" encoding="utf-8"?>
<p:tagLst xmlns:p="http://schemas.openxmlformats.org/presentationml/2006/main">
  <p:tag name="KSO_WM_FULL_TEXT_BEAUTIFY_COPY_ID" val="150997394"/>
</p:tagLst>
</file>

<file path=ppt/tags/tag58.xml><?xml version="1.0" encoding="utf-8"?>
<p:tagLst xmlns:p="http://schemas.openxmlformats.org/presentationml/2006/main">
  <p:tag name="KSO_WM_FULL_TEXT_BEAUTIFY_COPY_ID" val="9"/>
</p:tagLst>
</file>

<file path=ppt/tags/tag59.xml><?xml version="1.0" encoding="utf-8"?>
<p:tagLst xmlns:p="http://schemas.openxmlformats.org/presentationml/2006/main">
  <p:tag name="PA" val="v4.1.3"/>
  <p:tag name="KSO_WM_FULL_TEXT_BEAUTIFY_COPY_ID" val="5"/>
</p:tagLst>
</file>

<file path=ppt/tags/tag6.xml><?xml version="1.0" encoding="utf-8"?>
<p:tagLst xmlns:p="http://schemas.openxmlformats.org/presentationml/2006/main">
  <p:tag name="KSO_WM_FULL_TEXT_BEAUTIFY_COPY_ID" val="9"/>
</p:tagLst>
</file>

<file path=ppt/tags/tag60.xml><?xml version="1.0" encoding="utf-8"?>
<p:tagLst xmlns:p="http://schemas.openxmlformats.org/presentationml/2006/main">
  <p:tag name="KSO_WM_FULL_TEXT_BEAUTIFY_COPY_ID" val="6"/>
</p:tagLst>
</file>

<file path=ppt/tags/tag61.xml><?xml version="1.0" encoding="utf-8"?>
<p:tagLst xmlns:p="http://schemas.openxmlformats.org/presentationml/2006/main">
  <p:tag name="KSO_WM_FULL_TEXT_BEAUTIFY_COPY_ID" val="150997390"/>
</p:tagLst>
</file>

<file path=ppt/tags/tag62.xml><?xml version="1.0" encoding="utf-8"?>
<p:tagLst xmlns:p="http://schemas.openxmlformats.org/presentationml/2006/main">
  <p:tag name="PA" val="v4.1.3"/>
  <p:tag name="KSO_WM_FULL_TEXT_BEAUTIFY_COPY_ID" val="57"/>
</p:tagLst>
</file>

<file path=ppt/tags/tag63.xml><?xml version="1.0" encoding="utf-8"?>
<p:tagLst xmlns:p="http://schemas.openxmlformats.org/presentationml/2006/main">
  <p:tag name="KSO_WM_FULL_TEXT_BEAUTIFY_COPY_ID" val="16"/>
</p:tagLst>
</file>

<file path=ppt/tags/tag64.xml><?xml version="1.0" encoding="utf-8"?>
<p:tagLst xmlns:p="http://schemas.openxmlformats.org/presentationml/2006/main">
  <p:tag name="KSO_WM_UNIT_DIAGRAM_MODELTYPE" val="flashPicture"/>
  <p:tag name="KSO_WM_UNIT_VALUE" val="687*917"/>
  <p:tag name="KSO_WM_UNIT_HIGHLIGHT" val="0"/>
  <p:tag name="KSO_WM_UNIT_COMPATIBLE" val="0"/>
  <p:tag name="KSO_WM_UNIT_DIAGRAM_ISNUMVISUAL" val="0"/>
  <p:tag name="KSO_WM_UNIT_DIAGRAM_ISREFERUNIT" val="0"/>
  <p:tag name="KSO_WM_DIAGRAM_GROUP_CODE" val="ζ1-1"/>
  <p:tag name="KSO_WM_UNIT_TYPE" val="ζ_h_d"/>
  <p:tag name="KSO_WM_UNIT_INDEX" val="1_1_1"/>
  <p:tag name="KSO_WM_UNIT_ID" val="mixed20199737_1*ζ_h_d*1_1_1"/>
  <p:tag name="KSO_WM_TEMPLATE_CATEGORY" val="mixed"/>
  <p:tag name="KSO_WM_TEMPLATE_INDEX" val="20199737"/>
  <p:tag name="KSO_WM_UNIT_LAYERLEVEL" val="1_1_1"/>
  <p:tag name="KSO_WM_TAG_VERSION" val="1.0"/>
  <p:tag name="KSO_WM_BEAUTIFY_FLAG" val="#wm#"/>
  <p:tag name="PA" val="v5.2.4"/>
  <p:tag name="RESOURCELIBID_ANIM" val="557083"/>
  <p:tag name="KSO_WM_UNIT_FLASH_PICTURE_RATE" val="2"/>
  <p:tag name="KSO_WM_UNIT_FLASH_PICTURE_MODE" val="1"/>
  <p:tag name="KSO_WM_FULL_TEXT_BEAUTIFY_COPY_ID" val="63"/>
  <p:tag name="KSO_WM_UNIT_FLASH_PICTURE_TIMES" val="1"/>
</p:tagLst>
</file>

<file path=ppt/tags/tag65.xml><?xml version="1.0" encoding="utf-8"?>
<p:tagLst xmlns:p="http://schemas.openxmlformats.org/presentationml/2006/main">
  <p:tag name="KSO_WM_UNIT_DIAGRAM_MODELTYPE" val="flashPicture"/>
  <p:tag name="KSO_WM_UNIT_VALUE" val="687*917"/>
  <p:tag name="KSO_WM_UNIT_HIGHLIGHT" val="0"/>
  <p:tag name="KSO_WM_UNIT_COMPATIBLE" val="0"/>
  <p:tag name="KSO_WM_UNIT_DIAGRAM_ISNUMVISUAL" val="0"/>
  <p:tag name="KSO_WM_UNIT_DIAGRAM_ISREFERUNIT" val="0"/>
  <p:tag name="KSO_WM_DIAGRAM_GROUP_CODE" val="ζ1-1"/>
  <p:tag name="KSO_WM_UNIT_TYPE" val="ζ_h_d"/>
  <p:tag name="KSO_WM_UNIT_INDEX" val="1_2_1"/>
  <p:tag name="KSO_WM_UNIT_ID" val="mixed20199737_1*ζ_h_d*1_2_1"/>
  <p:tag name="KSO_WM_TEMPLATE_CATEGORY" val="mixed"/>
  <p:tag name="KSO_WM_TEMPLATE_INDEX" val="20199737"/>
  <p:tag name="KSO_WM_UNIT_LAYERLEVEL" val="1_1_1"/>
  <p:tag name="KSO_WM_TAG_VERSION" val="1.0"/>
  <p:tag name="KSO_WM_BEAUTIFY_FLAG" val="#wm#"/>
  <p:tag name="PA" val="v5.2.4"/>
  <p:tag name="RESOURCELIBID_ANIM" val="557083"/>
  <p:tag name="KSO_WM_UNIT_FLASH_PICTURE_RATE" val="2"/>
  <p:tag name="KSO_WM_UNIT_FLASH_PICTURE_MODE" val="1"/>
  <p:tag name="KSO_WM_FULL_TEXT_BEAUTIFY_COPY_ID" val="64"/>
  <p:tag name="KSO_WM_UNIT_FLASH_PICTURE_TIMES" val="1"/>
</p:tagLst>
</file>

<file path=ppt/tags/tag66.xml><?xml version="1.0" encoding="utf-8"?>
<p:tagLst xmlns:p="http://schemas.openxmlformats.org/presentationml/2006/main">
  <p:tag name="KSO_WM_UNIT_DIAGRAM_MODELTYPE" val="flashPicture"/>
  <p:tag name="KSO_WM_UNIT_VALUE" val="687*917"/>
  <p:tag name="KSO_WM_UNIT_HIGHLIGHT" val="0"/>
  <p:tag name="KSO_WM_UNIT_COMPATIBLE" val="0"/>
  <p:tag name="KSO_WM_UNIT_DIAGRAM_ISNUMVISUAL" val="0"/>
  <p:tag name="KSO_WM_UNIT_DIAGRAM_ISREFERUNIT" val="0"/>
  <p:tag name="KSO_WM_DIAGRAM_GROUP_CODE" val="ζ1-1"/>
  <p:tag name="KSO_WM_UNIT_TYPE" val="ζ_h_d"/>
  <p:tag name="KSO_WM_UNIT_INDEX" val="1_3_1"/>
  <p:tag name="KSO_WM_UNIT_ID" val="mixed20199737_1*ζ_h_d*1_3_1"/>
  <p:tag name="KSO_WM_TEMPLATE_CATEGORY" val="mixed"/>
  <p:tag name="KSO_WM_TEMPLATE_INDEX" val="20199737"/>
  <p:tag name="KSO_WM_UNIT_LAYERLEVEL" val="1_1_1"/>
  <p:tag name="KSO_WM_TAG_VERSION" val="1.0"/>
  <p:tag name="KSO_WM_BEAUTIFY_FLAG" val="#wm#"/>
  <p:tag name="PA" val="v5.2.4"/>
  <p:tag name="RESOURCELIBID_ANIM" val="557083"/>
  <p:tag name="KSO_WM_UNIT_FLASH_PICTURE_RATE" val="2"/>
  <p:tag name="KSO_WM_UNIT_FLASH_PICTURE_MODE" val="1"/>
  <p:tag name="KSO_WM_FULL_TEXT_BEAUTIFY_COPY_ID" val="65"/>
  <p:tag name="KSO_WM_UNIT_FLASH_PICTURE_TIMES" val="1"/>
</p:tagLst>
</file>

<file path=ppt/tags/tag67.xml><?xml version="1.0" encoding="utf-8"?>
<p:tagLst xmlns:p="http://schemas.openxmlformats.org/presentationml/2006/main">
  <p:tag name="KSO_WM_UNIT_DIAGRAM_MODELTYPE" val="flashPicture"/>
  <p:tag name="KSO_WM_UNIT_VALUE" val="687*917"/>
  <p:tag name="KSO_WM_UNIT_HIGHLIGHT" val="0"/>
  <p:tag name="KSO_WM_UNIT_COMPATIBLE" val="0"/>
  <p:tag name="KSO_WM_UNIT_DIAGRAM_ISNUMVISUAL" val="0"/>
  <p:tag name="KSO_WM_UNIT_DIAGRAM_ISREFERUNIT" val="0"/>
  <p:tag name="KSO_WM_DIAGRAM_GROUP_CODE" val="ζ1-1"/>
  <p:tag name="KSO_WM_UNIT_TYPE" val="ζ_h_d"/>
  <p:tag name="KSO_WM_UNIT_INDEX" val="1_4_1"/>
  <p:tag name="KSO_WM_UNIT_ID" val="mixed20199737_1*ζ_h_d*1_4_1"/>
  <p:tag name="KSO_WM_TEMPLATE_CATEGORY" val="mixed"/>
  <p:tag name="KSO_WM_TEMPLATE_INDEX" val="20199737"/>
  <p:tag name="KSO_WM_UNIT_LAYERLEVEL" val="1_1_1"/>
  <p:tag name="KSO_WM_TAG_VERSION" val="1.0"/>
  <p:tag name="KSO_WM_BEAUTIFY_FLAG" val="#wm#"/>
  <p:tag name="PA" val="v5.2.4"/>
  <p:tag name="RESOURCELIBID_ANIM" val="557083"/>
  <p:tag name="KSO_WM_UNIT_FLASH_PICTURE_RATE" val="2"/>
  <p:tag name="KSO_WM_UNIT_FLASH_PICTURE_MODE" val="1"/>
  <p:tag name="KSO_WM_FULL_TEXT_BEAUTIFY_COPY_ID" val="66"/>
  <p:tag name="KSO_WM_UNIT_FLASH_PICTURE_TIMES" val="1"/>
</p:tagLst>
</file>

<file path=ppt/tags/tag68.xml><?xml version="1.0" encoding="utf-8"?>
<p:tagLst xmlns:p="http://schemas.openxmlformats.org/presentationml/2006/main">
  <p:tag name="PA" val="v5.2.4"/>
  <p:tag name="RESOURCELIBID_ANIM" val="557346"/>
  <p:tag name="KSO_WM_UNIT_DIAGRAM_MODELTYPE" val="flashPicture"/>
  <p:tag name="KSO_WM_UNIT_HIGHLIGHT" val="0"/>
  <p:tag name="KSO_WM_UNIT_COMPATIBLE" val="0"/>
  <p:tag name="KSO_WM_UNIT_DIAGRAM_ISNUMVISUAL" val="0"/>
  <p:tag name="KSO_WM_UNIT_DIAGRAM_ISREFERUNIT" val="0"/>
  <p:tag name="KSO_WM_DIAGRAM_GROUP_CODE" val="ζ1-1"/>
  <p:tag name="KSO_WM_UNIT_TYPE" val="ζ_h_i"/>
  <p:tag name="KSO_WM_UNIT_INDEX" val="1_2_1"/>
  <p:tag name="KSO_WM_UNIT_ID" val="mixed20199737_1*ζ_h_i*1_2_1"/>
  <p:tag name="KSO_WM_TEMPLATE_CATEGORY" val="mixed"/>
  <p:tag name="KSO_WM_TEMPLATE_INDEX" val="20199737"/>
  <p:tag name="KSO_WM_UNIT_LAYERLEVEL" val="1_1_1"/>
  <p:tag name="KSO_WM_TAG_VERSION" val="1.0"/>
  <p:tag name="KSO_WM_BEAUTIFY_FLAG" val="#wm#"/>
  <p:tag name="KSO_WM_UNIT_FLASH_PICTURE_RATE" val="2"/>
  <p:tag name="KSO_WM_FULL_TEXT_BEAUTIFY_COPY_ID" val="67"/>
</p:tagLst>
</file>

<file path=ppt/tags/tag69.xml><?xml version="1.0" encoding="utf-8"?>
<p:tagLst xmlns:p="http://schemas.openxmlformats.org/presentationml/2006/main">
  <p:tag name="PA" val="v5.2.4"/>
  <p:tag name="RESOURCELIBID_ANIM" val="557346"/>
  <p:tag name="KSO_WM_UNIT_DIAGRAM_MODELTYPE" val="flashPicture"/>
  <p:tag name="KSO_WM_UNIT_HIGHLIGHT" val="0"/>
  <p:tag name="KSO_WM_UNIT_COMPATIBLE" val="0"/>
  <p:tag name="KSO_WM_UNIT_DIAGRAM_ISNUMVISUAL" val="0"/>
  <p:tag name="KSO_WM_UNIT_DIAGRAM_ISREFERUNIT" val="0"/>
  <p:tag name="KSO_WM_DIAGRAM_GROUP_CODE" val="ζ1-1"/>
  <p:tag name="KSO_WM_UNIT_TYPE" val="ζ_h_i"/>
  <p:tag name="KSO_WM_UNIT_INDEX" val="1_3_1"/>
  <p:tag name="KSO_WM_UNIT_ID" val="mixed20199737_1*ζ_h_i*1_3_1"/>
  <p:tag name="KSO_WM_TEMPLATE_CATEGORY" val="mixed"/>
  <p:tag name="KSO_WM_TEMPLATE_INDEX" val="20199737"/>
  <p:tag name="KSO_WM_UNIT_LAYERLEVEL" val="1_1_1"/>
  <p:tag name="KSO_WM_TAG_VERSION" val="1.0"/>
  <p:tag name="KSO_WM_BEAUTIFY_FLAG" val="#wm#"/>
  <p:tag name="KSO_WM_UNIT_FLASH_PICTURE_RATE" val="2"/>
  <p:tag name="KSO_WM_FULL_TEXT_BEAUTIFY_COPY_ID" val="68"/>
</p:tagLst>
</file>

<file path=ppt/tags/tag7.xml><?xml version="1.0" encoding="utf-8"?>
<p:tagLst xmlns:p="http://schemas.openxmlformats.org/presentationml/2006/main">
  <p:tag name="KSO_WM_FULL_TEXT_BEAUTIFY_COPY_ID" val="10"/>
</p:tagLst>
</file>

<file path=ppt/tags/tag70.xml><?xml version="1.0" encoding="utf-8"?>
<p:tagLst xmlns:p="http://schemas.openxmlformats.org/presentationml/2006/main">
  <p:tag name="PA" val="v5.2.4"/>
  <p:tag name="RESOURCELIBID_ANIM" val="557346"/>
  <p:tag name="KSO_WM_UNIT_DIAGRAM_MODELTYPE" val="flashPicture"/>
  <p:tag name="KSO_WM_UNIT_HIGHLIGHT" val="0"/>
  <p:tag name="KSO_WM_UNIT_COMPATIBLE" val="0"/>
  <p:tag name="KSO_WM_UNIT_DIAGRAM_ISNUMVISUAL" val="0"/>
  <p:tag name="KSO_WM_UNIT_DIAGRAM_ISREFERUNIT" val="0"/>
  <p:tag name="KSO_WM_DIAGRAM_GROUP_CODE" val="ζ1-1"/>
  <p:tag name="KSO_WM_UNIT_TYPE" val="ζ_h_i"/>
  <p:tag name="KSO_WM_UNIT_INDEX" val="1_4_1"/>
  <p:tag name="KSO_WM_UNIT_ID" val="mixed20199737_1*ζ_h_i*1_4_1"/>
  <p:tag name="KSO_WM_TEMPLATE_CATEGORY" val="mixed"/>
  <p:tag name="KSO_WM_TEMPLATE_INDEX" val="20199737"/>
  <p:tag name="KSO_WM_UNIT_LAYERLEVEL" val="1_1_1"/>
  <p:tag name="KSO_WM_TAG_VERSION" val="1.0"/>
  <p:tag name="KSO_WM_BEAUTIFY_FLAG" val="#wm#"/>
  <p:tag name="KSO_WM_UNIT_FLASH_PICTURE_RATE" val="2"/>
  <p:tag name="KSO_WM_FULL_TEXT_BEAUTIFY_COPY_ID" val="69"/>
</p:tagLst>
</file>

<file path=ppt/tags/tag71.xml><?xml version="1.0" encoding="utf-8"?>
<p:tagLst xmlns:p="http://schemas.openxmlformats.org/presentationml/2006/main">
  <p:tag name="PA" val="v5.2.4"/>
  <p:tag name="RESOURCELIBID_ANIM" val="557346"/>
  <p:tag name="KSO_WM_UNIT_DIAGRAM_MODELTYPE" val="flashPicture"/>
  <p:tag name="KSO_WM_UNIT_HIGHLIGHT" val="0"/>
  <p:tag name="KSO_WM_UNIT_COMPATIBLE" val="0"/>
  <p:tag name="KSO_WM_UNIT_DIAGRAM_ISNUMVISUAL" val="0"/>
  <p:tag name="KSO_WM_UNIT_DIAGRAM_ISREFERUNIT" val="0"/>
  <p:tag name="KSO_WM_DIAGRAM_GROUP_CODE" val="ζ1-1"/>
  <p:tag name="KSO_WM_UNIT_TYPE" val="ζ_h_i"/>
  <p:tag name="KSO_WM_UNIT_INDEX" val="1_1_1"/>
  <p:tag name="KSO_WM_UNIT_ID" val="mixed20199737_1*ζ_h_i*1_1_1"/>
  <p:tag name="KSO_WM_TEMPLATE_CATEGORY" val="mixed"/>
  <p:tag name="KSO_WM_TEMPLATE_INDEX" val="20199737"/>
  <p:tag name="KSO_WM_UNIT_LAYERLEVEL" val="1_1_1"/>
  <p:tag name="KSO_WM_TAG_VERSION" val="1.0"/>
  <p:tag name="KSO_WM_BEAUTIFY_FLAG" val="#wm#"/>
  <p:tag name="KSO_WM_UNIT_FLASH_PICTURE_RATE" val="2"/>
  <p:tag name="KSO_WM_FULL_TEXT_BEAUTIFY_COPY_ID" val="70"/>
</p:tagLst>
</file>

<file path=ppt/tags/tag72.xml><?xml version="1.0" encoding="utf-8"?>
<p:tagLst xmlns:p="http://schemas.openxmlformats.org/presentationml/2006/main">
  <p:tag name="KSO_WM_FULL_TEXT_BEAUTIFY_COPY_ID" val="33"/>
</p:tagLst>
</file>

<file path=ppt/tags/tag73.xml><?xml version="1.0" encoding="utf-8"?>
<p:tagLst xmlns:p="http://schemas.openxmlformats.org/presentationml/2006/main">
  <p:tag name="KSO_WM_FULL_TEXT_BEAUTIFY_COPY_ID" val="34"/>
</p:tagLst>
</file>

<file path=ppt/tags/tag74.xml><?xml version="1.0" encoding="utf-8"?>
<p:tagLst xmlns:p="http://schemas.openxmlformats.org/presentationml/2006/main">
  <p:tag name="KSO_WM_FULL_TEXT_BEAUTIFY_COPY_ID" val="35"/>
</p:tagLst>
</file>

<file path=ppt/tags/tag75.xml><?xml version="1.0" encoding="utf-8"?>
<p:tagLst xmlns:p="http://schemas.openxmlformats.org/presentationml/2006/main">
  <p:tag name="KSO_WM_FULL_TEXT_BEAUTIFY_COPY_ID" val="8"/>
</p:tagLst>
</file>

<file path=ppt/tags/tag76.xml><?xml version="1.0" encoding="utf-8"?>
<p:tagLst xmlns:p="http://schemas.openxmlformats.org/presentationml/2006/main">
  <p:tag name="KSO_WM_FULL_TEXT_BEAUTIFY_COPY_ID" val="9"/>
</p:tagLst>
</file>

<file path=ppt/tags/tag77.xml><?xml version="1.0" encoding="utf-8"?>
<p:tagLst xmlns:p="http://schemas.openxmlformats.org/presentationml/2006/main">
  <p:tag name="KSO_WM_SLIDE_ID" val="diagram20200533_1"/>
  <p:tag name="KSO_WM_TEMPLATE_SUBCATEGORY" val="10"/>
  <p:tag name="KSO_WM_SLIDE_TYPE" val="text"/>
  <p:tag name="KSO_WM_SLIDE_SUBTYPE" val="picTxt"/>
  <p:tag name="KSO_WM_SLIDE_ITEM_CNT" val="5"/>
  <p:tag name="KSO_WM_SLIDE_INDEX" val="1"/>
  <p:tag name="KSO_WM_SLIDE_SIZE" val="1336.47*338.55"/>
  <p:tag name="KSO_WM_SLIDE_POSITION" val="-188.237*179.475"/>
  <p:tag name="KSO_WM_DIAGRAM_GROUP_CODE" val="ζ1-1"/>
  <p:tag name="KSO_WM_SLIDE_DIAGTYPE" val="ζ"/>
  <p:tag name="KSO_WM_TAG_VERSION" val="1.0"/>
  <p:tag name="KSO_WM_BEAUTIFY_FLAG" val="#wm#"/>
  <p:tag name="KSO_WM_TEMPLATE_CATEGORY" val="diagram"/>
  <p:tag name="KSO_WM_TEMPLATE_INDEX" val="20200533"/>
  <p:tag name="KSO_WM_SLIDE_LAYOUT" val="a_f_ζ"/>
  <p:tag name="KSO_WM_SLIDE_LAYOUT_CNT" val="1_1_1"/>
  <p:tag name="KSO_WM_UNIT_FLASH_PICTURE_TYPE" val="1"/>
  <p:tag name="KSO_WM_FULL_TEXT_BEAUTIFY_COPY_ID" val="150997437"/>
</p:tagLst>
</file>

<file path=ppt/tags/tag78.xml><?xml version="1.0" encoding="utf-8"?>
<p:tagLst xmlns:p="http://schemas.openxmlformats.org/presentationml/2006/main">
  <p:tag name="PA" val="v4.1.3"/>
  <p:tag name="KSO_WM_FULL_TEXT_BEAUTIFY_COPY_ID" val="57"/>
</p:tagLst>
</file>

<file path=ppt/tags/tag79.xml><?xml version="1.0" encoding="utf-8"?>
<p:tagLst xmlns:p="http://schemas.openxmlformats.org/presentationml/2006/main">
  <p:tag name="KSO_WM_FULL_TEXT_BEAUTIFY_COPY_ID" val="3"/>
</p:tagLst>
</file>

<file path=ppt/tags/tag8.xml><?xml version="1.0" encoding="utf-8"?>
<p:tagLst xmlns:p="http://schemas.openxmlformats.org/presentationml/2006/main">
  <p:tag name="KSO_WM_FULL_TEXT_BEAUTIFY_COPY_ID" val="3"/>
</p:tagLst>
</file>

<file path=ppt/tags/tag80.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3316_1*f*1"/>
  <p:tag name="KSO_WM_TEMPLATE_CATEGORY" val="diagram"/>
  <p:tag name="KSO_WM_TEMPLATE_INDEX" val="20213316"/>
  <p:tag name="KSO_WM_UNIT_LAYERLEVEL" val="1"/>
  <p:tag name="KSO_WM_TAG_VERSION" val="1.0"/>
  <p:tag name="KSO_WM_BEAUTIFY_FLAG" val="#wm#"/>
  <p:tag name="KSO_WM_UNIT_DEFAULT_FONT" val="14;20;2"/>
  <p:tag name="KSO_WM_UNIT_BLOCK" val="0"/>
  <p:tag name="KSO_WM_UNIT_VALUE" val="129"/>
  <p:tag name="KSO_WM_UNIT_SHOW_EDIT_AREA_INDICATION" val="1"/>
  <p:tag name="KSO_WM_CHIP_GROUPID" val="5e6b05596848fb12bee65ac8"/>
  <p:tag name="KSO_WM_CHIP_XID" val="5e6b05596848fb12bee65aca"/>
  <p:tag name="KSO_WM_UNIT_DEC_AREA_ID" val="a6bee335dc474c73913adc45886aa53c"/>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1afd7fb9d0c442fd93f055c18b108599"/>
  <p:tag name="KSO_WM_UNIT_TEXT_FILL_FORE_SCHEMECOLOR_INDEX_BRIGHTNESS" val="0.25"/>
  <p:tag name="KSO_WM_UNIT_TEXT_FILL_FORE_SCHEMECOLOR_INDEX" val="13"/>
  <p:tag name="KSO_WM_UNIT_TEXT_FILL_TYPE" val="1"/>
  <p:tag name="KSO_WM_TEMPLATE_ASSEMBLE_XID" val="5fd0bedc1fa9d42129dd5cb9"/>
  <p:tag name="KSO_WM_TEMPLATE_ASSEMBLE_GROUPID" val="5fd0bedc1fa9d42129dd5cb9"/>
  <p:tag name="KSO_WM_FULL_TEXT_BEAUTIFY_COPY_ID" val="11"/>
</p:tagLst>
</file>

<file path=ppt/tags/tag81.xml><?xml version="1.0" encoding="utf-8"?>
<p:tagLst xmlns:p="http://schemas.openxmlformats.org/presentationml/2006/main">
  <p:tag name="KSO_WM_FULL_TEXT_BEAUTIFY_COPY_ID" val="33"/>
</p:tagLst>
</file>

<file path=ppt/tags/tag82.xml><?xml version="1.0" encoding="utf-8"?>
<p:tagLst xmlns:p="http://schemas.openxmlformats.org/presentationml/2006/main">
  <p:tag name="KSO_WM_FULL_TEXT_BEAUTIFY_COPY_ID" val="34"/>
</p:tagLst>
</file>

<file path=ppt/tags/tag83.xml><?xml version="1.0" encoding="utf-8"?>
<p:tagLst xmlns:p="http://schemas.openxmlformats.org/presentationml/2006/main">
  <p:tag name="KSO_WM_FULL_TEXT_BEAUTIFY_COPY_ID" val="35"/>
</p:tagLst>
</file>

<file path=ppt/tags/tag84.xml><?xml version="1.0" encoding="utf-8"?>
<p:tagLst xmlns:p="http://schemas.openxmlformats.org/presentationml/2006/main">
  <p:tag name="KSO_WM_FULL_TEXT_BEAUTIFY_COPY_ID" val="7180"/>
</p:tagLst>
</file>

<file path=ppt/tags/tag85.xml><?xml version="1.0" encoding="utf-8"?>
<p:tagLst xmlns:p="http://schemas.openxmlformats.org/presentationml/2006/main">
  <p:tag name="KSO_WM_SLIDE_ID" val="diagram20213316_1"/>
  <p:tag name="KSO_WM_TEMPLATE_SUBCATEGORY" val="21"/>
  <p:tag name="KSO_WM_SLIDE_TYPE" val="text"/>
  <p:tag name="KSO_WM_SLIDE_SUBTYPE" val="picTxt"/>
  <p:tag name="KSO_WM_SLIDE_ITEM_CNT" val="0"/>
  <p:tag name="KSO_WM_SLIDE_INDEX" val="1"/>
  <p:tag name="KSO_WM_SLIDE_SIZE" val="864*420"/>
  <p:tag name="KSO_WM_SLIDE_POSITION" val="48*48"/>
  <p:tag name="KSO_WM_DIAGRAM_GROUP_CODE" val="ζ1-1"/>
  <p:tag name="KSO_WM_SLIDE_DIAGTYPE" val="ζ"/>
  <p:tag name="KSO_WM_TAG_VERSION" val="1.0"/>
  <p:tag name="KSO_WM_BEAUTIFY_FLAG" val="#wm#"/>
  <p:tag name="KSO_WM_TEMPLATE_CATEGORY" val="diagram"/>
  <p:tag name="KSO_WM_TEMPLATE_INDEX" val="20213316"/>
  <p:tag name="KSO_WM_SLIDE_LAYOUT" val="a_d_f"/>
  <p:tag name="KSO_WM_SLIDE_LAYOUT_CNT" val="1_2_1"/>
  <p:tag name="KSO_WM_UNIT_FLASH_PICTURE_TYPE" val="1"/>
  <p:tag name="KSO_WM_TEMPLATE_MASTER_TYPE" val="0"/>
  <p:tag name="KSO_WM_TEMPLATE_COLOR_TYPE" val="1"/>
  <p:tag name="KSO_WM_SLIDE_LAYOUT_INFO" val="{&quot;backgroundInfo&quot;:[{&quot;bottom&quot;:0,&quot;bottomAbs&quot;:false,&quot;left&quot;:0,&quot;leftAbs&quot;:false,&quot;right&quot;:0,&quot;rightAbs&quot;:false,&quot;top&quot;:0,&quot;topAbs&quot;:false,&quot;type&quot;:&quot;general&quot;}],&quot;id&quot;:&quot;2020-12-09T20:11:09&quot;,&quot;maxSize&quot;:{&quot;size1&quot;:26.699999999999999},&quot;minSize&quot;:{&quot;size1&quot;:20},&quot;normalSize&quot;:{&quot;size1&quot;:20.000185185185181},&quot;subLayout&quot;:[{&quot;id&quot;:&quot;2020-12-09T20:11:09&quot;,&quot;margin&quot;:{&quot;bottom&quot;:0,&quot;left&quot;:1.6929999589920044,&quot;right&quot;:1.6929999589920044,&quot;top&quot;:1.7230000495910645},&quot;type&quot;:0},{&quot;id&quot;:&quot;2020-12-09T20:11:09&quot;,&quot;maxSize&quot;:{&quot;size1&quot;:63},&quot;minSize&quot;:{&quot;size1&quot;:54.5},&quot;normalSize&quot;:{&quot;size1&quot;:62.999974536978101},&quot;subLayout&quot;:[{&quot;direction&quot;:1,&quot;id&quot;:&quot;2020-12-09T20:11:09&quot;,&quot;maxSize&quot;:{&quot;size1&quot;:48.799999999999997},&quot;minSize&quot;:{&quot;size1&quot;:48.799999999999997},&quot;normalSize&quot;:{&quot;size1&quot;:48.799999999999997},&quot;subLayout&quot;:[{&quot;id&quot;:&quot;2020-12-09T20:11:09&quot;,&quot;margin&quot;:{&quot;bottom&quot;:0.026000002399086952,&quot;left&quot;:1.6929999589920044,&quot;right&quot;:0.026000002399086952,&quot;top&quot;:0.42300000786781311},&quot;type&quot;:0},{&quot;id&quot;:&quot;2020-12-09T20:11:09&quot;,&quot;margin&quot;:{&quot;bottom&quot;:0.026000002399086952,&quot;left&quot;:0.81999999284744263,&quot;right&quot;:1.6929999589920044,&quot;top&quot;:0.42300000786781311},&quot;type&quot;:0}],&quot;type&quot;:0},{&quot;id&quot;:&quot;2020-12-09T20:11:09&quot;,&quot;margin&quot;:{&quot;bottom&quot;:1.6929999589920044,&quot;left&quot;:1.6929999589920044,&quot;right&quot;:1.6929999589920044,&quot;top&quot;:0.81999999284744263},&quot;type&quot;:0}],&quot;type&quot;:0}],&quot;type&quot;:0}"/>
  <p:tag name="KSO_WM_SLIDE_CAN_ADD_NAVIGATION" val="1"/>
  <p:tag name="KSO_WM_SLIDE_BACKGROUND" val="[&quot;general&quot;]"/>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696420553136823a5e61c7"/>
  <p:tag name="KSO_WM_CHIP_FILLPROP" val="[[{&quot;text_align&quot;:&quot;lt&quot;,&quot;text_direction&quot;:&quot;horizontal&quot;,&quot;support_big_font&quot;:false,&quot;fill_id&quot;:&quot;ccf7ac6eb78242d3b46403a79b5acfa5&quot;,&quot;fill_align&quot;:&quot;lt&quot;,&quot;chip_types&quot;:[&quot;header&quot;]},{&quot;text_align&quot;:&quot;lm&quot;,&quot;text_direction&quot;:&quot;horizontal&quot;,&quot;support_features&quot;:[&quot;collage&quot;],&quot;support_big_font&quot;:false,&quot;fill_id&quot;:&quot;f2c2f54f95b24ec3afa774b7aabd4290&quot;,&quot;fill_align&quot;:&quot;lm&quot;,&quot;chip_types&quot;:[&quot;pictext&quot;,&quot;picture&quot;,&quot;chart&quot;,&quot;table&quot;]},{&quot;text_align&quot;:&quot;lm&quot;,&quot;text_direction&quot;:&quot;horizontal&quot;,&quot;support_features&quot;:[&quot;collage&quot;],&quot;support_big_font&quot;:false,&quot;fill_id&quot;:&quot;54b55bc19a5f42b19b72b2359100cff1&quot;,&quot;fill_align&quot;:&quot;lm&quot;,&quot;chip_types&quot;:[&quot;pictext&quot;,&quot;picture&quot;,&quot;chart&quot;,&quot;table&quot;]},{&quot;text_align&quot;:&quot;lt&quot;,&quot;text_direction&quot;:&quot;horizontal&quot;,&quot;support_big_font&quot;:false,&quot;fill_id&quot;:&quot;d47d495373684b538a3af4bf9deb6852&quot;,&quot;fill_align&quot;:&quot;lt&quot;,&quot;chip_types&quot;:[&quot;text&quot;]}]]"/>
  <p:tag name="FIXED_XID_TMP" val="5f5ee1ca4d6848d78f644aec"/>
  <p:tag name="KSO_WM_CHIP_DECFILLPROP" val="[]"/>
  <p:tag name="KSO_WM_CHIP_GROUPID" val="5f5ee1ca4d6848d78f644aec"/>
  <p:tag name="KSO_WM_SLIDE_BK_DARK_LIGHT" val="2"/>
  <p:tag name="KSO_WM_SLIDE_BACKGROUND_TYPE" val="general"/>
  <p:tag name="KSO_WM_SLIDE_SUPPORT_FEATURE_TYPE" val="0"/>
  <p:tag name="KSO_WM_TEMPLATE_ASSEMBLE_XID" val="5fd0bedc1fa9d42129dd5cb9"/>
  <p:tag name="KSO_WM_TEMPLATE_ASSEMBLE_GROUPID" val="5fd0bedc1fa9d42129dd5cb9"/>
  <p:tag name="KSO_WM_FULL_TEXT_BEAUTIFY_COPY_ID" val="150997438"/>
</p:tagLst>
</file>

<file path=ppt/tags/tag86.xml><?xml version="1.0" encoding="utf-8"?>
<p:tagLst xmlns:p="http://schemas.openxmlformats.org/presentationml/2006/main">
  <p:tag name="KSO_WM_FULL_TEXT_BEAUTIFY_COPY_ID" val="30"/>
</p:tagLst>
</file>

<file path=ppt/tags/tag87.xml><?xml version="1.0" encoding="utf-8"?>
<p:tagLst xmlns:p="http://schemas.openxmlformats.org/presentationml/2006/main">
  <p:tag name="PA" val="v4.1.3"/>
  <p:tag name="KSO_WM_FULL_TEXT_BEAUTIFY_COPY_ID" val="23"/>
</p:tagLst>
</file>

<file path=ppt/tags/tag88.xml><?xml version="1.0" encoding="utf-8"?>
<p:tagLst xmlns:p="http://schemas.openxmlformats.org/presentationml/2006/main">
  <p:tag name="PA" val="v5.1.1"/>
</p:tagLst>
</file>

<file path=ppt/tags/tag89.xml><?xml version="1.0" encoding="utf-8"?>
<p:tagLst xmlns:p="http://schemas.openxmlformats.org/presentationml/2006/main">
  <p:tag name="PA" val="v5.1.1"/>
  <p:tag name="KSO_WM_FULL_TEXT_BEAUTIFY_COPY_ID" val="11"/>
</p:tagLst>
</file>

<file path=ppt/tags/tag9.xml><?xml version="1.0" encoding="utf-8"?>
<p:tagLst xmlns:p="http://schemas.openxmlformats.org/presentationml/2006/main">
  <p:tag name="PA" val="v4.1.3"/>
  <p:tag name="KSO_WM_FULL_TEXT_BEAUTIFY_COPY_ID" val="14"/>
</p:tagLst>
</file>

<file path=ppt/tags/tag90.xml><?xml version="1.0" encoding="utf-8"?>
<p:tagLst xmlns:p="http://schemas.openxmlformats.org/presentationml/2006/main">
  <p:tag name="PA" val="v5.1.1"/>
  <p:tag name="KSO_WM_FULL_TEXT_BEAUTIFY_COPY_ID" val="14"/>
</p:tagLst>
</file>

<file path=ppt/tags/tag91.xml><?xml version="1.0" encoding="utf-8"?>
<p:tagLst xmlns:p="http://schemas.openxmlformats.org/presentationml/2006/main">
  <p:tag name="PA" val="v5.1.1"/>
  <p:tag name="KSO_WM_FULL_TEXT_BEAUTIFY_COPY_ID" val="15"/>
</p:tagLst>
</file>

<file path=ppt/tags/tag92.xml><?xml version="1.0" encoding="utf-8"?>
<p:tagLst xmlns:p="http://schemas.openxmlformats.org/presentationml/2006/main">
  <p:tag name="KSO_WM_FULL_TEXT_BEAUTIFY_COPY_ID" val="28"/>
</p:tagLst>
</file>

<file path=ppt/tags/tag93.xml><?xml version="1.0" encoding="utf-8"?>
<p:tagLst xmlns:p="http://schemas.openxmlformats.org/presentationml/2006/main">
  <p:tag name="KSO_WM_FULL_TEXT_BEAUTIFY_COPY_ID" val="33"/>
</p:tagLst>
</file>

<file path=ppt/tags/tag94.xml><?xml version="1.0" encoding="utf-8"?>
<p:tagLst xmlns:p="http://schemas.openxmlformats.org/presentationml/2006/main">
  <p:tag name="KSO_WM_FULL_TEXT_BEAUTIFY_COPY_ID" val="31"/>
</p:tagLst>
</file>

<file path=ppt/tags/tag95.xml><?xml version="1.0" encoding="utf-8"?>
<p:tagLst xmlns:p="http://schemas.openxmlformats.org/presentationml/2006/main">
  <p:tag name="KSO_WM_FULL_TEXT_BEAUTIFY_COPY_ID" val="34"/>
</p:tagLst>
</file>

<file path=ppt/tags/tag96.xml><?xml version="1.0" encoding="utf-8"?>
<p:tagLst xmlns:p="http://schemas.openxmlformats.org/presentationml/2006/main">
  <p:tag name="KSO_WM_FULL_TEXT_BEAUTIFY_COPY_ID" val="35"/>
</p:tagLst>
</file>

<file path=ppt/tags/tag97.xml><?xml version="1.0" encoding="utf-8"?>
<p:tagLst xmlns:p="http://schemas.openxmlformats.org/presentationml/2006/main">
  <p:tag name="KSO_WM_FULL_TEXT_BEAUTIFY_COPY_ID" val="32"/>
</p:tagLst>
</file>

<file path=ppt/tags/tag98.xml><?xml version="1.0" encoding="utf-8"?>
<p:tagLst xmlns:p="http://schemas.openxmlformats.org/presentationml/2006/main">
  <p:tag name="KSO_WM_FULL_TEXT_BEAUTIFY_COPY_ID" val="150995250"/>
</p:tagLst>
</file>

<file path=ppt/tags/tag99.xml><?xml version="1.0" encoding="utf-8"?>
<p:tagLst xmlns:p="http://schemas.openxmlformats.org/presentationml/2006/main">
  <p:tag name="KSO_WM_FULL_TEXT_BEAUTIFY_COPY_ID" val="2"/>
</p:tagLst>
</file>

<file path=ppt/theme/theme1.xml><?xml version="1.0" encoding="utf-8"?>
<a:theme xmlns:a="http://schemas.openxmlformats.org/drawingml/2006/main" name="Office 主题​​">
  <a:themeElements>
    <a:clrScheme name="Corden">
      <a:dk1>
        <a:srgbClr val="000000"/>
      </a:dk1>
      <a:lt1>
        <a:srgbClr val="FFFFFF"/>
      </a:lt1>
      <a:dk2>
        <a:srgbClr val="44546A"/>
      </a:dk2>
      <a:lt2>
        <a:srgbClr val="E7E6E6"/>
      </a:lt2>
      <a:accent1>
        <a:srgbClr val="4B6CB7"/>
      </a:accent1>
      <a:accent2>
        <a:srgbClr val="182848"/>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6149</Words>
  <Application>WPS 演示</Application>
  <PresentationFormat>宽屏</PresentationFormat>
  <Paragraphs>760</Paragraphs>
  <Slides>36</Slides>
  <Notes>0</Notes>
  <HiddenSlides>0</HiddenSlides>
  <MMClips>1</MMClips>
  <ScaleCrop>false</ScaleCrop>
  <HeadingPairs>
    <vt:vector size="8" baseType="variant">
      <vt:variant>
        <vt:lpstr>已用的字体</vt:lpstr>
      </vt:variant>
      <vt:variant>
        <vt:i4>22</vt:i4>
      </vt:variant>
      <vt:variant>
        <vt:lpstr>主题</vt:lpstr>
      </vt:variant>
      <vt:variant>
        <vt:i4>1</vt:i4>
      </vt:variant>
      <vt:variant>
        <vt:lpstr>嵌入 OLE 服务器</vt:lpstr>
      </vt:variant>
      <vt:variant>
        <vt:i4>1</vt:i4>
      </vt:variant>
      <vt:variant>
        <vt:lpstr>幻灯片标题</vt:lpstr>
      </vt:variant>
      <vt:variant>
        <vt:i4>36</vt:i4>
      </vt:variant>
    </vt:vector>
  </HeadingPairs>
  <TitlesOfParts>
    <vt:vector size="60" baseType="lpstr">
      <vt:lpstr>Arial</vt:lpstr>
      <vt:lpstr>宋体</vt:lpstr>
      <vt:lpstr>Wingdings</vt:lpstr>
      <vt:lpstr>思源黑体</vt:lpstr>
      <vt:lpstr>阿里巴巴普惠体 Heavy</vt:lpstr>
      <vt:lpstr>思源黑体</vt:lpstr>
      <vt:lpstr>Segoe UI</vt:lpstr>
      <vt:lpstr>微软雅黑</vt:lpstr>
      <vt:lpstr>DINCond-Medium</vt:lpstr>
      <vt:lpstr>Euphorigenic</vt:lpstr>
      <vt:lpstr>阿里巴巴普惠体 R</vt:lpstr>
      <vt:lpstr>Arial Unicode MS</vt:lpstr>
      <vt:lpstr>等线 Light</vt:lpstr>
      <vt:lpstr>等线</vt:lpstr>
      <vt:lpstr>Calibri</vt:lpstr>
      <vt:lpstr>Noto Sans S Chinese Thin</vt:lpstr>
      <vt:lpstr>阿里巴巴普惠体 Light</vt:lpstr>
      <vt:lpstr>微软雅黑 Light</vt:lpstr>
      <vt:lpstr>黑体</vt:lpstr>
      <vt:lpstr>Times New Roman</vt:lpstr>
      <vt:lpstr>微软雅黑 Light</vt:lpstr>
      <vt:lpstr>汉仪旗黑-85S</vt:lpstr>
      <vt:lpstr>Office 主题​​</vt:lpstr>
      <vt:lpstr>Photoshop.Image.20</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Administrater</dc:creator>
  <cp:lastModifiedBy>博视源策划｜郑百思</cp:lastModifiedBy>
  <cp:revision>41</cp:revision>
  <dcterms:created xsi:type="dcterms:W3CDTF">2019-11-19T13:27:00Z</dcterms:created>
  <dcterms:modified xsi:type="dcterms:W3CDTF">2021-06-19T00:17:24Z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2052-11.1.0.10577</vt:lpwstr>
  </property>
  <property fmtid="{D5CDD505-2E9C-101B-9397-08002B2CF9AE}" pid="3" name="ICV">
    <vt:lpwstr>6CEF4F3D0E3A40CE87102FA88214A247</vt:lpwstr>
  </property>
</Properties>
</file>