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2.svg" ContentType="image/svg+xml"/>
  <Override PartName="/ppt/media/image14.svg" ContentType="image/svg+xml"/>
  <Override PartName="/ppt/media/image16.svg" ContentType="image/svg+xml"/>
  <Override PartName="/ppt/media/image2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sldIdLst>
    <p:sldId id="339" r:id="rId4"/>
    <p:sldId id="260" r:id="rId5"/>
    <p:sldId id="262" r:id="rId6"/>
    <p:sldId id="320" r:id="rId7"/>
    <p:sldId id="321" r:id="rId8"/>
    <p:sldId id="333" r:id="rId9"/>
    <p:sldId id="322" r:id="rId10"/>
    <p:sldId id="323" r:id="rId11"/>
    <p:sldId id="316" r:id="rId12"/>
    <p:sldId id="318" r:id="rId13"/>
    <p:sldId id="280" r:id="rId14"/>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B03"/>
    <a:srgbClr val="FBA835"/>
    <a:srgbClr val="FBAB37"/>
    <a:srgbClr val="FD9719"/>
    <a:srgbClr val="E4E5E4"/>
    <a:srgbClr val="E0E0DF"/>
    <a:srgbClr val="797979"/>
    <a:srgbClr val="404040"/>
    <a:srgbClr val="FBA833"/>
    <a:srgbClr val="FCA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gs" Target="tags/tag333.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背景 拷贝"/>
          <p:cNvPicPr>
            <a:picLocks noChangeAspect="1"/>
          </p:cNvPicPr>
          <p:nvPr userDrawn="1"/>
        </p:nvPicPr>
        <p:blipFill>
          <a:blip r:embed="rId2"/>
          <a:stretch>
            <a:fillRect/>
          </a:stretch>
        </p:blipFill>
        <p:spPr>
          <a:xfrm>
            <a:off x="0" y="2599690"/>
            <a:ext cx="12192000" cy="42583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背景 拷贝"/>
          <p:cNvPicPr>
            <a:picLocks noChangeAspect="1"/>
          </p:cNvPicPr>
          <p:nvPr userDrawn="1"/>
        </p:nvPicPr>
        <p:blipFill>
          <a:blip r:embed="rId2"/>
          <a:stretch>
            <a:fillRect/>
          </a:stretch>
        </p:blipFill>
        <p:spPr>
          <a:xfrm>
            <a:off x="0" y="2599690"/>
            <a:ext cx="12192000" cy="425831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3"/>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Specifications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软件荣誉</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Software honors</a:t>
            </a:r>
            <a:endParaRPr sz="1200">
              <a:solidFill>
                <a:srgbClr val="404040">
                  <a:alpha val="70000"/>
                </a:srgbClr>
              </a:solidFill>
              <a:latin typeface="思源黑体 CN Normal" panose="020B0400000000000000" charset="-122"/>
              <a:ea typeface="思源黑体 CN Normal" panose="020B0400000000000000" charset="-122"/>
            </a:endParaRPr>
          </a:p>
        </p:txBody>
      </p:sp>
      <p:sp>
        <p:nvSpPr>
          <p:cNvPr id="2" name="矩形 1"/>
          <p:cNvSpPr/>
          <p:nvPr userDrawn="1">
            <p:custDataLst>
              <p:tags r:id="rId4"/>
            </p:custDataLst>
          </p:nvPr>
        </p:nvSpPr>
        <p:spPr>
          <a:xfrm>
            <a:off x="302260" y="0"/>
            <a:ext cx="1144714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12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目录页"/>
          <p:cNvPicPr>
            <a:picLocks noChangeAspect="1"/>
          </p:cNvPicPr>
          <p:nvPr userDrawn="1"/>
        </p:nvPicPr>
        <p:blipFill>
          <a:blip r:embed="rId2"/>
          <a:stretch>
            <a:fillRect/>
          </a:stretch>
        </p:blipFill>
        <p:spPr>
          <a:xfrm>
            <a:off x="1820545" y="0"/>
            <a:ext cx="10371455"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合作客户</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Cooperative customers</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矩形 5"/>
          <p:cNvSpPr/>
          <p:nvPr userDrawn="1"/>
        </p:nvSpPr>
        <p:spPr>
          <a:xfrm>
            <a:off x="7843520" y="-10160"/>
            <a:ext cx="4349115" cy="68580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企业介绍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Enterprise introduction</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3" name="矩形 2"/>
          <p:cNvSpPr/>
          <p:nvPr userDrawn="1"/>
        </p:nvSpPr>
        <p:spPr>
          <a:xfrm>
            <a:off x="7899400" y="-19050"/>
            <a:ext cx="4279900" cy="687070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设备介绍</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Equipment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规格参数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sym typeface="+mn-ea"/>
              </a:rPr>
              <a:t>Specifications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2023-02-18</a:t>
            </a:r>
            <a:endParaRPr lang="en-US" altLang="zh-CN" smtClean="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891540"/>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特色介绍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sym typeface="+mn-ea"/>
              </a:rPr>
              <a:t>Features</a:t>
            </a:r>
            <a:endParaRPr sz="1200">
              <a:solidFill>
                <a:srgbClr val="404040">
                  <a:alpha val="70000"/>
                </a:srgbClr>
              </a:solidFill>
              <a:latin typeface="思源黑体 CN Normal" panose="020B0400000000000000" charset="-122"/>
              <a:ea typeface="思源黑体 CN Normal" panose="020B0400000000000000" charset="-122"/>
              <a:sym typeface="+mn-ea"/>
            </a:endParaRPr>
          </a:p>
          <a:p>
            <a:endParaRPr sz="1200">
              <a:solidFill>
                <a:srgbClr val="404040">
                  <a:alpha val="70000"/>
                </a:srgbClr>
              </a:solidFill>
              <a:latin typeface="思源黑体 CN Normal" panose="020B0400000000000000" charset="-122"/>
              <a:ea typeface="思源黑体 CN Normal" panose="020B0400000000000000" charset="-122"/>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nvGrpSpPr>
        <p:grpSpPr>
          <a:xfrm>
            <a:off x="0" y="-5715"/>
            <a:ext cx="9611360" cy="6863715"/>
            <a:chOff x="0" y="-9"/>
            <a:chExt cx="15136" cy="10809"/>
          </a:xfrm>
        </p:grpSpPr>
        <p:sp>
          <p:nvSpPr>
            <p:cNvPr id="7" name="任意多边形 6"/>
            <p:cNvSpPr/>
            <p:nvPr userDrawn="1">
              <p:custDataLst>
                <p:tags r:id="rId2"/>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userDrawn="1">
              <p:custDataLst>
                <p:tags r:id="rId3"/>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tags" Target="../tags/tag2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tags" Target="../tags/tag325.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31.jpeg"/><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tags" Target="../tags/tag330.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image" Target="../media/image5.jpeg"/><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image" Target="../media/image6.png"/><Relationship Id="rId22" Type="http://schemas.openxmlformats.org/officeDocument/2006/relationships/slideLayout" Target="../slideLayouts/slideLayout3.xml"/><Relationship Id="rId21" Type="http://schemas.openxmlformats.org/officeDocument/2006/relationships/tags" Target="../tags/tag54.xml"/><Relationship Id="rId20" Type="http://schemas.openxmlformats.org/officeDocument/2006/relationships/image" Target="../media/image8.png"/><Relationship Id="rId2" Type="http://schemas.openxmlformats.org/officeDocument/2006/relationships/tags" Target="../tags/tag38.xml"/><Relationship Id="rId19" Type="http://schemas.openxmlformats.org/officeDocument/2006/relationships/image" Target="../media/image7.png"/><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99" Type="http://schemas.openxmlformats.org/officeDocument/2006/relationships/tags" Target="../tags/tag153.xml"/><Relationship Id="rId98" Type="http://schemas.openxmlformats.org/officeDocument/2006/relationships/tags" Target="../tags/tag152.xml"/><Relationship Id="rId97" Type="http://schemas.openxmlformats.org/officeDocument/2006/relationships/tags" Target="../tags/tag151.xml"/><Relationship Id="rId96" Type="http://schemas.openxmlformats.org/officeDocument/2006/relationships/tags" Target="../tags/tag150.xml"/><Relationship Id="rId95" Type="http://schemas.openxmlformats.org/officeDocument/2006/relationships/tags" Target="../tags/tag149.xml"/><Relationship Id="rId94" Type="http://schemas.openxmlformats.org/officeDocument/2006/relationships/tags" Target="../tags/tag148.xml"/><Relationship Id="rId93" Type="http://schemas.openxmlformats.org/officeDocument/2006/relationships/tags" Target="../tags/tag147.xml"/><Relationship Id="rId92" Type="http://schemas.openxmlformats.org/officeDocument/2006/relationships/tags" Target="../tags/tag146.xml"/><Relationship Id="rId91" Type="http://schemas.openxmlformats.org/officeDocument/2006/relationships/tags" Target="../tags/tag145.xml"/><Relationship Id="rId90" Type="http://schemas.openxmlformats.org/officeDocument/2006/relationships/tags" Target="../tags/tag144.xml"/><Relationship Id="rId9" Type="http://schemas.openxmlformats.org/officeDocument/2006/relationships/tags" Target="../tags/tag63.xml"/><Relationship Id="rId89" Type="http://schemas.openxmlformats.org/officeDocument/2006/relationships/tags" Target="../tags/tag143.xml"/><Relationship Id="rId88" Type="http://schemas.openxmlformats.org/officeDocument/2006/relationships/tags" Target="../tags/tag142.xml"/><Relationship Id="rId87" Type="http://schemas.openxmlformats.org/officeDocument/2006/relationships/tags" Target="../tags/tag141.xml"/><Relationship Id="rId86" Type="http://schemas.openxmlformats.org/officeDocument/2006/relationships/tags" Target="../tags/tag140.xml"/><Relationship Id="rId85" Type="http://schemas.openxmlformats.org/officeDocument/2006/relationships/tags" Target="../tags/tag139.xml"/><Relationship Id="rId84" Type="http://schemas.openxmlformats.org/officeDocument/2006/relationships/tags" Target="../tags/tag138.xml"/><Relationship Id="rId83" Type="http://schemas.openxmlformats.org/officeDocument/2006/relationships/tags" Target="../tags/tag137.xml"/><Relationship Id="rId82" Type="http://schemas.openxmlformats.org/officeDocument/2006/relationships/tags" Target="../tags/tag136.xml"/><Relationship Id="rId81" Type="http://schemas.openxmlformats.org/officeDocument/2006/relationships/tags" Target="../tags/tag135.xml"/><Relationship Id="rId80" Type="http://schemas.openxmlformats.org/officeDocument/2006/relationships/tags" Target="../tags/tag134.xml"/><Relationship Id="rId8" Type="http://schemas.openxmlformats.org/officeDocument/2006/relationships/tags" Target="../tags/tag62.xml"/><Relationship Id="rId79" Type="http://schemas.openxmlformats.org/officeDocument/2006/relationships/tags" Target="../tags/tag133.xml"/><Relationship Id="rId78" Type="http://schemas.openxmlformats.org/officeDocument/2006/relationships/tags" Target="../tags/tag132.xml"/><Relationship Id="rId77" Type="http://schemas.openxmlformats.org/officeDocument/2006/relationships/tags" Target="../tags/tag131.xml"/><Relationship Id="rId76" Type="http://schemas.openxmlformats.org/officeDocument/2006/relationships/tags" Target="../tags/tag130.xml"/><Relationship Id="rId75" Type="http://schemas.openxmlformats.org/officeDocument/2006/relationships/tags" Target="../tags/tag129.xml"/><Relationship Id="rId74" Type="http://schemas.openxmlformats.org/officeDocument/2006/relationships/tags" Target="../tags/tag128.xml"/><Relationship Id="rId73" Type="http://schemas.openxmlformats.org/officeDocument/2006/relationships/tags" Target="../tags/tag127.xml"/><Relationship Id="rId72" Type="http://schemas.openxmlformats.org/officeDocument/2006/relationships/tags" Target="../tags/tag126.xml"/><Relationship Id="rId71" Type="http://schemas.openxmlformats.org/officeDocument/2006/relationships/tags" Target="../tags/tag125.xml"/><Relationship Id="rId70" Type="http://schemas.openxmlformats.org/officeDocument/2006/relationships/tags" Target="../tags/tag124.xml"/><Relationship Id="rId7" Type="http://schemas.openxmlformats.org/officeDocument/2006/relationships/tags" Target="../tags/tag61.xml"/><Relationship Id="rId69" Type="http://schemas.openxmlformats.org/officeDocument/2006/relationships/tags" Target="../tags/tag123.xml"/><Relationship Id="rId68" Type="http://schemas.openxmlformats.org/officeDocument/2006/relationships/tags" Target="../tags/tag122.xml"/><Relationship Id="rId67" Type="http://schemas.openxmlformats.org/officeDocument/2006/relationships/tags" Target="../tags/tag121.xml"/><Relationship Id="rId66" Type="http://schemas.openxmlformats.org/officeDocument/2006/relationships/tags" Target="../tags/tag120.xml"/><Relationship Id="rId65" Type="http://schemas.openxmlformats.org/officeDocument/2006/relationships/tags" Target="../tags/tag119.xml"/><Relationship Id="rId64" Type="http://schemas.openxmlformats.org/officeDocument/2006/relationships/tags" Target="../tags/tag118.xml"/><Relationship Id="rId63" Type="http://schemas.openxmlformats.org/officeDocument/2006/relationships/tags" Target="../tags/tag117.xml"/><Relationship Id="rId62" Type="http://schemas.openxmlformats.org/officeDocument/2006/relationships/tags" Target="../tags/tag116.xml"/><Relationship Id="rId61" Type="http://schemas.openxmlformats.org/officeDocument/2006/relationships/tags" Target="../tags/tag115.xml"/><Relationship Id="rId60" Type="http://schemas.openxmlformats.org/officeDocument/2006/relationships/tags" Target="../tags/tag114.xml"/><Relationship Id="rId6" Type="http://schemas.openxmlformats.org/officeDocument/2006/relationships/tags" Target="../tags/tag60.xml"/><Relationship Id="rId59" Type="http://schemas.openxmlformats.org/officeDocument/2006/relationships/tags" Target="../tags/tag113.xml"/><Relationship Id="rId58" Type="http://schemas.openxmlformats.org/officeDocument/2006/relationships/tags" Target="../tags/tag112.xml"/><Relationship Id="rId57" Type="http://schemas.openxmlformats.org/officeDocument/2006/relationships/tags" Target="../tags/tag111.xml"/><Relationship Id="rId56" Type="http://schemas.openxmlformats.org/officeDocument/2006/relationships/tags" Target="../tags/tag110.xml"/><Relationship Id="rId55" Type="http://schemas.openxmlformats.org/officeDocument/2006/relationships/tags" Target="../tags/tag109.xml"/><Relationship Id="rId54" Type="http://schemas.openxmlformats.org/officeDocument/2006/relationships/tags" Target="../tags/tag108.xml"/><Relationship Id="rId53" Type="http://schemas.openxmlformats.org/officeDocument/2006/relationships/tags" Target="../tags/tag107.xml"/><Relationship Id="rId52" Type="http://schemas.openxmlformats.org/officeDocument/2006/relationships/tags" Target="../tags/tag106.xml"/><Relationship Id="rId51" Type="http://schemas.openxmlformats.org/officeDocument/2006/relationships/tags" Target="../tags/tag105.xml"/><Relationship Id="rId50" Type="http://schemas.openxmlformats.org/officeDocument/2006/relationships/tags" Target="../tags/tag104.xml"/><Relationship Id="rId5" Type="http://schemas.openxmlformats.org/officeDocument/2006/relationships/tags" Target="../tags/tag59.xml"/><Relationship Id="rId49" Type="http://schemas.openxmlformats.org/officeDocument/2006/relationships/tags" Target="../tags/tag103.xml"/><Relationship Id="rId48" Type="http://schemas.openxmlformats.org/officeDocument/2006/relationships/tags" Target="../tags/tag102.xml"/><Relationship Id="rId47" Type="http://schemas.openxmlformats.org/officeDocument/2006/relationships/tags" Target="../tags/tag101.xml"/><Relationship Id="rId46" Type="http://schemas.openxmlformats.org/officeDocument/2006/relationships/tags" Target="../tags/tag100.xml"/><Relationship Id="rId45" Type="http://schemas.openxmlformats.org/officeDocument/2006/relationships/tags" Target="../tags/tag99.xml"/><Relationship Id="rId44" Type="http://schemas.openxmlformats.org/officeDocument/2006/relationships/tags" Target="../tags/tag98.xml"/><Relationship Id="rId43" Type="http://schemas.openxmlformats.org/officeDocument/2006/relationships/tags" Target="../tags/tag97.xml"/><Relationship Id="rId42" Type="http://schemas.openxmlformats.org/officeDocument/2006/relationships/tags" Target="../tags/tag96.xml"/><Relationship Id="rId41" Type="http://schemas.openxmlformats.org/officeDocument/2006/relationships/tags" Target="../tags/tag95.xml"/><Relationship Id="rId40" Type="http://schemas.openxmlformats.org/officeDocument/2006/relationships/tags" Target="../tags/tag94.xml"/><Relationship Id="rId4" Type="http://schemas.openxmlformats.org/officeDocument/2006/relationships/tags" Target="../tags/tag58.xml"/><Relationship Id="rId39" Type="http://schemas.openxmlformats.org/officeDocument/2006/relationships/tags" Target="../tags/tag93.xml"/><Relationship Id="rId38" Type="http://schemas.openxmlformats.org/officeDocument/2006/relationships/tags" Target="../tags/tag92.xml"/><Relationship Id="rId37" Type="http://schemas.openxmlformats.org/officeDocument/2006/relationships/tags" Target="../tags/tag91.xml"/><Relationship Id="rId36" Type="http://schemas.openxmlformats.org/officeDocument/2006/relationships/tags" Target="../tags/tag90.xml"/><Relationship Id="rId35" Type="http://schemas.openxmlformats.org/officeDocument/2006/relationships/tags" Target="../tags/tag89.xml"/><Relationship Id="rId34" Type="http://schemas.openxmlformats.org/officeDocument/2006/relationships/tags" Target="../tags/tag88.xml"/><Relationship Id="rId33" Type="http://schemas.openxmlformats.org/officeDocument/2006/relationships/tags" Target="../tags/tag87.xml"/><Relationship Id="rId32" Type="http://schemas.openxmlformats.org/officeDocument/2006/relationships/tags" Target="../tags/tag86.xml"/><Relationship Id="rId31" Type="http://schemas.openxmlformats.org/officeDocument/2006/relationships/tags" Target="../tags/tag85.xml"/><Relationship Id="rId30" Type="http://schemas.openxmlformats.org/officeDocument/2006/relationships/tags" Target="../tags/tag84.xml"/><Relationship Id="rId3" Type="http://schemas.openxmlformats.org/officeDocument/2006/relationships/tags" Target="../tags/tag57.xml"/><Relationship Id="rId29" Type="http://schemas.openxmlformats.org/officeDocument/2006/relationships/tags" Target="../tags/tag83.xml"/><Relationship Id="rId28" Type="http://schemas.openxmlformats.org/officeDocument/2006/relationships/tags" Target="../tags/tag82.xml"/><Relationship Id="rId27" Type="http://schemas.openxmlformats.org/officeDocument/2006/relationships/tags" Target="../tags/tag81.xml"/><Relationship Id="rId26" Type="http://schemas.openxmlformats.org/officeDocument/2006/relationships/tags" Target="../tags/tag80.xml"/><Relationship Id="rId25" Type="http://schemas.openxmlformats.org/officeDocument/2006/relationships/tags" Target="../tags/tag79.xml"/><Relationship Id="rId24" Type="http://schemas.openxmlformats.org/officeDocument/2006/relationships/tags" Target="../tags/tag78.xml"/><Relationship Id="rId23" Type="http://schemas.openxmlformats.org/officeDocument/2006/relationships/tags" Target="../tags/tag77.xml"/><Relationship Id="rId22" Type="http://schemas.openxmlformats.org/officeDocument/2006/relationships/tags" Target="../tags/tag76.xml"/><Relationship Id="rId21" Type="http://schemas.openxmlformats.org/officeDocument/2006/relationships/tags" Target="../tags/tag75.xml"/><Relationship Id="rId20" Type="http://schemas.openxmlformats.org/officeDocument/2006/relationships/tags" Target="../tags/tag74.xml"/><Relationship Id="rId2" Type="http://schemas.openxmlformats.org/officeDocument/2006/relationships/tags" Target="../tags/tag56.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0" Type="http://schemas.openxmlformats.org/officeDocument/2006/relationships/slideLayout" Target="../slideLayouts/slideLayout3.xml"/><Relationship Id="rId15" Type="http://schemas.openxmlformats.org/officeDocument/2006/relationships/tags" Target="../tags/tag69.xml"/><Relationship Id="rId149" Type="http://schemas.openxmlformats.org/officeDocument/2006/relationships/tags" Target="../tags/tag201.xml"/><Relationship Id="rId148" Type="http://schemas.openxmlformats.org/officeDocument/2006/relationships/image" Target="../media/image10.svg"/><Relationship Id="rId147" Type="http://schemas.openxmlformats.org/officeDocument/2006/relationships/image" Target="../media/image9.png"/><Relationship Id="rId146" Type="http://schemas.openxmlformats.org/officeDocument/2006/relationships/tags" Target="../tags/tag200.xml"/><Relationship Id="rId145" Type="http://schemas.openxmlformats.org/officeDocument/2006/relationships/tags" Target="../tags/tag199.xml"/><Relationship Id="rId144" Type="http://schemas.openxmlformats.org/officeDocument/2006/relationships/tags" Target="../tags/tag198.xml"/><Relationship Id="rId143" Type="http://schemas.openxmlformats.org/officeDocument/2006/relationships/tags" Target="../tags/tag197.xml"/><Relationship Id="rId142" Type="http://schemas.openxmlformats.org/officeDocument/2006/relationships/tags" Target="../tags/tag196.xml"/><Relationship Id="rId141" Type="http://schemas.openxmlformats.org/officeDocument/2006/relationships/tags" Target="../tags/tag195.xml"/><Relationship Id="rId140" Type="http://schemas.openxmlformats.org/officeDocument/2006/relationships/tags" Target="../tags/tag194.xml"/><Relationship Id="rId14" Type="http://schemas.openxmlformats.org/officeDocument/2006/relationships/tags" Target="../tags/tag68.xml"/><Relationship Id="rId139" Type="http://schemas.openxmlformats.org/officeDocument/2006/relationships/tags" Target="../tags/tag193.xml"/><Relationship Id="rId138" Type="http://schemas.openxmlformats.org/officeDocument/2006/relationships/tags" Target="../tags/tag192.xml"/><Relationship Id="rId137" Type="http://schemas.openxmlformats.org/officeDocument/2006/relationships/tags" Target="../tags/tag191.xml"/><Relationship Id="rId136" Type="http://schemas.openxmlformats.org/officeDocument/2006/relationships/tags" Target="../tags/tag190.xml"/><Relationship Id="rId135" Type="http://schemas.openxmlformats.org/officeDocument/2006/relationships/tags" Target="../tags/tag189.xml"/><Relationship Id="rId134" Type="http://schemas.openxmlformats.org/officeDocument/2006/relationships/tags" Target="../tags/tag188.xml"/><Relationship Id="rId133" Type="http://schemas.openxmlformats.org/officeDocument/2006/relationships/tags" Target="../tags/tag187.xml"/><Relationship Id="rId132" Type="http://schemas.openxmlformats.org/officeDocument/2006/relationships/tags" Target="../tags/tag186.xml"/><Relationship Id="rId131" Type="http://schemas.openxmlformats.org/officeDocument/2006/relationships/tags" Target="../tags/tag185.xml"/><Relationship Id="rId130" Type="http://schemas.openxmlformats.org/officeDocument/2006/relationships/tags" Target="../tags/tag184.xml"/><Relationship Id="rId13" Type="http://schemas.openxmlformats.org/officeDocument/2006/relationships/tags" Target="../tags/tag67.xml"/><Relationship Id="rId129" Type="http://schemas.openxmlformats.org/officeDocument/2006/relationships/tags" Target="../tags/tag183.xml"/><Relationship Id="rId128" Type="http://schemas.openxmlformats.org/officeDocument/2006/relationships/tags" Target="../tags/tag182.xml"/><Relationship Id="rId127" Type="http://schemas.openxmlformats.org/officeDocument/2006/relationships/tags" Target="../tags/tag181.xml"/><Relationship Id="rId126" Type="http://schemas.openxmlformats.org/officeDocument/2006/relationships/tags" Target="../tags/tag180.xml"/><Relationship Id="rId125" Type="http://schemas.openxmlformats.org/officeDocument/2006/relationships/tags" Target="../tags/tag179.xml"/><Relationship Id="rId124" Type="http://schemas.openxmlformats.org/officeDocument/2006/relationships/tags" Target="../tags/tag178.xml"/><Relationship Id="rId123" Type="http://schemas.openxmlformats.org/officeDocument/2006/relationships/tags" Target="../tags/tag177.xml"/><Relationship Id="rId122" Type="http://schemas.openxmlformats.org/officeDocument/2006/relationships/tags" Target="../tags/tag176.xml"/><Relationship Id="rId121" Type="http://schemas.openxmlformats.org/officeDocument/2006/relationships/tags" Target="../tags/tag175.xml"/><Relationship Id="rId120" Type="http://schemas.openxmlformats.org/officeDocument/2006/relationships/tags" Target="../tags/tag174.xml"/><Relationship Id="rId12" Type="http://schemas.openxmlformats.org/officeDocument/2006/relationships/tags" Target="../tags/tag66.xml"/><Relationship Id="rId119" Type="http://schemas.openxmlformats.org/officeDocument/2006/relationships/tags" Target="../tags/tag173.xml"/><Relationship Id="rId118" Type="http://schemas.openxmlformats.org/officeDocument/2006/relationships/tags" Target="../tags/tag172.xml"/><Relationship Id="rId117" Type="http://schemas.openxmlformats.org/officeDocument/2006/relationships/tags" Target="../tags/tag171.xml"/><Relationship Id="rId116" Type="http://schemas.openxmlformats.org/officeDocument/2006/relationships/tags" Target="../tags/tag170.xml"/><Relationship Id="rId115" Type="http://schemas.openxmlformats.org/officeDocument/2006/relationships/tags" Target="../tags/tag169.xml"/><Relationship Id="rId114" Type="http://schemas.openxmlformats.org/officeDocument/2006/relationships/tags" Target="../tags/tag168.xml"/><Relationship Id="rId113" Type="http://schemas.openxmlformats.org/officeDocument/2006/relationships/tags" Target="../tags/tag167.xml"/><Relationship Id="rId112" Type="http://schemas.openxmlformats.org/officeDocument/2006/relationships/tags" Target="../tags/tag166.xml"/><Relationship Id="rId111" Type="http://schemas.openxmlformats.org/officeDocument/2006/relationships/tags" Target="../tags/tag165.xml"/><Relationship Id="rId110" Type="http://schemas.openxmlformats.org/officeDocument/2006/relationships/tags" Target="../tags/tag164.xml"/><Relationship Id="rId11" Type="http://schemas.openxmlformats.org/officeDocument/2006/relationships/tags" Target="../tags/tag65.xml"/><Relationship Id="rId109" Type="http://schemas.openxmlformats.org/officeDocument/2006/relationships/tags" Target="../tags/tag163.xml"/><Relationship Id="rId108" Type="http://schemas.openxmlformats.org/officeDocument/2006/relationships/tags" Target="../tags/tag162.xml"/><Relationship Id="rId107" Type="http://schemas.openxmlformats.org/officeDocument/2006/relationships/tags" Target="../tags/tag161.xml"/><Relationship Id="rId106" Type="http://schemas.openxmlformats.org/officeDocument/2006/relationships/tags" Target="../tags/tag160.xml"/><Relationship Id="rId105" Type="http://schemas.openxmlformats.org/officeDocument/2006/relationships/tags" Target="../tags/tag159.xml"/><Relationship Id="rId104" Type="http://schemas.openxmlformats.org/officeDocument/2006/relationships/tags" Target="../tags/tag158.xml"/><Relationship Id="rId103" Type="http://schemas.openxmlformats.org/officeDocument/2006/relationships/tags" Target="../tags/tag157.xml"/><Relationship Id="rId102" Type="http://schemas.openxmlformats.org/officeDocument/2006/relationships/tags" Target="../tags/tag156.xml"/><Relationship Id="rId101" Type="http://schemas.openxmlformats.org/officeDocument/2006/relationships/tags" Target="../tags/tag155.xml"/><Relationship Id="rId100" Type="http://schemas.openxmlformats.org/officeDocument/2006/relationships/tags" Target="../tags/tag154.xml"/><Relationship Id="rId10" Type="http://schemas.openxmlformats.org/officeDocument/2006/relationships/tags" Target="../tags/tag64.xml"/><Relationship Id="rId1" Type="http://schemas.openxmlformats.org/officeDocument/2006/relationships/tags" Target="../tags/tag55.xml"/></Relationships>
</file>

<file path=ppt/slides/_rels/slide6.xml.rels><?xml version="1.0" encoding="UTF-8" standalone="yes"?>
<Relationships xmlns="http://schemas.openxmlformats.org/package/2006/relationships"><Relationship Id="rId96" Type="http://schemas.openxmlformats.org/officeDocument/2006/relationships/slideLayout" Target="../slideLayouts/slideLayout3.xml"/><Relationship Id="rId95" Type="http://schemas.openxmlformats.org/officeDocument/2006/relationships/tags" Target="../tags/tag286.xml"/><Relationship Id="rId94" Type="http://schemas.openxmlformats.org/officeDocument/2006/relationships/tags" Target="../tags/tag285.xml"/><Relationship Id="rId93" Type="http://schemas.openxmlformats.org/officeDocument/2006/relationships/tags" Target="../tags/tag284.xml"/><Relationship Id="rId92" Type="http://schemas.openxmlformats.org/officeDocument/2006/relationships/tags" Target="../tags/tag283.xml"/><Relationship Id="rId91" Type="http://schemas.openxmlformats.org/officeDocument/2006/relationships/image" Target="../media/image19.jpeg"/><Relationship Id="rId90" Type="http://schemas.openxmlformats.org/officeDocument/2006/relationships/tags" Target="../tags/tag282.xml"/><Relationship Id="rId9" Type="http://schemas.openxmlformats.org/officeDocument/2006/relationships/image" Target="../media/image16.svg"/><Relationship Id="rId89" Type="http://schemas.openxmlformats.org/officeDocument/2006/relationships/tags" Target="../tags/tag281.xml"/><Relationship Id="rId88" Type="http://schemas.openxmlformats.org/officeDocument/2006/relationships/tags" Target="../tags/tag280.xml"/><Relationship Id="rId87" Type="http://schemas.openxmlformats.org/officeDocument/2006/relationships/tags" Target="../tags/tag279.xml"/><Relationship Id="rId86" Type="http://schemas.openxmlformats.org/officeDocument/2006/relationships/image" Target="../media/image18.jpeg"/><Relationship Id="rId85" Type="http://schemas.openxmlformats.org/officeDocument/2006/relationships/tags" Target="../tags/tag278.xml"/><Relationship Id="rId84" Type="http://schemas.openxmlformats.org/officeDocument/2006/relationships/tags" Target="../tags/tag277.xml"/><Relationship Id="rId83" Type="http://schemas.openxmlformats.org/officeDocument/2006/relationships/tags" Target="../tags/tag276.xml"/><Relationship Id="rId82" Type="http://schemas.openxmlformats.org/officeDocument/2006/relationships/tags" Target="../tags/tag275.xml"/><Relationship Id="rId81" Type="http://schemas.openxmlformats.org/officeDocument/2006/relationships/image" Target="../media/image17.jpeg"/><Relationship Id="rId80" Type="http://schemas.openxmlformats.org/officeDocument/2006/relationships/tags" Target="../tags/tag274.xml"/><Relationship Id="rId8" Type="http://schemas.openxmlformats.org/officeDocument/2006/relationships/image" Target="../media/image15.png"/><Relationship Id="rId79" Type="http://schemas.openxmlformats.org/officeDocument/2006/relationships/tags" Target="../tags/tag273.xml"/><Relationship Id="rId78" Type="http://schemas.openxmlformats.org/officeDocument/2006/relationships/tags" Target="../tags/tag272.xml"/><Relationship Id="rId77" Type="http://schemas.openxmlformats.org/officeDocument/2006/relationships/image" Target="../media/image7.png"/><Relationship Id="rId76" Type="http://schemas.openxmlformats.org/officeDocument/2006/relationships/tags" Target="../tags/tag271.xml"/><Relationship Id="rId75" Type="http://schemas.openxmlformats.org/officeDocument/2006/relationships/tags" Target="../tags/tag270.xml"/><Relationship Id="rId74" Type="http://schemas.openxmlformats.org/officeDocument/2006/relationships/tags" Target="../tags/tag269.xml"/><Relationship Id="rId73" Type="http://schemas.openxmlformats.org/officeDocument/2006/relationships/tags" Target="../tags/tag268.xml"/><Relationship Id="rId72" Type="http://schemas.openxmlformats.org/officeDocument/2006/relationships/tags" Target="../tags/tag267.xml"/><Relationship Id="rId71" Type="http://schemas.openxmlformats.org/officeDocument/2006/relationships/tags" Target="../tags/tag266.xml"/><Relationship Id="rId70" Type="http://schemas.openxmlformats.org/officeDocument/2006/relationships/tags" Target="../tags/tag265.xml"/><Relationship Id="rId7" Type="http://schemas.openxmlformats.org/officeDocument/2006/relationships/image" Target="../media/image14.svg"/><Relationship Id="rId69" Type="http://schemas.openxmlformats.org/officeDocument/2006/relationships/tags" Target="../tags/tag264.xml"/><Relationship Id="rId68" Type="http://schemas.openxmlformats.org/officeDocument/2006/relationships/tags" Target="../tags/tag263.xml"/><Relationship Id="rId67" Type="http://schemas.openxmlformats.org/officeDocument/2006/relationships/tags" Target="../tags/tag262.xml"/><Relationship Id="rId66" Type="http://schemas.openxmlformats.org/officeDocument/2006/relationships/tags" Target="../tags/tag261.xml"/><Relationship Id="rId65" Type="http://schemas.openxmlformats.org/officeDocument/2006/relationships/tags" Target="../tags/tag260.xml"/><Relationship Id="rId64" Type="http://schemas.openxmlformats.org/officeDocument/2006/relationships/tags" Target="../tags/tag259.xml"/><Relationship Id="rId63" Type="http://schemas.openxmlformats.org/officeDocument/2006/relationships/tags" Target="../tags/tag258.xml"/><Relationship Id="rId62" Type="http://schemas.openxmlformats.org/officeDocument/2006/relationships/tags" Target="../tags/tag257.xml"/><Relationship Id="rId61" Type="http://schemas.openxmlformats.org/officeDocument/2006/relationships/tags" Target="../tags/tag256.xml"/><Relationship Id="rId60" Type="http://schemas.openxmlformats.org/officeDocument/2006/relationships/tags" Target="../tags/tag255.xml"/><Relationship Id="rId6" Type="http://schemas.openxmlformats.org/officeDocument/2006/relationships/image" Target="../media/image13.png"/><Relationship Id="rId59" Type="http://schemas.openxmlformats.org/officeDocument/2006/relationships/tags" Target="../tags/tag254.xml"/><Relationship Id="rId58" Type="http://schemas.openxmlformats.org/officeDocument/2006/relationships/tags" Target="../tags/tag253.xml"/><Relationship Id="rId57" Type="http://schemas.openxmlformats.org/officeDocument/2006/relationships/tags" Target="../tags/tag252.xml"/><Relationship Id="rId56" Type="http://schemas.openxmlformats.org/officeDocument/2006/relationships/tags" Target="../tags/tag251.xml"/><Relationship Id="rId55" Type="http://schemas.openxmlformats.org/officeDocument/2006/relationships/tags" Target="../tags/tag250.xml"/><Relationship Id="rId54" Type="http://schemas.openxmlformats.org/officeDocument/2006/relationships/tags" Target="../tags/tag249.xml"/><Relationship Id="rId53" Type="http://schemas.openxmlformats.org/officeDocument/2006/relationships/tags" Target="../tags/tag248.xml"/><Relationship Id="rId52" Type="http://schemas.openxmlformats.org/officeDocument/2006/relationships/tags" Target="../tags/tag247.xml"/><Relationship Id="rId51" Type="http://schemas.openxmlformats.org/officeDocument/2006/relationships/tags" Target="../tags/tag246.xml"/><Relationship Id="rId50" Type="http://schemas.openxmlformats.org/officeDocument/2006/relationships/tags" Target="../tags/tag245.xml"/><Relationship Id="rId5" Type="http://schemas.openxmlformats.org/officeDocument/2006/relationships/image" Target="../media/image12.svg"/><Relationship Id="rId49" Type="http://schemas.openxmlformats.org/officeDocument/2006/relationships/tags" Target="../tags/tag244.xml"/><Relationship Id="rId48" Type="http://schemas.openxmlformats.org/officeDocument/2006/relationships/tags" Target="../tags/tag243.xml"/><Relationship Id="rId47" Type="http://schemas.openxmlformats.org/officeDocument/2006/relationships/tags" Target="../tags/tag242.xml"/><Relationship Id="rId46" Type="http://schemas.openxmlformats.org/officeDocument/2006/relationships/tags" Target="../tags/tag241.xml"/><Relationship Id="rId45" Type="http://schemas.openxmlformats.org/officeDocument/2006/relationships/tags" Target="../tags/tag240.xml"/><Relationship Id="rId44" Type="http://schemas.openxmlformats.org/officeDocument/2006/relationships/tags" Target="../tags/tag239.xml"/><Relationship Id="rId43" Type="http://schemas.openxmlformats.org/officeDocument/2006/relationships/tags" Target="../tags/tag238.xml"/><Relationship Id="rId42" Type="http://schemas.openxmlformats.org/officeDocument/2006/relationships/tags" Target="../tags/tag237.xml"/><Relationship Id="rId41" Type="http://schemas.openxmlformats.org/officeDocument/2006/relationships/tags" Target="../tags/tag236.xml"/><Relationship Id="rId40" Type="http://schemas.openxmlformats.org/officeDocument/2006/relationships/tags" Target="../tags/tag235.xml"/><Relationship Id="rId4" Type="http://schemas.openxmlformats.org/officeDocument/2006/relationships/image" Target="../media/image11.png"/><Relationship Id="rId39" Type="http://schemas.openxmlformats.org/officeDocument/2006/relationships/tags" Target="../tags/tag234.xml"/><Relationship Id="rId38" Type="http://schemas.openxmlformats.org/officeDocument/2006/relationships/tags" Target="../tags/tag233.xml"/><Relationship Id="rId37" Type="http://schemas.openxmlformats.org/officeDocument/2006/relationships/tags" Target="../tags/tag232.xml"/><Relationship Id="rId36" Type="http://schemas.openxmlformats.org/officeDocument/2006/relationships/tags" Target="../tags/tag231.xml"/><Relationship Id="rId35" Type="http://schemas.openxmlformats.org/officeDocument/2006/relationships/tags" Target="../tags/tag230.xml"/><Relationship Id="rId34" Type="http://schemas.openxmlformats.org/officeDocument/2006/relationships/tags" Target="../tags/tag229.xml"/><Relationship Id="rId33" Type="http://schemas.openxmlformats.org/officeDocument/2006/relationships/tags" Target="../tags/tag228.xml"/><Relationship Id="rId32" Type="http://schemas.openxmlformats.org/officeDocument/2006/relationships/tags" Target="../tags/tag227.xml"/><Relationship Id="rId31" Type="http://schemas.openxmlformats.org/officeDocument/2006/relationships/tags" Target="../tags/tag226.xml"/><Relationship Id="rId30" Type="http://schemas.openxmlformats.org/officeDocument/2006/relationships/tags" Target="../tags/tag225.xml"/><Relationship Id="rId3" Type="http://schemas.openxmlformats.org/officeDocument/2006/relationships/tags" Target="../tags/tag204.xml"/><Relationship Id="rId29" Type="http://schemas.openxmlformats.org/officeDocument/2006/relationships/tags" Target="../tags/tag224.xml"/><Relationship Id="rId28" Type="http://schemas.openxmlformats.org/officeDocument/2006/relationships/tags" Target="../tags/tag223.xml"/><Relationship Id="rId27" Type="http://schemas.openxmlformats.org/officeDocument/2006/relationships/tags" Target="../tags/tag222.xml"/><Relationship Id="rId26" Type="http://schemas.openxmlformats.org/officeDocument/2006/relationships/tags" Target="../tags/tag221.xml"/><Relationship Id="rId25" Type="http://schemas.openxmlformats.org/officeDocument/2006/relationships/tags" Target="../tags/tag220.xml"/><Relationship Id="rId24" Type="http://schemas.openxmlformats.org/officeDocument/2006/relationships/tags" Target="../tags/tag219.xml"/><Relationship Id="rId23" Type="http://schemas.openxmlformats.org/officeDocument/2006/relationships/tags" Target="../tags/tag218.xml"/><Relationship Id="rId22" Type="http://schemas.openxmlformats.org/officeDocument/2006/relationships/tags" Target="../tags/tag217.xml"/><Relationship Id="rId21" Type="http://schemas.openxmlformats.org/officeDocument/2006/relationships/tags" Target="../tags/tag216.xml"/><Relationship Id="rId20" Type="http://schemas.openxmlformats.org/officeDocument/2006/relationships/tags" Target="../tags/tag215.xml"/><Relationship Id="rId2" Type="http://schemas.openxmlformats.org/officeDocument/2006/relationships/tags" Target="../tags/tag203.xml"/><Relationship Id="rId19" Type="http://schemas.openxmlformats.org/officeDocument/2006/relationships/tags" Target="../tags/tag214.xml"/><Relationship Id="rId18" Type="http://schemas.openxmlformats.org/officeDocument/2006/relationships/tags" Target="../tags/tag213.xml"/><Relationship Id="rId17" Type="http://schemas.openxmlformats.org/officeDocument/2006/relationships/tags" Target="../tags/tag212.xml"/><Relationship Id="rId16" Type="http://schemas.openxmlformats.org/officeDocument/2006/relationships/tags" Target="../tags/tag211.xml"/><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tags" Target="../tags/tag202.xml"/></Relationships>
</file>

<file path=ppt/slides/_rels/slide7.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292.xml"/><Relationship Id="rId7" Type="http://schemas.openxmlformats.org/officeDocument/2006/relationships/image" Target="../media/image21.jpeg"/><Relationship Id="rId6" Type="http://schemas.openxmlformats.org/officeDocument/2006/relationships/tags" Target="../tags/tag291.xml"/><Relationship Id="rId5" Type="http://schemas.openxmlformats.org/officeDocument/2006/relationships/image" Target="../media/image20.jpeg"/><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4" Type="http://schemas.openxmlformats.org/officeDocument/2006/relationships/slideLayout" Target="../slideLayouts/slideLayout3.xml"/><Relationship Id="rId13" Type="http://schemas.openxmlformats.org/officeDocument/2006/relationships/image" Target="../media/image24.jpeg"/><Relationship Id="rId12" Type="http://schemas.openxmlformats.org/officeDocument/2006/relationships/tags" Target="../tags/tag293.xml"/><Relationship Id="rId11" Type="http://schemas.openxmlformats.org/officeDocument/2006/relationships/image" Target="../media/image23.svg"/><Relationship Id="rId10" Type="http://schemas.openxmlformats.org/officeDocument/2006/relationships/image" Target="../media/image22.png"/><Relationship Id="rId1" Type="http://schemas.openxmlformats.org/officeDocument/2006/relationships/tags" Target="../tags/tag287.xml"/></Relationships>
</file>

<file path=ppt/slides/_rels/slide8.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image" Target="../media/image26.png"/><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image" Target="../media/image25.jpeg"/><Relationship Id="rId11" Type="http://schemas.openxmlformats.org/officeDocument/2006/relationships/slideLayout" Target="../slideLayouts/slideLayout3.xml"/><Relationship Id="rId10" Type="http://schemas.openxmlformats.org/officeDocument/2006/relationships/tags" Target="../tags/tag301.xml"/><Relationship Id="rId1" Type="http://schemas.openxmlformats.org/officeDocument/2006/relationships/tags" Target="../tags/tag294.xml"/></Relationships>
</file>

<file path=ppt/slides/_rels/slide9.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8" Type="http://schemas.openxmlformats.org/officeDocument/2006/relationships/slideLayout" Target="../slideLayouts/slideLayout3.xml"/><Relationship Id="rId27" Type="http://schemas.openxmlformats.org/officeDocument/2006/relationships/image" Target="../media/image30.jpeg"/><Relationship Id="rId26" Type="http://schemas.openxmlformats.org/officeDocument/2006/relationships/image" Target="../media/image29.jpeg"/><Relationship Id="rId25" Type="http://schemas.openxmlformats.org/officeDocument/2006/relationships/image" Target="../media/image28.jpeg"/><Relationship Id="rId24" Type="http://schemas.openxmlformats.org/officeDocument/2006/relationships/image" Target="../media/image27.jpeg"/><Relationship Id="rId23" Type="http://schemas.openxmlformats.org/officeDocument/2006/relationships/tags" Target="../tags/tag324.xml"/><Relationship Id="rId22" Type="http://schemas.openxmlformats.org/officeDocument/2006/relationships/tags" Target="../tags/tag323.xml"/><Relationship Id="rId21" Type="http://schemas.openxmlformats.org/officeDocument/2006/relationships/tags" Target="../tags/tag322.xml"/><Relationship Id="rId20" Type="http://schemas.openxmlformats.org/officeDocument/2006/relationships/tags" Target="../tags/tag321.xml"/><Relationship Id="rId2" Type="http://schemas.openxmlformats.org/officeDocument/2006/relationships/tags" Target="../tags/tag303.xml"/><Relationship Id="rId19" Type="http://schemas.openxmlformats.org/officeDocument/2006/relationships/tags" Target="../tags/tag320.xml"/><Relationship Id="rId18" Type="http://schemas.openxmlformats.org/officeDocument/2006/relationships/tags" Target="../tags/tag319.xml"/><Relationship Id="rId17" Type="http://schemas.openxmlformats.org/officeDocument/2006/relationships/tags" Target="../tags/tag318.xml"/><Relationship Id="rId16" Type="http://schemas.openxmlformats.org/officeDocument/2006/relationships/tags" Target="../tags/tag317.xml"/><Relationship Id="rId15" Type="http://schemas.openxmlformats.org/officeDocument/2006/relationships/tags" Target="../tags/tag316.xml"/><Relationship Id="rId14" Type="http://schemas.openxmlformats.org/officeDocument/2006/relationships/tags" Target="../tags/tag315.xml"/><Relationship Id="rId13" Type="http://schemas.openxmlformats.org/officeDocument/2006/relationships/tags" Target="../tags/tag314.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tags" Target="../tags/tag3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nvSpPr>
        <p:spPr>
          <a:xfrm>
            <a:off x="1626235" y="1111885"/>
            <a:ext cx="8900160" cy="1014730"/>
          </a:xfrm>
          <a:prstGeom prst="rect">
            <a:avLst/>
          </a:prstGeom>
          <a:noFill/>
        </p:spPr>
        <p:txBody>
          <a:bodyPr wrap="square" rtlCol="0">
            <a:spAutoFit/>
          </a:bodyPr>
          <a:p>
            <a:pPr algn="ctr"/>
            <a:r>
              <a:rPr lang="zh-CN" altLang="en-US" sz="6000">
                <a:solidFill>
                  <a:srgbClr val="404040"/>
                </a:solidFill>
                <a:latin typeface="CentSchbkCyrill BT" panose="02040603050705020303" charset="0"/>
                <a:ea typeface="微软雅黑" panose="020B0503020204020204" charset="-122"/>
                <a:cs typeface="CentSchbkCyrill BT" panose="02040603050705020303" charset="0"/>
                <a:sym typeface="+mn-ea"/>
              </a:rPr>
              <a:t>Intelligent </a:t>
            </a:r>
            <a:r>
              <a:rPr lang="en-US" altLang="zh-CN" sz="6000">
                <a:solidFill>
                  <a:srgbClr val="404040"/>
                </a:solidFill>
                <a:latin typeface="CentSchbkCyrill BT" panose="02040603050705020303" charset="0"/>
                <a:ea typeface="微软雅黑" panose="020B0503020204020204" charset="-122"/>
                <a:cs typeface="CentSchbkCyrill BT" panose="02040603050705020303" charset="0"/>
                <a:sym typeface="+mn-ea"/>
              </a:rPr>
              <a:t>M</a:t>
            </a:r>
            <a:r>
              <a:rPr lang="zh-CN" altLang="en-US" sz="6000">
                <a:solidFill>
                  <a:srgbClr val="404040"/>
                </a:solidFill>
                <a:latin typeface="CentSchbkCyrill BT" panose="02040603050705020303" charset="0"/>
                <a:ea typeface="微软雅黑" panose="020B0503020204020204" charset="-122"/>
                <a:cs typeface="CentSchbkCyrill BT" panose="02040603050705020303" charset="0"/>
                <a:sym typeface="+mn-ea"/>
              </a:rPr>
              <a:t>old </a:t>
            </a:r>
            <a:r>
              <a:rPr lang="en-US" altLang="zh-CN" sz="6000">
                <a:solidFill>
                  <a:srgbClr val="404040"/>
                </a:solidFill>
                <a:latin typeface="CentSchbkCyrill BT" panose="02040603050705020303" charset="0"/>
                <a:ea typeface="微软雅黑" panose="020B0503020204020204" charset="-122"/>
                <a:cs typeface="CentSchbkCyrill BT" panose="02040603050705020303" charset="0"/>
                <a:sym typeface="+mn-ea"/>
              </a:rPr>
              <a:t>M</a:t>
            </a:r>
            <a:r>
              <a:rPr lang="zh-CN" altLang="en-US" sz="6000">
                <a:solidFill>
                  <a:srgbClr val="404040"/>
                </a:solidFill>
                <a:latin typeface="CentSchbkCyrill BT" panose="02040603050705020303" charset="0"/>
                <a:ea typeface="微软雅黑" panose="020B0503020204020204" charset="-122"/>
                <a:cs typeface="CentSchbkCyrill BT" panose="02040603050705020303" charset="0"/>
                <a:sym typeface="+mn-ea"/>
              </a:rPr>
              <a:t>onitor</a:t>
            </a:r>
            <a:endParaRPr lang="zh-CN" altLang="en-US" sz="6000" b="1">
              <a:solidFill>
                <a:srgbClr val="404040"/>
              </a:solidFill>
              <a:latin typeface="微软雅黑" panose="020B0503020204020204" charset="-122"/>
              <a:ea typeface="微软雅黑" panose="020B0503020204020204" charset="-122"/>
            </a:endParaRPr>
          </a:p>
        </p:txBody>
      </p:sp>
      <p:sp>
        <p:nvSpPr>
          <p:cNvPr id="116" name="文本框 115"/>
          <p:cNvSpPr txBox="1"/>
          <p:nvPr/>
        </p:nvSpPr>
        <p:spPr>
          <a:xfrm>
            <a:off x="1221740" y="2102485"/>
            <a:ext cx="9748520" cy="368300"/>
          </a:xfrm>
          <a:prstGeom prst="rect">
            <a:avLst/>
          </a:prstGeom>
          <a:noFill/>
        </p:spPr>
        <p:txBody>
          <a:bodyPr wrap="square" rtlCol="0">
            <a:spAutoFit/>
          </a:bodyPr>
          <a:p>
            <a:pPr algn="ctr"/>
            <a:r>
              <a:rPr lang="zh-CN">
                <a:solidFill>
                  <a:srgbClr val="404040"/>
                </a:solidFill>
                <a:latin typeface="CentSchbkCyrill BT" panose="02040603050705020303" charset="0"/>
                <a:ea typeface="微软雅黑" panose="020B0503020204020204" charset="-122"/>
                <a:cs typeface="CentSchbkCyrill BT" panose="02040603050705020303" charset="0"/>
                <a:sym typeface="+mn-ea"/>
              </a:rPr>
              <a:t>Terminator of Traditional Mold Monitor | Fourth Generation Intelligent Mold Monitor</a:t>
            </a:r>
            <a:endParaRPr lang="zh-CN">
              <a:solidFill>
                <a:srgbClr val="404040"/>
              </a:solidFill>
              <a:latin typeface="微软雅黑" panose="020B0503020204020204" charset="-122"/>
              <a:ea typeface="微软雅黑" panose="020B0503020204020204" charset="-122"/>
              <a:cs typeface="思源黑体 CN Normal" panose="020B0400000000000000" charset="-122"/>
            </a:endParaRPr>
          </a:p>
        </p:txBody>
      </p:sp>
      <p:pic>
        <p:nvPicPr>
          <p:cNvPr id="3" name="图片 2" descr="000智能相机"/>
          <p:cNvPicPr>
            <a:picLocks noChangeAspect="1"/>
          </p:cNvPicPr>
          <p:nvPr/>
        </p:nvPicPr>
        <p:blipFill>
          <a:blip r:embed="rId1"/>
          <a:stretch>
            <a:fillRect/>
          </a:stretch>
        </p:blipFill>
        <p:spPr>
          <a:xfrm>
            <a:off x="3241675" y="2322830"/>
            <a:ext cx="5568315" cy="4146550"/>
          </a:xfrm>
          <a:prstGeom prst="rect">
            <a:avLst/>
          </a:prstGeom>
        </p:spPr>
      </p:pic>
      <p:sp>
        <p:nvSpPr>
          <p:cNvPr id="2" name="文本框 1"/>
          <p:cNvSpPr txBox="1"/>
          <p:nvPr/>
        </p:nvSpPr>
        <p:spPr>
          <a:xfrm>
            <a:off x="11406505" y="2628900"/>
            <a:ext cx="4064000" cy="368300"/>
          </a:xfrm>
          <a:prstGeom prst="rect">
            <a:avLst/>
          </a:prstGeom>
          <a:noFill/>
        </p:spPr>
        <p:txBody>
          <a:bodyPr wrap="square" rtlCol="0">
            <a:spAutoFit/>
          </a:bodyPr>
          <a:p>
            <a:endParaRPr lang="zh-CN" altLang="en-US"/>
          </a:p>
        </p:txBody>
      </p:sp>
      <p:sp>
        <p:nvSpPr>
          <p:cNvPr id="5" name="文本框 4"/>
          <p:cNvSpPr txBox="1"/>
          <p:nvPr>
            <p:custDataLst>
              <p:tags r:id="rId2"/>
            </p:custDataLst>
          </p:nvPr>
        </p:nvSpPr>
        <p:spPr>
          <a:xfrm>
            <a:off x="2654935" y="6469380"/>
            <a:ext cx="6882765" cy="306705"/>
          </a:xfrm>
          <a:prstGeom prst="rect">
            <a:avLst/>
          </a:prstGeom>
          <a:noFill/>
        </p:spPr>
        <p:txBody>
          <a:bodyPr wrap="square" rtlCol="0">
            <a:spAutoFit/>
          </a:bodyPr>
          <a:p>
            <a:pPr algn="ctr"/>
            <a:r>
              <a:rPr lang="zh-CN" sz="1400">
                <a:solidFill>
                  <a:schemeClr val="tx1"/>
                </a:solidFill>
                <a:latin typeface="CentSchbkCyrill BT" panose="02040603050705020303" charset="0"/>
                <a:ea typeface="微软雅黑" panose="020B0503020204020204" charset="-122"/>
                <a:cs typeface="CentSchbkCyrill BT" panose="02040603050705020303" charset="0"/>
              </a:rPr>
              <a:t>XIAMEN BOSHIYUAN MACHINE VISION TECHNOLOGY CO,LTD</a:t>
            </a:r>
            <a:endParaRPr lang="zh-CN" sz="1400">
              <a:solidFill>
                <a:schemeClr val="tx1"/>
              </a:solidFill>
              <a:latin typeface="CentSchbkCyrill BT" panose="02040603050705020303" charset="0"/>
              <a:ea typeface="微软雅黑" panose="020B0503020204020204" charset="-122"/>
              <a:cs typeface="CentSchbkCyrill BT" panose="02040603050705020303" charset="0"/>
            </a:endParaRPr>
          </a:p>
        </p:txBody>
      </p:sp>
      <p:pic>
        <p:nvPicPr>
          <p:cNvPr id="6" name="图片 5" descr="白框logoRGB深灰"/>
          <p:cNvPicPr>
            <a:picLocks noChangeAspect="1"/>
          </p:cNvPicPr>
          <p:nvPr/>
        </p:nvPicPr>
        <p:blipFill>
          <a:blip r:embed="rId3"/>
          <a:stretch>
            <a:fillRect/>
          </a:stretch>
        </p:blipFill>
        <p:spPr>
          <a:xfrm>
            <a:off x="5577840" y="313055"/>
            <a:ext cx="996950" cy="8477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569087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sz="3200" dirty="0">
                <a:latin typeface="CentSchbkCyrill BT" panose="02040603050705020303" charset="0"/>
                <a:ea typeface="微软雅黑" panose="020B0503020204020204" charset="-122"/>
                <a:cs typeface="CentSchbkCyrill BT" panose="02040603050705020303" charset="0"/>
              </a:rPr>
              <a:t>4. Equipment configuration</a:t>
            </a:r>
            <a:endParaRPr sz="3200" dirty="0">
              <a:latin typeface="CentSchbkCyrill BT" panose="02040603050705020303" charset="0"/>
              <a:ea typeface="微软雅黑" panose="020B0503020204020204" charset="-122"/>
              <a:cs typeface="CentSchbkCyrill BT" panose="02040603050705020303" charset="0"/>
            </a:endParaRPr>
          </a:p>
        </p:txBody>
      </p:sp>
      <p:graphicFrame>
        <p:nvGraphicFramePr>
          <p:cNvPr id="15" name="表格 14"/>
          <p:cNvGraphicFramePr/>
          <p:nvPr>
            <p:custDataLst>
              <p:tags r:id="rId3"/>
            </p:custDataLst>
          </p:nvPr>
        </p:nvGraphicFramePr>
        <p:xfrm>
          <a:off x="5528310" y="1620520"/>
          <a:ext cx="6487160" cy="4976495"/>
        </p:xfrm>
        <a:graphic>
          <a:graphicData uri="http://schemas.openxmlformats.org/drawingml/2006/table">
            <a:tbl>
              <a:tblPr firstRow="1" bandRow="1">
                <a:tableStyleId>{5C22544A-7EE6-4342-B048-85BDC9FD1C3A}</a:tableStyleId>
              </a:tblPr>
              <a:tblGrid>
                <a:gridCol w="1575435"/>
                <a:gridCol w="1998980"/>
                <a:gridCol w="1847215"/>
                <a:gridCol w="1065530"/>
              </a:tblGrid>
              <a:tr h="638175">
                <a:tc>
                  <a:txBody>
                    <a:bodyPr/>
                    <a:p>
                      <a:pPr algn="ctr">
                        <a:buNone/>
                      </a:pPr>
                      <a:r>
                        <a:rPr lang="zh-CN" altLang="en-US" sz="1000">
                          <a:solidFill>
                            <a:schemeClr val="bg1"/>
                          </a:solidFill>
                          <a:uFillTx/>
                          <a:latin typeface="CentSchbkCyrill BT" panose="02040603050705020303" charset="0"/>
                          <a:ea typeface="黑体" panose="02010609060101010101" charset="-122"/>
                          <a:cs typeface="CentSchbkCyrill BT" panose="02040603050705020303" charset="0"/>
                        </a:rPr>
                        <a:t>Fourth generation </a:t>
                      </a:r>
                      <a:endParaRPr lang="zh-CN" altLang="en-US" sz="1000">
                        <a:solidFill>
                          <a:schemeClr val="bg1"/>
                        </a:solidFill>
                        <a:uFillTx/>
                        <a:latin typeface="CentSchbkCyrill BT" panose="02040603050705020303" charset="0"/>
                        <a:ea typeface="黑体" panose="02010609060101010101" charset="-122"/>
                        <a:cs typeface="CentSchbkCyrill BT" panose="02040603050705020303" charset="0"/>
                      </a:endParaRPr>
                    </a:p>
                    <a:p>
                      <a:pPr algn="ctr">
                        <a:buNone/>
                      </a:pPr>
                      <a:r>
                        <a:rPr lang="zh-CN" altLang="en-US" sz="1000">
                          <a:solidFill>
                            <a:schemeClr val="bg1"/>
                          </a:solidFill>
                          <a:uFillTx/>
                          <a:latin typeface="CentSchbkCyrill BT" panose="02040603050705020303" charset="0"/>
                          <a:ea typeface="黑体" panose="02010609060101010101" charset="-122"/>
                          <a:cs typeface="CentSchbkCyrill BT" panose="02040603050705020303" charset="0"/>
                        </a:rPr>
                        <a:t>mold protection configuration list</a:t>
                      </a:r>
                      <a:endParaRPr lang="zh-CN" altLang="en-US" sz="1000">
                        <a:solidFill>
                          <a:schemeClr val="bg1"/>
                        </a:solidFill>
                        <a:uFillTx/>
                        <a:latin typeface="CentSchbkCyrill BT" panose="02040603050705020303" charset="0"/>
                        <a:ea typeface="黑体" panose="02010609060101010101" charset="-122"/>
                        <a:cs typeface="CentSchbkCyrill BT" panose="02040603050705020303" charset="0"/>
                      </a:endParaRPr>
                    </a:p>
                  </a:txBody>
                  <a:tcPr anchor="ctr" anchorCtr="1">
                    <a:solidFill>
                      <a:schemeClr val="accent2"/>
                    </a:solidFill>
                  </a:tcPr>
                </a:tc>
                <a:tc>
                  <a:txBody>
                    <a:bodyPr/>
                    <a:p>
                      <a:pPr algn="ctr">
                        <a:buNone/>
                      </a:pPr>
                      <a:r>
                        <a:rPr lang="en-US" altLang="zh-CN" sz="1200">
                          <a:latin typeface="黑体" panose="02010609060101010101" charset="-122"/>
                          <a:ea typeface="黑体" panose="02010609060101010101" charset="-122"/>
                        </a:rPr>
                        <a:t>B</a:t>
                      </a:r>
                      <a:r>
                        <a:rPr lang="zh-CN" altLang="en-US" sz="1200">
                          <a:latin typeface="黑体" panose="02010609060101010101" charset="-122"/>
                          <a:ea typeface="黑体" panose="02010609060101010101" charset="-122"/>
                        </a:rPr>
                        <a:t>rand</a:t>
                      </a:r>
                      <a:endParaRPr lang="zh-CN" altLang="en-US" sz="1200">
                        <a:latin typeface="黑体" panose="02010609060101010101" charset="-122"/>
                        <a:ea typeface="黑体" panose="02010609060101010101" charset="-122"/>
                      </a:endParaRPr>
                    </a:p>
                  </a:txBody>
                  <a:tcPr anchor="ctr" anchorCtr="1">
                    <a:solidFill>
                      <a:schemeClr val="accent2"/>
                    </a:solidFill>
                  </a:tcPr>
                </a:tc>
                <a:tc>
                  <a:txBody>
                    <a:bodyPr/>
                    <a:p>
                      <a:pPr algn="ctr">
                        <a:buNone/>
                      </a:pPr>
                      <a:r>
                        <a:rPr lang="en-US" altLang="zh-CN" sz="1200">
                          <a:latin typeface="黑体" panose="02010609060101010101" charset="-122"/>
                          <a:ea typeface="黑体" panose="02010609060101010101" charset="-122"/>
                        </a:rPr>
                        <a:t>S</a:t>
                      </a:r>
                      <a:r>
                        <a:rPr lang="zh-CN" altLang="en-US" sz="1200">
                          <a:latin typeface="黑体" panose="02010609060101010101" charset="-122"/>
                          <a:ea typeface="黑体" panose="02010609060101010101" charset="-122"/>
                        </a:rPr>
                        <a:t>pecifications</a:t>
                      </a:r>
                      <a:endParaRPr lang="zh-CN" altLang="en-US" sz="1200">
                        <a:latin typeface="黑体" panose="02010609060101010101" charset="-122"/>
                        <a:ea typeface="黑体" panose="02010609060101010101" charset="-122"/>
                      </a:endParaRPr>
                    </a:p>
                  </a:txBody>
                  <a:tcPr anchor="ctr" anchorCtr="1">
                    <a:solidFill>
                      <a:schemeClr val="accent2"/>
                    </a:solidFill>
                  </a:tcPr>
                </a:tc>
                <a:tc>
                  <a:txBody>
                    <a:bodyPr/>
                    <a:p>
                      <a:pPr algn="ctr">
                        <a:buNone/>
                      </a:pPr>
                      <a:r>
                        <a:rPr lang="en-US" altLang="zh-CN" sz="1200">
                          <a:latin typeface="黑体" panose="02010609060101010101" charset="-122"/>
                          <a:ea typeface="黑体" panose="02010609060101010101" charset="-122"/>
                        </a:rPr>
                        <a:t>U</a:t>
                      </a:r>
                      <a:r>
                        <a:rPr lang="zh-CN" altLang="en-US" sz="1200">
                          <a:latin typeface="黑体" panose="02010609060101010101" charset="-122"/>
                          <a:ea typeface="黑体" panose="02010609060101010101" charset="-122"/>
                        </a:rPr>
                        <a:t>nit</a:t>
                      </a:r>
                      <a:endParaRPr lang="zh-CN" altLang="en-US" sz="1200">
                        <a:latin typeface="黑体" panose="02010609060101010101" charset="-122"/>
                        <a:ea typeface="黑体" panose="02010609060101010101" charset="-122"/>
                      </a:endParaRPr>
                    </a:p>
                  </a:txBody>
                  <a:tcPr anchor="ctr" anchorCtr="1">
                    <a:solidFill>
                      <a:schemeClr val="accent2"/>
                    </a:solidFill>
                  </a:tcPr>
                </a:tc>
              </a:tr>
              <a:tr h="424815">
                <a:tc>
                  <a:txBody>
                    <a:bodyPr/>
                    <a:p>
                      <a:pPr algn="ctr">
                        <a:buNone/>
                      </a:pPr>
                      <a:r>
                        <a:rPr lang="en-US" altLang="zh-CN" sz="1000">
                          <a:latin typeface="CentSchbkCyrill BT" panose="02040603050705020303" charset="0"/>
                          <a:ea typeface="黑体" panose="02010609060101010101" charset="-122"/>
                          <a:cs typeface="CentSchbkCyrill BT" panose="02040603050705020303" charset="0"/>
                        </a:rPr>
                        <a:t>I</a:t>
                      </a:r>
                      <a:r>
                        <a:rPr lang="zh-CN" altLang="en-US" sz="1000">
                          <a:latin typeface="CentSchbkCyrill BT" panose="02040603050705020303" charset="0"/>
                          <a:ea typeface="黑体" panose="02010609060101010101" charset="-122"/>
                          <a:cs typeface="CentSchbkCyrill BT" panose="02040603050705020303" charset="0"/>
                        </a:rPr>
                        <a:t>pad</a:t>
                      </a:r>
                      <a:endParaRPr lang="zh-CN" altLang="en-US" sz="1000">
                        <a:latin typeface="CentSchbkCyrill BT" panose="02040603050705020303" charset="0"/>
                        <a:ea typeface="黑体" panose="02010609060101010101" charset="-122"/>
                        <a:cs typeface="CentSchbkCyrill BT" panose="02040603050705020303" charset="0"/>
                      </a:endParaRPr>
                    </a:p>
                  </a:txBody>
                  <a:tcPr anchor="ctr" anchorCtr="1">
                    <a:solidFill>
                      <a:srgbClr val="F8D7CD"/>
                    </a:solidFill>
                  </a:tcPr>
                </a:tc>
                <a:tc>
                  <a:txBody>
                    <a:bodyPr/>
                    <a:p>
                      <a:pPr algn="ctr">
                        <a:buNone/>
                      </a:pPr>
                      <a:r>
                        <a:rPr sz="1000">
                          <a:latin typeface="CentSchbkCyrill BT" panose="02040603050705020303" charset="0"/>
                          <a:ea typeface="黑体" panose="02010609060101010101" charset="-122"/>
                          <a:cs typeface="CentSchbkCyrill BT" panose="02040603050705020303" charset="0"/>
                        </a:rPr>
                        <a:t>Lenovo/Honor (optional)</a:t>
                      </a:r>
                      <a:endParaRPr sz="1000">
                        <a:latin typeface="CentSchbkCyrill BT" panose="02040603050705020303" charset="0"/>
                        <a:ea typeface="黑体" panose="02010609060101010101" charset="-122"/>
                        <a:cs typeface="CentSchbkCyrill BT" panose="02040603050705020303" charset="0"/>
                      </a:endParaRPr>
                    </a:p>
                  </a:txBody>
                  <a:tcPr anchor="ctr" anchorCtr="1">
                    <a:solidFill>
                      <a:srgbClr val="F8D7CD"/>
                    </a:solidFill>
                  </a:tcPr>
                </a:tc>
                <a:tc>
                  <a:txBody>
                    <a:bodyPr/>
                    <a:p>
                      <a:pPr indent="0" algn="ctr">
                        <a:buNone/>
                      </a:pPr>
                      <a:r>
                        <a:rPr sz="1000" b="0">
                          <a:solidFill>
                            <a:srgbClr val="000000"/>
                          </a:solidFill>
                          <a:latin typeface="CentSchbkCyrill BT" panose="02040603050705020303" charset="0"/>
                          <a:ea typeface="黑体" panose="02010609060101010101" charset="-122"/>
                          <a:cs typeface="CentSchbkCyrill BT" panose="02040603050705020303" charset="0"/>
                        </a:rPr>
                        <a:t>10.1 inches</a:t>
                      </a:r>
                      <a:endParaRPr sz="1000" b="0">
                        <a:solidFill>
                          <a:srgbClr val="000000"/>
                        </a:solidFill>
                        <a:latin typeface="CentSchbkCyrill BT" panose="02040603050705020303" charset="0"/>
                        <a:ea typeface="黑体" panose="02010609060101010101" charset="-122"/>
                        <a:cs typeface="CentSchbkCyrill BT" panose="02040603050705020303" charset="0"/>
                      </a:endParaRPr>
                    </a:p>
                  </a:txBody>
                  <a:tcPr marL="68580" marR="68580" marT="0" marB="0" vert="horz" anchor="ctr" anchorCtr="0">
                    <a:solidFill>
                      <a:srgbClr val="F8D7CD"/>
                    </a:solidFill>
                  </a:tcPr>
                </a:tc>
                <a:tc>
                  <a:txBody>
                    <a:bodyPr/>
                    <a:p>
                      <a:pPr algn="ctr">
                        <a:buNone/>
                      </a:pPr>
                      <a:r>
                        <a:rPr lang="en-US" altLang="zh-CN" sz="1000">
                          <a:latin typeface="CentSchbkCyrill BT" panose="02040603050705020303" charset="0"/>
                          <a:ea typeface="黑体" panose="02010609060101010101" charset="-122"/>
                        </a:rPr>
                        <a:t>T</a:t>
                      </a:r>
                      <a:r>
                        <a:rPr lang="zh-CN" altLang="en-US" sz="1000">
                          <a:latin typeface="CentSchbkCyrill BT" panose="02040603050705020303" charset="0"/>
                          <a:ea typeface="黑体" panose="02010609060101010101" charset="-122"/>
                        </a:rPr>
                        <a:t>ower</a:t>
                      </a:r>
                      <a:endParaRPr lang="zh-CN" altLang="en-US" sz="1000">
                        <a:latin typeface="CentSchbkCyrill BT" panose="02040603050705020303" charset="0"/>
                        <a:ea typeface="黑体" panose="02010609060101010101" charset="-122"/>
                      </a:endParaRPr>
                    </a:p>
                  </a:txBody>
                  <a:tcPr anchor="ctr" anchorCtr="1">
                    <a:solidFill>
                      <a:srgbClr val="F8D7CD"/>
                    </a:solidFill>
                  </a:tcPr>
                </a:tc>
              </a:tr>
              <a:tr h="342265">
                <a:tc>
                  <a:txBody>
                    <a:bodyPr/>
                    <a:p>
                      <a:pPr algn="ctr">
                        <a:buNone/>
                      </a:pPr>
                      <a:r>
                        <a:rPr sz="1000">
                          <a:latin typeface="CentSchbkCyrill BT" panose="02040603050705020303" charset="0"/>
                          <a:ea typeface="黑体" panose="02010609060101010101" charset="-122"/>
                          <a:cs typeface="CentSchbkCyrill BT" panose="02040603050705020303" charset="0"/>
                        </a:rPr>
                        <a:t>AP panel/router</a:t>
                      </a:r>
                      <a:endParaRPr sz="1000">
                        <a:latin typeface="CentSchbkCyrill BT" panose="02040603050705020303" charset="0"/>
                        <a:ea typeface="黑体" panose="02010609060101010101" charset="-122"/>
                        <a:cs typeface="CentSchbkCyrill BT" panose="02040603050705020303" charset="0"/>
                      </a:endParaRPr>
                    </a:p>
                  </a:txBody>
                  <a:tcPr anchor="ctr" anchorCtr="1">
                    <a:solidFill>
                      <a:srgbClr val="FCECE8"/>
                    </a:solidFill>
                  </a:tcPr>
                </a:tc>
                <a:tc>
                  <a:txBody>
                    <a:bodyPr/>
                    <a:p>
                      <a:pPr algn="ctr">
                        <a:buNone/>
                      </a:pPr>
                      <a:r>
                        <a:rPr sz="1000">
                          <a:latin typeface="CentSchbkCyrill BT" panose="02040603050705020303" charset="0"/>
                          <a:ea typeface="黑体" panose="02010609060101010101" charset="-122"/>
                          <a:cs typeface="CentSchbkCyrill BT" panose="02040603050705020303" charset="0"/>
                        </a:rPr>
                        <a:t>TP LINK (optional)</a:t>
                      </a:r>
                      <a:endParaRPr sz="1000">
                        <a:latin typeface="CentSchbkCyrill BT" panose="02040603050705020303" charset="0"/>
                        <a:ea typeface="黑体" panose="02010609060101010101" charset="-122"/>
                        <a:cs typeface="CentSchbkCyrill BT" panose="02040603050705020303" charset="0"/>
                      </a:endParaRPr>
                    </a:p>
                  </a:txBody>
                  <a:tcPr anchor="ctr" anchorCtr="1">
                    <a:solidFill>
                      <a:srgbClr val="FCECE8"/>
                    </a:solidFill>
                  </a:tcPr>
                </a:tc>
                <a:tc>
                  <a:txBody>
                    <a:bodyPr/>
                    <a:p>
                      <a:pPr algn="ctr">
                        <a:buNone/>
                      </a:pPr>
                      <a:r>
                        <a:rPr lang="zh-CN" altLang="en-US" sz="1000">
                          <a:latin typeface="CentSchbkCyrill BT" panose="02040603050705020303" charset="0"/>
                          <a:ea typeface="黑体" panose="02010609060101010101" charset="-122"/>
                        </a:rPr>
                        <a:t>kilomega</a:t>
                      </a:r>
                      <a:endParaRPr lang="zh-CN" altLang="en-US" sz="1000">
                        <a:latin typeface="CentSchbkCyrill BT" panose="02040603050705020303" charset="0"/>
                        <a:ea typeface="黑体" panose="02010609060101010101" charset="-122"/>
                      </a:endParaRPr>
                    </a:p>
                  </a:txBody>
                  <a:tcPr anchor="ctr" anchorCtr="1">
                    <a:solidFill>
                      <a:srgbClr val="FCECE8"/>
                    </a:solidFill>
                  </a:tcPr>
                </a:tc>
                <a:tc>
                  <a:txBody>
                    <a:bodyPr/>
                    <a:p>
                      <a:pPr algn="ctr">
                        <a:buNone/>
                      </a:pPr>
                      <a:r>
                        <a:rPr lang="en-US" altLang="zh-CN" sz="1000">
                          <a:latin typeface="CentSchbkCyrill BT" panose="02040603050705020303" charset="0"/>
                          <a:ea typeface="黑体" panose="02010609060101010101" charset="-122"/>
                        </a:rPr>
                        <a:t>I</a:t>
                      </a:r>
                      <a:r>
                        <a:rPr lang="zh-CN" altLang="en-US" sz="1000">
                          <a:latin typeface="CentSchbkCyrill BT" panose="02040603050705020303" charset="0"/>
                          <a:ea typeface="黑体" panose="02010609060101010101" charset="-122"/>
                        </a:rPr>
                        <a:t>ndividual</a:t>
                      </a:r>
                      <a:endParaRPr lang="zh-CN" altLang="en-US" sz="1000">
                        <a:latin typeface="CentSchbkCyrill BT" panose="02040603050705020303" charset="0"/>
                        <a:ea typeface="黑体" panose="02010609060101010101" charset="-122"/>
                      </a:endParaRPr>
                    </a:p>
                  </a:txBody>
                  <a:tcPr anchor="ctr" anchorCtr="1">
                    <a:solidFill>
                      <a:srgbClr val="FCECE8"/>
                    </a:solidFill>
                  </a:tcPr>
                </a:tc>
              </a:tr>
              <a:tr h="396240">
                <a:tc>
                  <a:txBody>
                    <a:bodyPr/>
                    <a:p>
                      <a:pPr algn="ctr">
                        <a:buNone/>
                      </a:pPr>
                      <a:r>
                        <a:rPr sz="1000">
                          <a:latin typeface="CentSchbkCyrill BT" panose="02040603050705020303" charset="0"/>
                          <a:ea typeface="黑体" panose="02010609060101010101" charset="-122"/>
                          <a:cs typeface="CentSchbkCyrill BT" panose="02040603050705020303" charset="0"/>
                        </a:rPr>
                        <a:t>IO power communication box</a:t>
                      </a:r>
                      <a:endParaRPr sz="1000">
                        <a:latin typeface="CentSchbkCyrill BT" panose="02040603050705020303" charset="0"/>
                        <a:ea typeface="黑体" panose="02010609060101010101" charset="-122"/>
                        <a:cs typeface="CentSchbkCyrill BT" panose="02040603050705020303" charset="0"/>
                      </a:endParaRPr>
                    </a:p>
                  </a:txBody>
                  <a:tcPr anchor="ctr" anchorCtr="1">
                    <a:solidFill>
                      <a:srgbClr val="F8D7CD"/>
                    </a:solidFill>
                  </a:tcPr>
                </a:tc>
                <a:tc>
                  <a:txBody>
                    <a:bodyPr/>
                    <a:p>
                      <a:pPr algn="ctr">
                        <a:buNone/>
                      </a:pPr>
                      <a:r>
                        <a:rPr sz="1000">
                          <a:latin typeface="CentSchbkCyrill BT" panose="02040603050705020303" charset="0"/>
                          <a:ea typeface="黑体" panose="02010609060101010101" charset="-122"/>
                        </a:rPr>
                        <a:t>Boshiyuan Customization</a:t>
                      </a:r>
                      <a:endParaRPr sz="1000">
                        <a:latin typeface="CentSchbkCyrill BT" panose="02040603050705020303" charset="0"/>
                        <a:ea typeface="黑体" panose="02010609060101010101" charset="-122"/>
                      </a:endParaRPr>
                    </a:p>
                  </a:txBody>
                  <a:tcPr anchor="ctr" anchorCtr="1">
                    <a:solidFill>
                      <a:srgbClr val="F8D7CD"/>
                    </a:solidFill>
                  </a:tcPr>
                </a:tc>
                <a:tc>
                  <a:txBody>
                    <a:bodyPr/>
                    <a:p>
                      <a:pPr indent="0" algn="ctr">
                        <a:buNone/>
                      </a:pPr>
                      <a:r>
                        <a:rPr lang="en-US" altLang="en-US" sz="1000" b="0">
                          <a:solidFill>
                            <a:srgbClr val="000000"/>
                          </a:solidFill>
                          <a:latin typeface="CentSchbkCyrill BT" panose="02040603050705020303" charset="0"/>
                          <a:ea typeface="黑体" panose="02010609060101010101" charset="-122"/>
                          <a:cs typeface="CentSchbkCyrill BT" panose="02040603050705020303" charset="0"/>
                        </a:rPr>
                        <a:t>PA-1017 (4+1 network)</a:t>
                      </a:r>
                      <a:endParaRPr lang="en-US" altLang="en-US" sz="1000" b="0">
                        <a:solidFill>
                          <a:srgbClr val="000000"/>
                        </a:solidFill>
                        <a:latin typeface="CentSchbkCyrill BT" panose="02040603050705020303" charset="0"/>
                        <a:ea typeface="黑体" panose="02010609060101010101" charset="-122"/>
                        <a:cs typeface="CentSchbkCyrill BT" panose="02040603050705020303" charset="0"/>
                      </a:endParaRPr>
                    </a:p>
                  </a:txBody>
                  <a:tcPr marL="68580" marR="68580" marT="0" marB="0" vert="horz" anchor="ctr" anchorCtr="0">
                    <a:solidFill>
                      <a:srgbClr val="F8D7CD"/>
                    </a:solidFill>
                  </a:tcPr>
                </a:tc>
                <a:tc>
                  <a:txBody>
                    <a:bodyPr/>
                    <a:p>
                      <a:pPr algn="ctr">
                        <a:buNone/>
                      </a:pPr>
                      <a:r>
                        <a:rPr lang="en-US" altLang="zh-CN" sz="1000">
                          <a:latin typeface="CentSchbkCyrill BT" panose="02040603050705020303" charset="0"/>
                          <a:ea typeface="黑体" panose="02010609060101010101" charset="-122"/>
                          <a:sym typeface="+mn-ea"/>
                        </a:rPr>
                        <a:t>I</a:t>
                      </a:r>
                      <a:r>
                        <a:rPr lang="zh-CN" altLang="en-US" sz="1000">
                          <a:latin typeface="CentSchbkCyrill BT" panose="02040603050705020303" charset="0"/>
                          <a:ea typeface="黑体" panose="02010609060101010101" charset="-122"/>
                          <a:sym typeface="+mn-ea"/>
                        </a:rPr>
                        <a:t>ndividual</a:t>
                      </a:r>
                      <a:endParaRPr lang="zh-CN" altLang="en-US" sz="1000" b="0">
                        <a:solidFill>
                          <a:srgbClr val="000000"/>
                        </a:solidFill>
                        <a:latin typeface="CentSchbkCyrill BT" panose="02040603050705020303" charset="0"/>
                        <a:ea typeface="黑体" panose="02010609060101010101" charset="-122"/>
                        <a:cs typeface="宋体" panose="02010600030101010101" pitchFamily="2" charset="-122"/>
                      </a:endParaRPr>
                    </a:p>
                  </a:txBody>
                  <a:tcPr marL="68580" marR="68580" marT="0" marB="0" vert="horz" anchor="ctr" anchorCtr="0">
                    <a:solidFill>
                      <a:srgbClr val="F8D7CD"/>
                    </a:solidFill>
                  </a:tcPr>
                </a:tc>
              </a:tr>
              <a:tr h="267970">
                <a:tc>
                  <a:txBody>
                    <a:bodyPr/>
                    <a:p>
                      <a:pPr algn="ctr">
                        <a:buNone/>
                      </a:pPr>
                      <a:r>
                        <a:rPr lang="zh-CN" altLang="en-US" sz="1000">
                          <a:latin typeface="CentSchbkCyrill BT" panose="02040603050705020303" charset="0"/>
                          <a:ea typeface="黑体" panose="02010609060101010101" charset="-122"/>
                          <a:cs typeface="CentSchbkCyrill BT" panose="02040603050705020303" charset="0"/>
                        </a:rPr>
                        <a:t>IO communication line</a:t>
                      </a:r>
                      <a:endParaRPr lang="zh-CN" altLang="en-US" sz="1000">
                        <a:latin typeface="CentSchbkCyrill BT" panose="02040603050705020303" charset="0"/>
                        <a:ea typeface="黑体" panose="02010609060101010101" charset="-122"/>
                        <a:cs typeface="CentSchbkCyrill BT" panose="02040603050705020303" charset="0"/>
                      </a:endParaRPr>
                    </a:p>
                  </a:txBody>
                  <a:tcPr anchor="ctr" anchorCtr="1">
                    <a:solidFill>
                      <a:srgbClr val="FCECE8"/>
                    </a:solidFill>
                  </a:tcPr>
                </a:tc>
                <a:tc>
                  <a:txBody>
                    <a:bodyPr/>
                    <a:p>
                      <a:pPr algn="ctr">
                        <a:buNone/>
                      </a:pPr>
                      <a:r>
                        <a:rPr sz="1000">
                          <a:latin typeface="CentSchbkCyrill BT" panose="02040603050705020303" charset="0"/>
                          <a:ea typeface="黑体" panose="02010609060101010101" charset="-122"/>
                          <a:sym typeface="+mn-ea"/>
                        </a:rPr>
                        <a:t>Boshiyuan Customization</a:t>
                      </a:r>
                      <a:endParaRPr sz="1000">
                        <a:latin typeface="CentSchbkCyrill BT" panose="02040603050705020303" charset="0"/>
                        <a:ea typeface="黑体" panose="02010609060101010101" charset="-122"/>
                        <a:sym typeface="+mn-ea"/>
                      </a:endParaRPr>
                    </a:p>
                  </a:txBody>
                  <a:tcPr anchor="ctr" anchorCtr="1">
                    <a:solidFill>
                      <a:srgbClr val="FCECE8"/>
                    </a:solidFill>
                  </a:tcPr>
                </a:tc>
                <a:tc>
                  <a:txBody>
                    <a:bodyPr/>
                    <a:p>
                      <a:pPr algn="ctr">
                        <a:buNone/>
                      </a:pPr>
                      <a:r>
                        <a:rPr lang="en-US" altLang="zh-CN" sz="1000">
                          <a:latin typeface="CentSchbkCyrill BT" panose="02040603050705020303" charset="0"/>
                          <a:ea typeface="黑体" panose="02010609060101010101" charset="-122"/>
                          <a:cs typeface="CentSchbkCyrill BT" panose="02040603050705020303" charset="0"/>
                        </a:rPr>
                        <a:t>IL-1240</a:t>
                      </a:r>
                      <a:endParaRPr lang="en-US" altLang="zh-CN" sz="1000">
                        <a:latin typeface="CentSchbkCyrill BT" panose="02040603050705020303" charset="0"/>
                        <a:ea typeface="黑体" panose="02010609060101010101" charset="-122"/>
                        <a:cs typeface="CentSchbkCyrill BT" panose="02040603050705020303" charset="0"/>
                      </a:endParaRPr>
                    </a:p>
                  </a:txBody>
                  <a:tcPr anchor="ctr" anchorCtr="1">
                    <a:solidFill>
                      <a:srgbClr val="FCECE8"/>
                    </a:solidFill>
                  </a:tcPr>
                </a:tc>
                <a:tc>
                  <a:txBody>
                    <a:bodyPr/>
                    <a:p>
                      <a:pPr algn="ctr">
                        <a:buNone/>
                      </a:pPr>
                      <a:r>
                        <a:rPr lang="en-US" altLang="zh-CN" sz="1000">
                          <a:latin typeface="CentSchbkCyrill BT" panose="02040603050705020303" charset="0"/>
                          <a:ea typeface="黑体" panose="02010609060101010101" charset="-122"/>
                        </a:rPr>
                        <a:t>S</a:t>
                      </a:r>
                      <a:r>
                        <a:rPr lang="zh-CN" altLang="en-US" sz="1000">
                          <a:latin typeface="CentSchbkCyrill BT" panose="02040603050705020303" charset="0"/>
                          <a:ea typeface="黑体" panose="02010609060101010101" charset="-122"/>
                        </a:rPr>
                        <a:t>trip</a:t>
                      </a:r>
                      <a:endParaRPr lang="zh-CN" altLang="en-US" sz="1000">
                        <a:latin typeface="CentSchbkCyrill BT" panose="02040603050705020303" charset="0"/>
                        <a:ea typeface="黑体" panose="02010609060101010101" charset="-122"/>
                      </a:endParaRPr>
                    </a:p>
                  </a:txBody>
                  <a:tcPr anchor="ctr" anchorCtr="1">
                    <a:solidFill>
                      <a:srgbClr val="FCECE8"/>
                    </a:solidFill>
                  </a:tcPr>
                </a:tc>
              </a:tr>
              <a:tr h="396240">
                <a:tc>
                  <a:txBody>
                    <a:bodyPr/>
                    <a:p>
                      <a:pPr algn="ctr">
                        <a:buNone/>
                      </a:pPr>
                      <a:r>
                        <a:rPr lang="zh-CN" altLang="en-US" sz="1000">
                          <a:latin typeface="CentSchbkCyrill BT" panose="02040603050705020303" charset="0"/>
                          <a:ea typeface="黑体" panose="02010609060101010101" charset="-122"/>
                          <a:cs typeface="CentSchbkCyrill BT" panose="02040603050705020303" charset="0"/>
                        </a:rPr>
                        <a:t>IO communication box power cord</a:t>
                      </a:r>
                      <a:endParaRPr lang="zh-CN" altLang="en-US" sz="1000">
                        <a:latin typeface="CentSchbkCyrill BT" panose="02040603050705020303" charset="0"/>
                        <a:ea typeface="黑体" panose="02010609060101010101" charset="-122"/>
                        <a:cs typeface="CentSchbkCyrill BT" panose="02040603050705020303" charset="0"/>
                      </a:endParaRPr>
                    </a:p>
                  </a:txBody>
                  <a:tcPr anchor="ctr" anchorCtr="1">
                    <a:solidFill>
                      <a:srgbClr val="F8D7CD"/>
                    </a:solidFill>
                  </a:tcPr>
                </a:tc>
                <a:tc>
                  <a:txBody>
                    <a:bodyPr/>
                    <a:p>
                      <a:pPr algn="ctr">
                        <a:buNone/>
                      </a:pPr>
                      <a:r>
                        <a:rPr sz="1000">
                          <a:latin typeface="CentSchbkCyrill BT" panose="02040603050705020303" charset="0"/>
                          <a:ea typeface="黑体" panose="02010609060101010101" charset="-122"/>
                          <a:sym typeface="+mn-ea"/>
                        </a:rPr>
                        <a:t>Boshiyuan Customization</a:t>
                      </a:r>
                      <a:endParaRPr sz="1000">
                        <a:latin typeface="CentSchbkCyrill BT" panose="02040603050705020303" charset="0"/>
                        <a:ea typeface="黑体" panose="02010609060101010101" charset="-122"/>
                        <a:sym typeface="+mn-ea"/>
                      </a:endParaRPr>
                    </a:p>
                  </a:txBody>
                  <a:tcPr anchor="ctr" anchorCtr="1">
                    <a:solidFill>
                      <a:srgbClr val="F8D7CD"/>
                    </a:solidFill>
                  </a:tcPr>
                </a:tc>
                <a:tc>
                  <a:txBody>
                    <a:bodyPr/>
                    <a:p>
                      <a:pPr algn="ctr">
                        <a:buNone/>
                      </a:pPr>
                      <a:r>
                        <a:rPr lang="en-US" altLang="zh-CN" sz="1000">
                          <a:latin typeface="CentSchbkCyrill BT" panose="02040603050705020303" charset="0"/>
                          <a:ea typeface="黑体" panose="02010609060101010101" charset="-122"/>
                          <a:cs typeface="CentSchbkCyrill BT" panose="02040603050705020303" charset="0"/>
                        </a:rPr>
                        <a:t>PL-302</a:t>
                      </a:r>
                      <a:endParaRPr lang="en-US" altLang="zh-CN" sz="1000">
                        <a:latin typeface="CentSchbkCyrill BT" panose="02040603050705020303" charset="0"/>
                        <a:ea typeface="黑体" panose="02010609060101010101" charset="-122"/>
                        <a:cs typeface="CentSchbkCyrill BT" panose="02040603050705020303" charset="0"/>
                      </a:endParaRPr>
                    </a:p>
                  </a:txBody>
                  <a:tcPr anchor="ctr" anchorCtr="1">
                    <a:solidFill>
                      <a:srgbClr val="F8D7CD"/>
                    </a:solidFill>
                  </a:tcPr>
                </a:tc>
                <a:tc>
                  <a:txBody>
                    <a:bodyPr/>
                    <a:p>
                      <a:pPr algn="ctr">
                        <a:buNone/>
                      </a:pPr>
                      <a:r>
                        <a:rPr lang="en-US" altLang="zh-CN" sz="1000">
                          <a:latin typeface="CentSchbkCyrill BT" panose="02040603050705020303" charset="0"/>
                          <a:ea typeface="黑体" panose="02010609060101010101" charset="-122"/>
                          <a:sym typeface="+mn-ea"/>
                        </a:rPr>
                        <a:t>S</a:t>
                      </a:r>
                      <a:r>
                        <a:rPr lang="zh-CN" altLang="en-US" sz="1000">
                          <a:latin typeface="CentSchbkCyrill BT" panose="02040603050705020303" charset="0"/>
                          <a:ea typeface="黑体" panose="02010609060101010101" charset="-122"/>
                          <a:sym typeface="+mn-ea"/>
                        </a:rPr>
                        <a:t>trip</a:t>
                      </a:r>
                      <a:endParaRPr lang="zh-CN" altLang="en-US" sz="1000">
                        <a:latin typeface="CentSchbkCyrill BT" panose="02040603050705020303" charset="0"/>
                        <a:ea typeface="黑体" panose="02010609060101010101" charset="-122"/>
                      </a:endParaRPr>
                    </a:p>
                  </a:txBody>
                  <a:tcPr anchor="ctr" anchorCtr="1">
                    <a:solidFill>
                      <a:srgbClr val="F8D7CD"/>
                    </a:solidFill>
                  </a:tcPr>
                </a:tc>
              </a:tr>
              <a:tr h="268605">
                <a:tc>
                  <a:txBody>
                    <a:bodyPr/>
                    <a:p>
                      <a:pPr algn="ctr">
                        <a:buNone/>
                      </a:pPr>
                      <a:r>
                        <a:rPr lang="en-US" altLang="zh-CN" sz="1000">
                          <a:latin typeface="CentSchbkCyrill BT" panose="02040603050705020303" charset="0"/>
                          <a:ea typeface="黑体" panose="02010609060101010101" charset="-122"/>
                        </a:rPr>
                        <a:t>S</a:t>
                      </a:r>
                      <a:r>
                        <a:rPr lang="zh-CN" altLang="en-US" sz="1000">
                          <a:latin typeface="CentSchbkCyrill BT" panose="02040603050705020303" charset="0"/>
                          <a:ea typeface="黑体" panose="02010609060101010101" charset="-122"/>
                        </a:rPr>
                        <a:t>mart camera</a:t>
                      </a:r>
                      <a:endParaRPr lang="zh-CN" altLang="en-US" sz="1000">
                        <a:latin typeface="CentSchbkCyrill BT" panose="02040603050705020303" charset="0"/>
                        <a:ea typeface="黑体" panose="02010609060101010101" charset="-122"/>
                      </a:endParaRPr>
                    </a:p>
                  </a:txBody>
                  <a:tcPr anchor="ctr" anchorCtr="1">
                    <a:solidFill>
                      <a:srgbClr val="F8D7CD"/>
                    </a:solidFill>
                  </a:tcPr>
                </a:tc>
                <a:tc>
                  <a:txBody>
                    <a:bodyPr/>
                    <a:p>
                      <a:pPr algn="ctr">
                        <a:buNone/>
                      </a:pPr>
                      <a:r>
                        <a:rPr sz="1000">
                          <a:latin typeface="CentSchbkCyrill BT" panose="02040603050705020303" charset="0"/>
                          <a:ea typeface="黑体" panose="02010609060101010101" charset="-122"/>
                          <a:sym typeface="+mn-ea"/>
                        </a:rPr>
                        <a:t>Boshiyuan Customization</a:t>
                      </a:r>
                      <a:endParaRPr sz="1000">
                        <a:latin typeface="CentSchbkCyrill BT" panose="02040603050705020303" charset="0"/>
                        <a:ea typeface="黑体" panose="02010609060101010101" charset="-122"/>
                        <a:sym typeface="+mn-ea"/>
                      </a:endParaRPr>
                    </a:p>
                  </a:txBody>
                  <a:tcPr anchor="ctr" anchorCtr="1">
                    <a:solidFill>
                      <a:srgbClr val="F8D7CD"/>
                    </a:solidFill>
                  </a:tcPr>
                </a:tc>
                <a:tc>
                  <a:txBody>
                    <a:bodyPr/>
                    <a:p>
                      <a:pPr algn="ctr">
                        <a:buNone/>
                      </a:pPr>
                      <a:r>
                        <a:rPr lang="en-US" altLang="zh-CN" sz="1000">
                          <a:latin typeface="CentSchbkCyrill BT" panose="02040603050705020303" charset="0"/>
                          <a:ea typeface="黑体" panose="02010609060101010101" charset="-122"/>
                          <a:cs typeface="CentSchbkCyrill BT" panose="02040603050705020303" charset="0"/>
                        </a:rPr>
                        <a:t>BC-432</a:t>
                      </a:r>
                      <a:endParaRPr lang="en-US" altLang="zh-CN" sz="1000">
                        <a:latin typeface="CentSchbkCyrill BT" panose="02040603050705020303" charset="0"/>
                        <a:ea typeface="黑体" panose="02010609060101010101" charset="-122"/>
                        <a:cs typeface="CentSchbkCyrill BT" panose="02040603050705020303" charset="0"/>
                      </a:endParaRPr>
                    </a:p>
                  </a:txBody>
                  <a:tcPr anchor="ctr" anchorCtr="1">
                    <a:solidFill>
                      <a:srgbClr val="F8D7CD"/>
                    </a:solidFill>
                  </a:tcPr>
                </a:tc>
                <a:tc>
                  <a:txBody>
                    <a:bodyPr/>
                    <a:p>
                      <a:pPr algn="ctr">
                        <a:buNone/>
                      </a:pPr>
                      <a:r>
                        <a:rPr lang="en-US" altLang="zh-CN" sz="1000">
                          <a:latin typeface="CentSchbkCyrill BT" panose="02040603050705020303" charset="0"/>
                          <a:ea typeface="黑体" panose="02010609060101010101" charset="-122"/>
                          <a:sym typeface="+mn-ea"/>
                        </a:rPr>
                        <a:t>I</a:t>
                      </a:r>
                      <a:r>
                        <a:rPr lang="zh-CN" altLang="en-US" sz="1000">
                          <a:latin typeface="CentSchbkCyrill BT" panose="02040603050705020303" charset="0"/>
                          <a:ea typeface="黑体" panose="02010609060101010101" charset="-122"/>
                          <a:sym typeface="+mn-ea"/>
                        </a:rPr>
                        <a:t>ndividual</a:t>
                      </a:r>
                      <a:endParaRPr lang="zh-CN" altLang="en-US" sz="1000">
                        <a:latin typeface="CentSchbkCyrill BT" panose="02040603050705020303" charset="0"/>
                        <a:ea typeface="黑体" panose="02010609060101010101" charset="-122"/>
                      </a:endParaRPr>
                    </a:p>
                  </a:txBody>
                  <a:tcPr anchor="ctr" anchorCtr="1">
                    <a:solidFill>
                      <a:srgbClr val="F8D7CD"/>
                    </a:solidFill>
                  </a:tcPr>
                </a:tc>
              </a:tr>
              <a:tr h="396240">
                <a:tc>
                  <a:txBody>
                    <a:bodyPr/>
                    <a:p>
                      <a:pPr algn="ctr">
                        <a:buNone/>
                      </a:pPr>
                      <a:r>
                        <a:rPr lang="zh-CN" altLang="en-US" sz="1000">
                          <a:latin typeface="CentSchbkCyrill BT" panose="02040603050705020303" charset="0"/>
                          <a:ea typeface="黑体" panose="02010609060101010101" charset="-122"/>
                          <a:cs typeface="思源黑体 CN Normal" panose="020B0400000000000000" charset="-122"/>
                        </a:rPr>
                        <a:t>High flexible network cable</a:t>
                      </a:r>
                      <a:endParaRPr lang="zh-CN" altLang="en-US" sz="1000">
                        <a:latin typeface="CentSchbkCyrill BT" panose="02040603050705020303" charset="0"/>
                        <a:ea typeface="黑体" panose="02010609060101010101" charset="-122"/>
                        <a:cs typeface="思源黑体 CN Normal" panose="020B0400000000000000" charset="-122"/>
                      </a:endParaRPr>
                    </a:p>
                  </a:txBody>
                  <a:tcPr anchor="ctr" anchorCtr="1">
                    <a:solidFill>
                      <a:srgbClr val="F8D7CD"/>
                    </a:solidFill>
                  </a:tcPr>
                </a:tc>
                <a:tc>
                  <a:txBody>
                    <a:bodyPr/>
                    <a:p>
                      <a:pPr algn="ctr">
                        <a:buNone/>
                      </a:pPr>
                      <a:r>
                        <a:rPr sz="1000">
                          <a:latin typeface="CentSchbkCyrill BT" panose="02040603050705020303" charset="0"/>
                          <a:ea typeface="黑体" panose="02010609060101010101" charset="-122"/>
                          <a:sym typeface="+mn-ea"/>
                        </a:rPr>
                        <a:t>Boshiyuan Customization</a:t>
                      </a:r>
                      <a:endParaRPr sz="1000">
                        <a:latin typeface="CentSchbkCyrill BT" panose="02040603050705020303" charset="0"/>
                        <a:ea typeface="黑体" panose="02010609060101010101" charset="-122"/>
                        <a:sym typeface="+mn-ea"/>
                      </a:endParaRPr>
                    </a:p>
                  </a:txBody>
                  <a:tcPr anchor="ctr" anchorCtr="1">
                    <a:solidFill>
                      <a:srgbClr val="F8D7CD"/>
                    </a:solidFill>
                  </a:tcPr>
                </a:tc>
                <a:tc>
                  <a:txBody>
                    <a:bodyPr/>
                    <a:p>
                      <a:pPr algn="ctr">
                        <a:buNone/>
                      </a:pPr>
                      <a:r>
                        <a:rPr lang="zh-CN" altLang="en-US" sz="1000">
                          <a:latin typeface="CentSchbkCyrill BT" panose="02040603050705020303" charset="0"/>
                          <a:ea typeface="黑体" panose="02010609060101010101" charset="-122"/>
                        </a:rPr>
                        <a:t>Super five categories</a:t>
                      </a:r>
                      <a:endParaRPr lang="zh-CN" altLang="en-US" sz="1000">
                        <a:latin typeface="CentSchbkCyrill BT" panose="02040603050705020303" charset="0"/>
                        <a:ea typeface="黑体" panose="02010609060101010101" charset="-122"/>
                      </a:endParaRPr>
                    </a:p>
                  </a:txBody>
                  <a:tcPr anchor="ctr" anchorCtr="1">
                    <a:solidFill>
                      <a:srgbClr val="F8D7CD"/>
                    </a:solidFill>
                  </a:tcPr>
                </a:tc>
                <a:tc>
                  <a:txBody>
                    <a:bodyPr/>
                    <a:p>
                      <a:pPr algn="ctr">
                        <a:buNone/>
                      </a:pPr>
                      <a:r>
                        <a:rPr lang="en-US" altLang="zh-CN" sz="1000">
                          <a:latin typeface="CentSchbkCyrill BT" panose="02040603050705020303" charset="0"/>
                          <a:ea typeface="黑体" panose="02010609060101010101" charset="-122"/>
                          <a:sym typeface="+mn-ea"/>
                        </a:rPr>
                        <a:t>S</a:t>
                      </a:r>
                      <a:r>
                        <a:rPr lang="zh-CN" altLang="en-US" sz="1000">
                          <a:latin typeface="CentSchbkCyrill BT" panose="02040603050705020303" charset="0"/>
                          <a:ea typeface="黑体" panose="02010609060101010101" charset="-122"/>
                          <a:sym typeface="+mn-ea"/>
                        </a:rPr>
                        <a:t>trip</a:t>
                      </a:r>
                      <a:endParaRPr lang="zh-CN" altLang="en-US" sz="1000">
                        <a:latin typeface="CentSchbkCyrill BT" panose="02040603050705020303" charset="0"/>
                        <a:ea typeface="黑体" panose="02010609060101010101" charset="-122"/>
                      </a:endParaRPr>
                    </a:p>
                  </a:txBody>
                  <a:tcPr anchor="ctr" anchorCtr="1">
                    <a:solidFill>
                      <a:srgbClr val="F8D7CD"/>
                    </a:solidFill>
                  </a:tcPr>
                </a:tc>
              </a:tr>
              <a:tr h="254635">
                <a:tc>
                  <a:txBody>
                    <a:bodyPr/>
                    <a:p>
                      <a:pPr algn="ctr">
                        <a:buNone/>
                      </a:pPr>
                      <a:r>
                        <a:rPr lang="zh-CN" altLang="en-US" sz="1000">
                          <a:latin typeface="CentSchbkCyrill BT" panose="02040603050705020303" charset="0"/>
                          <a:ea typeface="黑体" panose="02010609060101010101" charset="-122"/>
                        </a:rPr>
                        <a:t>Industrial lens</a:t>
                      </a:r>
                      <a:endParaRPr lang="zh-CN" altLang="en-US" sz="1000">
                        <a:latin typeface="CentSchbkCyrill BT" panose="02040603050705020303" charset="0"/>
                        <a:ea typeface="黑体" panose="02010609060101010101" charset="-122"/>
                      </a:endParaRPr>
                    </a:p>
                  </a:txBody>
                  <a:tcPr anchor="ctr" anchorCtr="1">
                    <a:solidFill>
                      <a:srgbClr val="FCECE8"/>
                    </a:solidFill>
                  </a:tcPr>
                </a:tc>
                <a:tc>
                  <a:txBody>
                    <a:bodyPr/>
                    <a:p>
                      <a:pPr algn="ctr">
                        <a:buNone/>
                      </a:pPr>
                      <a:r>
                        <a:rPr sz="1000">
                          <a:latin typeface="CentSchbkCyrill BT" panose="02040603050705020303" charset="0"/>
                          <a:ea typeface="黑体" panose="02010609060101010101" charset="-122"/>
                          <a:sym typeface="+mn-ea"/>
                        </a:rPr>
                        <a:t>Boshiyuan Customization</a:t>
                      </a:r>
                      <a:endParaRPr sz="1000">
                        <a:latin typeface="CentSchbkCyrill BT" panose="02040603050705020303" charset="0"/>
                        <a:ea typeface="黑体" panose="02010609060101010101" charset="-122"/>
                        <a:sym typeface="+mn-ea"/>
                      </a:endParaRPr>
                    </a:p>
                  </a:txBody>
                  <a:tcPr anchor="ctr" anchorCtr="1">
                    <a:solidFill>
                      <a:srgbClr val="FCECE8"/>
                    </a:solidFill>
                  </a:tcPr>
                </a:tc>
                <a:tc>
                  <a:txBody>
                    <a:bodyPr/>
                    <a:p>
                      <a:pPr indent="0" algn="ctr">
                        <a:buNone/>
                      </a:pPr>
                      <a:r>
                        <a:rPr lang="en-US" sz="1000" b="0">
                          <a:solidFill>
                            <a:srgbClr val="000000"/>
                          </a:solidFill>
                          <a:latin typeface="CentSchbkCyrill BT" panose="02040603050705020303" charset="0"/>
                          <a:ea typeface="黑体" panose="02010609060101010101" charset="-122"/>
                          <a:cs typeface="CentSchbkCyrill BT" panose="02040603050705020303" charset="0"/>
                        </a:rPr>
                        <a:t>BLE-801</a:t>
                      </a:r>
                      <a:endParaRPr lang="en-US" sz="1000" b="0">
                        <a:solidFill>
                          <a:srgbClr val="000000"/>
                        </a:solidFill>
                        <a:latin typeface="CentSchbkCyrill BT" panose="02040603050705020303" charset="0"/>
                        <a:ea typeface="黑体" panose="02010609060101010101" charset="-122"/>
                        <a:cs typeface="CentSchbkCyrill BT" panose="02040603050705020303" charset="0"/>
                      </a:endParaRPr>
                    </a:p>
                  </a:txBody>
                  <a:tcPr marL="68580" marR="68580" marT="0" marB="0" vert="horz" anchor="ctr" anchorCtr="0">
                    <a:solidFill>
                      <a:srgbClr val="FCECE8"/>
                    </a:solidFill>
                  </a:tcPr>
                </a:tc>
                <a:tc>
                  <a:txBody>
                    <a:bodyPr/>
                    <a:p>
                      <a:pPr algn="ctr">
                        <a:buNone/>
                      </a:pPr>
                      <a:r>
                        <a:rPr lang="en-US" altLang="zh-CN" sz="1000">
                          <a:latin typeface="CentSchbkCyrill BT" panose="02040603050705020303" charset="0"/>
                          <a:ea typeface="黑体" panose="02010609060101010101" charset="-122"/>
                          <a:sym typeface="+mn-ea"/>
                        </a:rPr>
                        <a:t>I</a:t>
                      </a:r>
                      <a:r>
                        <a:rPr lang="zh-CN" altLang="en-US" sz="1000">
                          <a:latin typeface="CentSchbkCyrill BT" panose="02040603050705020303" charset="0"/>
                          <a:ea typeface="黑体" panose="02010609060101010101" charset="-122"/>
                          <a:sym typeface="+mn-ea"/>
                        </a:rPr>
                        <a:t>ndividual</a:t>
                      </a:r>
                      <a:endParaRPr lang="zh-CN" altLang="en-US" sz="1000">
                        <a:latin typeface="CentSchbkCyrill BT" panose="02040603050705020303" charset="0"/>
                        <a:ea typeface="黑体" panose="02010609060101010101" charset="-122"/>
                      </a:endParaRPr>
                    </a:p>
                  </a:txBody>
                  <a:tcPr anchor="ctr" anchorCtr="1">
                    <a:solidFill>
                      <a:srgbClr val="FCECE8"/>
                    </a:solidFill>
                  </a:tcPr>
                </a:tc>
              </a:tr>
              <a:tr h="396240">
                <a:tc>
                  <a:txBody>
                    <a:bodyPr/>
                    <a:p>
                      <a:pPr algn="ctr">
                        <a:buNone/>
                      </a:pPr>
                      <a:r>
                        <a:rPr lang="zh-CN" altLang="en-US" sz="1000">
                          <a:latin typeface="CentSchbkCyrill BT" panose="02040603050705020303" charset="0"/>
                          <a:ea typeface="黑体" panose="02010609060101010101" charset="-122"/>
                        </a:rPr>
                        <a:t>Complete set of magnetic seats</a:t>
                      </a:r>
                      <a:endParaRPr lang="zh-CN" altLang="en-US" sz="1000">
                        <a:latin typeface="CentSchbkCyrill BT" panose="02040603050705020303" charset="0"/>
                        <a:ea typeface="黑体" panose="02010609060101010101" charset="-122"/>
                      </a:endParaRPr>
                    </a:p>
                  </a:txBody>
                  <a:tcPr anchor="ctr" anchorCtr="1">
                    <a:solidFill>
                      <a:srgbClr val="F8D7CD"/>
                    </a:solidFill>
                  </a:tcPr>
                </a:tc>
                <a:tc>
                  <a:txBody>
                    <a:bodyPr/>
                    <a:p>
                      <a:pPr algn="ctr">
                        <a:buNone/>
                      </a:pPr>
                      <a:r>
                        <a:rPr sz="1000">
                          <a:latin typeface="CentSchbkCyrill BT" panose="02040603050705020303" charset="0"/>
                          <a:ea typeface="黑体" panose="02010609060101010101" charset="-122"/>
                          <a:sym typeface="+mn-ea"/>
                        </a:rPr>
                        <a:t>Boshiyuan Customization</a:t>
                      </a:r>
                      <a:endParaRPr sz="1000">
                        <a:latin typeface="CentSchbkCyrill BT" panose="02040603050705020303" charset="0"/>
                        <a:ea typeface="黑体" panose="02010609060101010101" charset="-122"/>
                        <a:sym typeface="+mn-ea"/>
                      </a:endParaRPr>
                    </a:p>
                  </a:txBody>
                  <a:tcPr anchor="ctr" anchorCtr="1">
                    <a:solidFill>
                      <a:srgbClr val="F8D7CD"/>
                    </a:solidFill>
                  </a:tcPr>
                </a:tc>
                <a:tc>
                  <a:txBody>
                    <a:bodyPr/>
                    <a:p>
                      <a:pPr algn="ctr">
                        <a:buNone/>
                      </a:pPr>
                      <a:r>
                        <a:rPr lang="en-US" altLang="zh-CN" sz="1000">
                          <a:latin typeface="CentSchbkCyrill BT" panose="02040603050705020303" charset="0"/>
                          <a:ea typeface="黑体" panose="02010609060101010101" charset="-122"/>
                          <a:cs typeface="CentSchbkCyrill BT" panose="02040603050705020303" charset="0"/>
                        </a:rPr>
                        <a:t>MB-905</a:t>
                      </a:r>
                      <a:endParaRPr lang="en-US" altLang="zh-CN" sz="1000">
                        <a:latin typeface="CentSchbkCyrill BT" panose="02040603050705020303" charset="0"/>
                        <a:ea typeface="黑体" panose="02010609060101010101" charset="-122"/>
                        <a:cs typeface="CentSchbkCyrill BT" panose="02040603050705020303" charset="0"/>
                      </a:endParaRPr>
                    </a:p>
                  </a:txBody>
                  <a:tcPr anchor="ctr" anchorCtr="1">
                    <a:solidFill>
                      <a:srgbClr val="F8D7CD"/>
                    </a:solidFill>
                  </a:tcPr>
                </a:tc>
                <a:tc>
                  <a:txBody>
                    <a:bodyPr/>
                    <a:p>
                      <a:pPr algn="ctr">
                        <a:buNone/>
                      </a:pPr>
                      <a:r>
                        <a:rPr lang="en-US" altLang="zh-CN" sz="1000">
                          <a:latin typeface="CentSchbkCyrill BT" panose="02040603050705020303" charset="0"/>
                          <a:ea typeface="黑体" panose="02010609060101010101" charset="-122"/>
                        </a:rPr>
                        <a:t>C</a:t>
                      </a:r>
                      <a:r>
                        <a:rPr lang="zh-CN" altLang="en-US" sz="1000">
                          <a:latin typeface="CentSchbkCyrill BT" panose="02040603050705020303" charset="0"/>
                          <a:ea typeface="黑体" panose="02010609060101010101" charset="-122"/>
                        </a:rPr>
                        <a:t>over</a:t>
                      </a:r>
                      <a:endParaRPr lang="zh-CN" altLang="en-US" sz="1000">
                        <a:latin typeface="CentSchbkCyrill BT" panose="02040603050705020303" charset="0"/>
                        <a:ea typeface="黑体" panose="02010609060101010101" charset="-122"/>
                      </a:endParaRPr>
                    </a:p>
                  </a:txBody>
                  <a:tcPr anchor="ctr" anchorCtr="1">
                    <a:solidFill>
                      <a:srgbClr val="F8D7CD"/>
                    </a:solidFill>
                  </a:tcPr>
                </a:tc>
              </a:tr>
              <a:tr h="268605">
                <a:tc>
                  <a:txBody>
                    <a:bodyPr/>
                    <a:p>
                      <a:pPr algn="ctr">
                        <a:buNone/>
                      </a:pPr>
                      <a:r>
                        <a:rPr lang="zh-CN" altLang="en-US" sz="1000">
                          <a:latin typeface="CentSchbkCyrill BT" panose="02040603050705020303" charset="0"/>
                          <a:ea typeface="黑体" panose="02010609060101010101" charset="-122"/>
                        </a:rPr>
                        <a:t>Infrared light source</a:t>
                      </a:r>
                      <a:endParaRPr lang="zh-CN" altLang="en-US" sz="1000">
                        <a:latin typeface="CentSchbkCyrill BT" panose="02040603050705020303" charset="0"/>
                        <a:ea typeface="黑体" panose="02010609060101010101" charset="-122"/>
                      </a:endParaRPr>
                    </a:p>
                  </a:txBody>
                  <a:tcPr anchor="ctr" anchorCtr="1">
                    <a:solidFill>
                      <a:srgbClr val="FCECE8"/>
                    </a:solidFill>
                  </a:tcPr>
                </a:tc>
                <a:tc>
                  <a:txBody>
                    <a:bodyPr/>
                    <a:p>
                      <a:pPr algn="ctr">
                        <a:buNone/>
                      </a:pPr>
                      <a:r>
                        <a:rPr sz="1000">
                          <a:latin typeface="CentSchbkCyrill BT" panose="02040603050705020303" charset="0"/>
                          <a:ea typeface="黑体" panose="02010609060101010101" charset="-122"/>
                          <a:sym typeface="+mn-ea"/>
                        </a:rPr>
                        <a:t>Boshiyuan Customization</a:t>
                      </a:r>
                      <a:endParaRPr sz="1000">
                        <a:latin typeface="CentSchbkCyrill BT" panose="02040603050705020303" charset="0"/>
                        <a:ea typeface="黑体" panose="02010609060101010101" charset="-122"/>
                        <a:sym typeface="+mn-ea"/>
                      </a:endParaRPr>
                    </a:p>
                  </a:txBody>
                  <a:tcPr anchor="ctr" anchorCtr="1">
                    <a:solidFill>
                      <a:srgbClr val="FCECE8"/>
                    </a:solidFill>
                  </a:tcPr>
                </a:tc>
                <a:tc>
                  <a:txBody>
                    <a:bodyPr/>
                    <a:p>
                      <a:pPr indent="0" algn="ctr">
                        <a:buNone/>
                      </a:pPr>
                      <a:r>
                        <a:rPr lang="en-US" sz="1000" b="0">
                          <a:solidFill>
                            <a:srgbClr val="000000"/>
                          </a:solidFill>
                          <a:latin typeface="CentSchbkCyrill BT" panose="02040603050705020303" charset="0"/>
                          <a:ea typeface="黑体" panose="02010609060101010101" charset="-122"/>
                          <a:cs typeface="CentSchbkCyrill BT" panose="02040603050705020303" charset="0"/>
                        </a:rPr>
                        <a:t>BL-210I</a:t>
                      </a:r>
                      <a:endParaRPr lang="en-US" sz="1000" b="0">
                        <a:solidFill>
                          <a:srgbClr val="000000"/>
                        </a:solidFill>
                        <a:latin typeface="CentSchbkCyrill BT" panose="02040603050705020303" charset="0"/>
                        <a:ea typeface="黑体" panose="02010609060101010101" charset="-122"/>
                        <a:cs typeface="CentSchbkCyrill BT" panose="02040603050705020303" charset="0"/>
                      </a:endParaRPr>
                    </a:p>
                  </a:txBody>
                  <a:tcPr marL="68580" marR="68580" marT="0" marB="0" vert="horz" anchor="ctr" anchorCtr="0">
                    <a:solidFill>
                      <a:srgbClr val="FCECE8"/>
                    </a:solidFill>
                  </a:tcPr>
                </a:tc>
                <a:tc>
                  <a:txBody>
                    <a:bodyPr/>
                    <a:p>
                      <a:pPr algn="ctr">
                        <a:buNone/>
                      </a:pPr>
                      <a:r>
                        <a:rPr lang="en-US" altLang="zh-CN" sz="1000">
                          <a:latin typeface="CentSchbkCyrill BT" panose="02040603050705020303" charset="0"/>
                          <a:ea typeface="黑体" panose="02010609060101010101" charset="-122"/>
                          <a:sym typeface="+mn-ea"/>
                        </a:rPr>
                        <a:t>I</a:t>
                      </a:r>
                      <a:r>
                        <a:rPr lang="zh-CN" altLang="en-US" sz="1000">
                          <a:latin typeface="CentSchbkCyrill BT" panose="02040603050705020303" charset="0"/>
                          <a:ea typeface="黑体" panose="02010609060101010101" charset="-122"/>
                          <a:sym typeface="+mn-ea"/>
                        </a:rPr>
                        <a:t>ndividual</a:t>
                      </a:r>
                      <a:endParaRPr lang="zh-CN" altLang="en-US" sz="1000">
                        <a:latin typeface="CentSchbkCyrill BT" panose="02040603050705020303" charset="0"/>
                        <a:ea typeface="黑体" panose="02010609060101010101" charset="-122"/>
                      </a:endParaRPr>
                    </a:p>
                  </a:txBody>
                  <a:tcPr anchor="ctr" anchorCtr="1">
                    <a:solidFill>
                      <a:srgbClr val="FCECE8"/>
                    </a:solidFill>
                  </a:tcPr>
                </a:tc>
              </a:tr>
              <a:tr h="396240">
                <a:tc>
                  <a:txBody>
                    <a:bodyPr/>
                    <a:p>
                      <a:pPr algn="ctr">
                        <a:buNone/>
                      </a:pPr>
                      <a:r>
                        <a:rPr lang="zh-CN" altLang="en-US" sz="1000">
                          <a:latin typeface="CentSchbkCyrill BT" panose="02040603050705020303" charset="0"/>
                          <a:ea typeface="黑体" panose="02010609060101010101" charset="-122"/>
                        </a:rPr>
                        <a:t>Infrared light source power cord</a:t>
                      </a:r>
                      <a:endParaRPr lang="zh-CN" altLang="en-US" sz="1000">
                        <a:latin typeface="CentSchbkCyrill BT" panose="02040603050705020303" charset="0"/>
                        <a:ea typeface="黑体" panose="02010609060101010101" charset="-122"/>
                      </a:endParaRPr>
                    </a:p>
                  </a:txBody>
                  <a:tcPr anchor="ctr" anchorCtr="1">
                    <a:solidFill>
                      <a:srgbClr val="F8D7CD"/>
                    </a:solidFill>
                  </a:tcPr>
                </a:tc>
                <a:tc>
                  <a:txBody>
                    <a:bodyPr/>
                    <a:p>
                      <a:pPr algn="ctr">
                        <a:buNone/>
                      </a:pPr>
                      <a:r>
                        <a:rPr sz="1000">
                          <a:latin typeface="CentSchbkCyrill BT" panose="02040603050705020303" charset="0"/>
                          <a:ea typeface="黑体" panose="02010609060101010101" charset="-122"/>
                          <a:sym typeface="+mn-ea"/>
                        </a:rPr>
                        <a:t>Boshiyuan Customization</a:t>
                      </a:r>
                      <a:endParaRPr sz="1000">
                        <a:latin typeface="CentSchbkCyrill BT" panose="02040603050705020303" charset="0"/>
                        <a:ea typeface="黑体" panose="02010609060101010101" charset="-122"/>
                        <a:sym typeface="+mn-ea"/>
                      </a:endParaRPr>
                    </a:p>
                  </a:txBody>
                  <a:tcPr anchor="ctr" anchorCtr="1">
                    <a:solidFill>
                      <a:srgbClr val="F8D7CD"/>
                    </a:solidFill>
                  </a:tcPr>
                </a:tc>
                <a:tc>
                  <a:txBody>
                    <a:bodyPr/>
                    <a:p>
                      <a:pPr algn="ctr">
                        <a:buNone/>
                      </a:pPr>
                      <a:r>
                        <a:rPr lang="en-US" altLang="zh-CN" sz="1000">
                          <a:latin typeface="CentSchbkCyrill BT" panose="02040603050705020303" charset="0"/>
                          <a:ea typeface="黑体" panose="02010609060101010101" charset="-122"/>
                          <a:cs typeface="CentSchbkCyrill BT" panose="02040603050705020303" charset="0"/>
                        </a:rPr>
                        <a:t>PL-L02</a:t>
                      </a:r>
                      <a:endParaRPr lang="en-US" altLang="zh-CN" sz="1000">
                        <a:latin typeface="CentSchbkCyrill BT" panose="02040603050705020303" charset="0"/>
                        <a:ea typeface="黑体" panose="02010609060101010101" charset="-122"/>
                        <a:cs typeface="CentSchbkCyrill BT" panose="02040603050705020303" charset="0"/>
                      </a:endParaRPr>
                    </a:p>
                  </a:txBody>
                  <a:tcPr anchor="ctr" anchorCtr="1">
                    <a:solidFill>
                      <a:srgbClr val="F8D7CD"/>
                    </a:solidFill>
                  </a:tcPr>
                </a:tc>
                <a:tc>
                  <a:txBody>
                    <a:bodyPr/>
                    <a:p>
                      <a:pPr algn="ctr">
                        <a:buNone/>
                      </a:pPr>
                      <a:r>
                        <a:rPr lang="en-US" altLang="zh-CN" sz="1000">
                          <a:latin typeface="CentSchbkCyrill BT" panose="02040603050705020303" charset="0"/>
                          <a:ea typeface="黑体" panose="02010609060101010101" charset="-122"/>
                          <a:sym typeface="+mn-ea"/>
                        </a:rPr>
                        <a:t>S</a:t>
                      </a:r>
                      <a:r>
                        <a:rPr lang="zh-CN" altLang="en-US" sz="1000">
                          <a:latin typeface="CentSchbkCyrill BT" panose="02040603050705020303" charset="0"/>
                          <a:ea typeface="黑体" panose="02010609060101010101" charset="-122"/>
                          <a:sym typeface="+mn-ea"/>
                        </a:rPr>
                        <a:t>trip</a:t>
                      </a:r>
                      <a:endParaRPr lang="zh-CN" altLang="en-US" sz="1000">
                        <a:latin typeface="CentSchbkCyrill BT" panose="02040603050705020303" charset="0"/>
                        <a:ea typeface="黑体" panose="02010609060101010101" charset="-122"/>
                      </a:endParaRPr>
                    </a:p>
                  </a:txBody>
                  <a:tcPr anchor="ctr" anchorCtr="1">
                    <a:solidFill>
                      <a:srgbClr val="F8D7CD"/>
                    </a:solidFill>
                  </a:tcPr>
                </a:tc>
              </a:tr>
              <a:tr h="270510">
                <a:tc>
                  <a:txBody>
                    <a:bodyPr/>
                    <a:p>
                      <a:pPr algn="ctr">
                        <a:buNone/>
                      </a:pPr>
                      <a:r>
                        <a:rPr lang="en-US" altLang="zh-CN" sz="1000">
                          <a:latin typeface="CentSchbkCyrill BT" panose="02040603050705020303" charset="0"/>
                          <a:ea typeface="黑体" panose="02010609060101010101" charset="-122"/>
                        </a:rPr>
                        <a:t>R</a:t>
                      </a:r>
                      <a:r>
                        <a:rPr lang="zh-CN" altLang="en-US" sz="1000">
                          <a:latin typeface="CentSchbkCyrill BT" panose="02040603050705020303" charset="0"/>
                          <a:ea typeface="黑体" panose="02010609060101010101" charset="-122"/>
                        </a:rPr>
                        <a:t>elay</a:t>
                      </a:r>
                      <a:endParaRPr lang="zh-CN" altLang="en-US" sz="1000">
                        <a:latin typeface="CentSchbkCyrill BT" panose="02040603050705020303" charset="0"/>
                        <a:ea typeface="黑体" panose="02010609060101010101" charset="-122"/>
                      </a:endParaRPr>
                    </a:p>
                  </a:txBody>
                  <a:tcPr anchor="ctr" anchorCtr="1">
                    <a:solidFill>
                      <a:srgbClr val="FCECE8"/>
                    </a:solidFill>
                  </a:tcPr>
                </a:tc>
                <a:tc>
                  <a:txBody>
                    <a:bodyPr/>
                    <a:p>
                      <a:pPr algn="ctr">
                        <a:buNone/>
                      </a:pPr>
                      <a:r>
                        <a:rPr lang="zh-CN" altLang="en-US" sz="1000">
                          <a:latin typeface="CentSchbkCyrill BT" panose="02040603050705020303" charset="0"/>
                          <a:ea typeface="黑体" panose="02010609060101010101" charset="-122"/>
                        </a:rPr>
                        <a:t>Omron</a:t>
                      </a:r>
                      <a:endParaRPr lang="zh-CN" altLang="en-US" sz="1000">
                        <a:latin typeface="CentSchbkCyrill BT" panose="02040603050705020303" charset="0"/>
                        <a:ea typeface="黑体" panose="02010609060101010101" charset="-122"/>
                      </a:endParaRPr>
                    </a:p>
                  </a:txBody>
                  <a:tcPr anchor="ctr" anchorCtr="1">
                    <a:solidFill>
                      <a:srgbClr val="FCECE8"/>
                    </a:solidFill>
                  </a:tcPr>
                </a:tc>
                <a:tc>
                  <a:txBody>
                    <a:bodyPr/>
                    <a:p>
                      <a:pPr algn="ctr">
                        <a:buNone/>
                      </a:pPr>
                      <a:r>
                        <a:rPr sz="1000">
                          <a:latin typeface="CentSchbkCyrill BT" panose="02040603050705020303" charset="0"/>
                          <a:ea typeface="黑体" panose="02010609060101010101" charset="-122"/>
                          <a:cs typeface="CentSchbkCyrill BT" panose="02040603050705020303" charset="0"/>
                        </a:rPr>
                        <a:t>MY2N (with base)</a:t>
                      </a:r>
                      <a:endParaRPr sz="1000">
                        <a:latin typeface="CentSchbkCyrill BT" panose="02040603050705020303" charset="0"/>
                        <a:ea typeface="黑体" panose="02010609060101010101" charset="-122"/>
                        <a:cs typeface="CentSchbkCyrill BT" panose="02040603050705020303" charset="0"/>
                      </a:endParaRPr>
                    </a:p>
                  </a:txBody>
                  <a:tcPr anchor="ctr" anchorCtr="1">
                    <a:solidFill>
                      <a:srgbClr val="FCECE8"/>
                    </a:solidFill>
                  </a:tcPr>
                </a:tc>
                <a:tc>
                  <a:txBody>
                    <a:bodyPr/>
                    <a:p>
                      <a:pPr algn="ctr">
                        <a:buNone/>
                      </a:pPr>
                      <a:r>
                        <a:rPr lang="en-US" altLang="zh-CN" sz="1000">
                          <a:latin typeface="CentSchbkCyrill BT" panose="02040603050705020303" charset="0"/>
                          <a:ea typeface="黑体" panose="02010609060101010101" charset="-122"/>
                          <a:sym typeface="+mn-ea"/>
                        </a:rPr>
                        <a:t>I</a:t>
                      </a:r>
                      <a:r>
                        <a:rPr lang="zh-CN" altLang="en-US" sz="1000">
                          <a:latin typeface="CentSchbkCyrill BT" panose="02040603050705020303" charset="0"/>
                          <a:ea typeface="黑体" panose="02010609060101010101" charset="-122"/>
                          <a:sym typeface="+mn-ea"/>
                        </a:rPr>
                        <a:t>ndividual</a:t>
                      </a:r>
                      <a:endParaRPr lang="zh-CN" altLang="en-US" sz="1000">
                        <a:latin typeface="CentSchbkCyrill BT" panose="02040603050705020303" charset="0"/>
                        <a:ea typeface="黑体" panose="02010609060101010101" charset="-122"/>
                      </a:endParaRPr>
                    </a:p>
                  </a:txBody>
                  <a:tcPr anchor="ctr" anchorCtr="1">
                    <a:solidFill>
                      <a:srgbClr val="FCECE8"/>
                    </a:solidFill>
                  </a:tcPr>
                </a:tc>
              </a:tr>
              <a:tr h="259715">
                <a:tc>
                  <a:txBody>
                    <a:bodyPr/>
                    <a:p>
                      <a:pPr algn="ctr">
                        <a:buNone/>
                      </a:pPr>
                      <a:r>
                        <a:rPr lang="en-US" altLang="zh-CN" sz="1000">
                          <a:latin typeface="CentSchbkCyrill BT" panose="02040603050705020303" charset="0"/>
                          <a:ea typeface="黑体" panose="02010609060101010101" charset="-122"/>
                        </a:rPr>
                        <a:t>I</a:t>
                      </a:r>
                      <a:r>
                        <a:rPr lang="zh-CN" altLang="en-US" sz="1000">
                          <a:latin typeface="CentSchbkCyrill BT" panose="02040603050705020303" charset="0"/>
                          <a:ea typeface="黑体" panose="02010609060101010101" charset="-122"/>
                        </a:rPr>
                        <a:t>nstructions</a:t>
                      </a:r>
                      <a:endParaRPr lang="zh-CN" altLang="en-US" sz="1000">
                        <a:latin typeface="CentSchbkCyrill BT" panose="02040603050705020303" charset="0"/>
                        <a:ea typeface="黑体" panose="02010609060101010101" charset="-122"/>
                      </a:endParaRPr>
                    </a:p>
                  </a:txBody>
                  <a:tcPr anchor="ctr" anchorCtr="1">
                    <a:solidFill>
                      <a:srgbClr val="F8D7CD"/>
                    </a:solidFill>
                  </a:tcPr>
                </a:tc>
                <a:tc>
                  <a:txBody>
                    <a:bodyPr/>
                    <a:p>
                      <a:pPr algn="ctr">
                        <a:buNone/>
                      </a:pPr>
                      <a:r>
                        <a:rPr sz="1000">
                          <a:latin typeface="CentSchbkCyrill BT" panose="02040603050705020303" charset="0"/>
                          <a:ea typeface="黑体" panose="02010609060101010101" charset="-122"/>
                          <a:sym typeface="+mn-ea"/>
                        </a:rPr>
                        <a:t>Boshiyuan Customization</a:t>
                      </a:r>
                      <a:endParaRPr sz="1000">
                        <a:latin typeface="CentSchbkCyrill BT" panose="02040603050705020303" charset="0"/>
                        <a:ea typeface="黑体" panose="02010609060101010101" charset="-122"/>
                        <a:sym typeface="+mn-ea"/>
                      </a:endParaRPr>
                    </a:p>
                  </a:txBody>
                  <a:tcPr anchor="ctr" anchorCtr="1">
                    <a:solidFill>
                      <a:srgbClr val="F8D7CD"/>
                    </a:solidFill>
                  </a:tcPr>
                </a:tc>
                <a:tc>
                  <a:txBody>
                    <a:bodyPr/>
                    <a:p>
                      <a:pPr indent="0" algn="ctr">
                        <a:buNone/>
                      </a:pPr>
                      <a:r>
                        <a:rPr lang="zh-CN" altLang="en-US" sz="1000" b="0">
                          <a:solidFill>
                            <a:srgbClr val="000000"/>
                          </a:solidFill>
                          <a:latin typeface="CentSchbkCyrill BT" panose="02040603050705020303" charset="0"/>
                          <a:ea typeface="黑体" panose="02010609060101010101" charset="-122"/>
                          <a:cs typeface="宋体" panose="02010600030101010101" pitchFamily="2" charset="-122"/>
                        </a:rPr>
                        <a:t>Paper printing</a:t>
                      </a:r>
                      <a:endParaRPr lang="zh-CN" altLang="en-US" sz="1000" b="0">
                        <a:solidFill>
                          <a:srgbClr val="000000"/>
                        </a:solidFill>
                        <a:latin typeface="CentSchbkCyrill BT" panose="02040603050705020303" charset="0"/>
                        <a:ea typeface="黑体" panose="02010609060101010101" charset="-122"/>
                        <a:cs typeface="宋体" panose="02010600030101010101" pitchFamily="2" charset="-122"/>
                      </a:endParaRPr>
                    </a:p>
                  </a:txBody>
                  <a:tcPr marL="68580" marR="68580" marT="0" marB="0" vert="horz" anchor="ctr" anchorCtr="0">
                    <a:solidFill>
                      <a:srgbClr val="F8D7CD"/>
                    </a:solidFill>
                  </a:tcPr>
                </a:tc>
                <a:tc>
                  <a:txBody>
                    <a:bodyPr/>
                    <a:p>
                      <a:pPr indent="0" algn="ctr">
                        <a:buNone/>
                      </a:pPr>
                      <a:r>
                        <a:rPr lang="en-US" altLang="zh-CN" sz="1000">
                          <a:latin typeface="CentSchbkCyrill BT" panose="02040603050705020303" charset="0"/>
                          <a:ea typeface="黑体" panose="02010609060101010101" charset="-122"/>
                          <a:sym typeface="+mn-ea"/>
                        </a:rPr>
                        <a:t>I</a:t>
                      </a:r>
                      <a:r>
                        <a:rPr lang="zh-CN" altLang="en-US" sz="1000">
                          <a:latin typeface="CentSchbkCyrill BT" panose="02040603050705020303" charset="0"/>
                          <a:ea typeface="黑体" panose="02010609060101010101" charset="-122"/>
                          <a:sym typeface="+mn-ea"/>
                        </a:rPr>
                        <a:t>ndividual</a:t>
                      </a:r>
                      <a:endParaRPr lang="zh-CN" altLang="en-US" sz="1000" b="0">
                        <a:solidFill>
                          <a:srgbClr val="000000"/>
                        </a:solidFill>
                        <a:latin typeface="CentSchbkCyrill BT" panose="02040603050705020303" charset="0"/>
                        <a:ea typeface="黑体" panose="02010609060101010101" charset="-122"/>
                        <a:cs typeface="宋体" panose="02010600030101010101" pitchFamily="2" charset="-122"/>
                      </a:endParaRPr>
                    </a:p>
                  </a:txBody>
                  <a:tcPr marL="68580" marR="68580" marT="0" marB="0" vert="horz" anchor="ctr" anchorCtr="0">
                    <a:solidFill>
                      <a:srgbClr val="F8D7CD"/>
                    </a:solidFill>
                  </a:tcPr>
                </a:tc>
              </a:tr>
            </a:tbl>
          </a:graphicData>
        </a:graphic>
      </p:graphicFrame>
      <p:graphicFrame>
        <p:nvGraphicFramePr>
          <p:cNvPr id="3" name="表格 2"/>
          <p:cNvGraphicFramePr/>
          <p:nvPr>
            <p:custDataLst>
              <p:tags r:id="rId4"/>
            </p:custDataLst>
          </p:nvPr>
        </p:nvGraphicFramePr>
        <p:xfrm>
          <a:off x="792480" y="1624330"/>
          <a:ext cx="4635500" cy="2640965"/>
        </p:xfrm>
        <a:graphic>
          <a:graphicData uri="http://schemas.openxmlformats.org/drawingml/2006/table">
            <a:tbl>
              <a:tblPr firstRow="1" bandRow="1">
                <a:tableStyleId>{21E4AEA4-8DFA-4A89-87EB-49C32662AFE0}</a:tableStyleId>
              </a:tblPr>
              <a:tblGrid>
                <a:gridCol w="2317750"/>
                <a:gridCol w="2317750"/>
              </a:tblGrid>
              <a:tr h="593090">
                <a:tc gridSpan="2">
                  <a:txBody>
                    <a:bodyPr/>
                    <a:p>
                      <a:pPr algn="ctr">
                        <a:buNone/>
                      </a:pPr>
                      <a:r>
                        <a:rPr lang="zh-CN" altLang="en-US" sz="1400" b="0">
                          <a:solidFill>
                            <a:schemeClr val="bg1"/>
                          </a:solidFill>
                          <a:uFillTx/>
                          <a:latin typeface="CentSchbkCyrill BT" panose="02040603050705020303" charset="0"/>
                          <a:ea typeface="黑体" panose="02010609060101010101" charset="-122"/>
                          <a:cs typeface="CentSchbkCyrill BT" panose="02040603050705020303" charset="0"/>
                        </a:rPr>
                        <a:t>Hardware parameters of the fourth generation </a:t>
                      </a:r>
                      <a:endParaRPr lang="zh-CN" altLang="en-US" sz="1400" b="0">
                        <a:solidFill>
                          <a:schemeClr val="bg1"/>
                        </a:solidFill>
                        <a:uFillTx/>
                        <a:latin typeface="CentSchbkCyrill BT" panose="02040603050705020303" charset="0"/>
                        <a:ea typeface="黑体" panose="02010609060101010101" charset="-122"/>
                        <a:cs typeface="CentSchbkCyrill BT" panose="02040603050705020303" charset="0"/>
                      </a:endParaRPr>
                    </a:p>
                    <a:p>
                      <a:pPr algn="ctr">
                        <a:buNone/>
                      </a:pPr>
                      <a:r>
                        <a:rPr lang="zh-CN" altLang="en-US" sz="1400" b="0">
                          <a:solidFill>
                            <a:schemeClr val="bg1"/>
                          </a:solidFill>
                          <a:uFillTx/>
                          <a:latin typeface="CentSchbkCyrill BT" panose="02040603050705020303" charset="0"/>
                          <a:ea typeface="黑体" panose="02010609060101010101" charset="-122"/>
                          <a:cs typeface="CentSchbkCyrill BT" panose="02040603050705020303" charset="0"/>
                        </a:rPr>
                        <a:t>mold monitor</a:t>
                      </a:r>
                      <a:endParaRPr lang="zh-CN" altLang="en-US" sz="1400" b="0">
                        <a:solidFill>
                          <a:schemeClr val="bg1"/>
                        </a:solidFill>
                        <a:uFillTx/>
                        <a:latin typeface="CentSchbkCyrill BT" panose="02040603050705020303" charset="0"/>
                        <a:ea typeface="黑体" panose="02010609060101010101" charset="-122"/>
                        <a:cs typeface="CentSchbkCyrill BT" panose="02040603050705020303" charset="0"/>
                      </a:endParaRPr>
                    </a:p>
                  </a:txBody>
                  <a:tcPr anchor="ctr" anchorCtr="1"/>
                </a:tc>
                <a:tc hMerge="1">
                  <a:tcPr anchor="ctr" anchorCtr="1"/>
                </a:tc>
              </a:tr>
              <a:tr h="379095">
                <a:tc>
                  <a:txBody>
                    <a:bodyPr/>
                    <a:p>
                      <a:pPr>
                        <a:buNone/>
                      </a:pPr>
                      <a:r>
                        <a:rPr lang="en-US" altLang="zh-CN" sz="1200">
                          <a:latin typeface="CentSchbkCyrill BT" panose="02040603050705020303" charset="0"/>
                          <a:ea typeface="黑体" panose="02010609060101010101" charset="-122"/>
                          <a:cs typeface="CentSchbkCyrill BT" panose="02040603050705020303" charset="0"/>
                        </a:rPr>
                        <a:t>CPU</a:t>
                      </a:r>
                      <a:endParaRPr lang="en-US" altLang="zh-CN" sz="1200">
                        <a:latin typeface="CentSchbkCyrill BT" panose="02040603050705020303" charset="0"/>
                        <a:ea typeface="黑体" panose="02010609060101010101" charset="-122"/>
                        <a:cs typeface="CentSchbkCyrill BT" panose="02040603050705020303" charset="0"/>
                      </a:endParaRPr>
                    </a:p>
                  </a:txBody>
                  <a:tcPr anchor="ctr" anchorCtr="1">
                    <a:solidFill>
                      <a:srgbClr val="F8D7CD"/>
                    </a:solidFill>
                  </a:tcPr>
                </a:tc>
                <a:tc>
                  <a:txBody>
                    <a:bodyPr/>
                    <a:p>
                      <a:pPr algn="ctr">
                        <a:buNone/>
                      </a:pPr>
                      <a:r>
                        <a:rPr lang="en-US" sz="1200">
                          <a:latin typeface="CentSchbkCyrill BT" panose="02040603050705020303" charset="0"/>
                          <a:ea typeface="黑体" panose="02010609060101010101" charset="-122"/>
                          <a:cs typeface="CentSchbkCyrill BT" panose="02040603050705020303" charset="0"/>
                        </a:rPr>
                        <a:t>A</a:t>
                      </a:r>
                      <a:r>
                        <a:rPr sz="1200">
                          <a:latin typeface="CentSchbkCyrill BT" panose="02040603050705020303" charset="0"/>
                          <a:ea typeface="黑体" panose="02010609060101010101" charset="-122"/>
                          <a:cs typeface="CentSchbkCyrill BT" panose="02040603050705020303" charset="0"/>
                        </a:rPr>
                        <a:t>rm chip</a:t>
                      </a:r>
                      <a:endParaRPr sz="1200">
                        <a:latin typeface="CentSchbkCyrill BT" panose="02040603050705020303" charset="0"/>
                        <a:ea typeface="黑体" panose="02010609060101010101" charset="-122"/>
                        <a:cs typeface="CentSchbkCyrill BT" panose="02040603050705020303" charset="0"/>
                      </a:endParaRPr>
                    </a:p>
                  </a:txBody>
                  <a:tcPr anchor="ctr" anchorCtr="1">
                    <a:solidFill>
                      <a:srgbClr val="F8D7CD"/>
                    </a:solidFill>
                  </a:tcPr>
                </a:tc>
              </a:tr>
              <a:tr h="379730">
                <a:tc>
                  <a:txBody>
                    <a:bodyPr/>
                    <a:p>
                      <a:pPr>
                        <a:buNone/>
                      </a:pPr>
                      <a:r>
                        <a:rPr lang="zh-CN" altLang="en-US" sz="1200">
                          <a:latin typeface="CentSchbkCyrill BT" panose="02040603050705020303" charset="0"/>
                          <a:ea typeface="黑体" panose="02010609060101010101" charset="-122"/>
                          <a:cs typeface="CentSchbkCyrill BT" panose="02040603050705020303" charset="0"/>
                        </a:rPr>
                        <a:t>Resolution</a:t>
                      </a:r>
                      <a:endParaRPr lang="zh-CN" altLang="en-US" sz="1200">
                        <a:latin typeface="CentSchbkCyrill BT" panose="02040603050705020303" charset="0"/>
                        <a:ea typeface="黑体" panose="02010609060101010101" charset="-122"/>
                        <a:cs typeface="CentSchbkCyrill BT" panose="02040603050705020303" charset="0"/>
                      </a:endParaRPr>
                    </a:p>
                  </a:txBody>
                  <a:tcPr anchor="ctr" anchorCtr="1"/>
                </a:tc>
                <a:tc>
                  <a:txBody>
                    <a:bodyPr/>
                    <a:p>
                      <a:pPr algn="ctr">
                        <a:buNone/>
                      </a:pPr>
                      <a:r>
                        <a:rPr lang="en-US" altLang="zh-CN" sz="1200">
                          <a:latin typeface="CentSchbkCyrill BT" panose="02040603050705020303" charset="0"/>
                          <a:ea typeface="黑体" panose="02010609060101010101" charset="-122"/>
                          <a:cs typeface="CentSchbkCyrill BT" panose="02040603050705020303" charset="0"/>
                        </a:rPr>
                        <a:t>1920*1080</a:t>
                      </a:r>
                      <a:endParaRPr lang="en-US" altLang="zh-CN" sz="1200">
                        <a:latin typeface="CentSchbkCyrill BT" panose="02040603050705020303" charset="0"/>
                        <a:ea typeface="黑体" panose="02010609060101010101" charset="-122"/>
                        <a:cs typeface="CentSchbkCyrill BT" panose="02040603050705020303" charset="0"/>
                      </a:endParaRPr>
                    </a:p>
                  </a:txBody>
                  <a:tcPr anchor="ctr" anchorCtr="1"/>
                </a:tc>
              </a:tr>
              <a:tr h="379095">
                <a:tc>
                  <a:txBody>
                    <a:bodyPr/>
                    <a:p>
                      <a:pPr>
                        <a:buNone/>
                      </a:pPr>
                      <a:r>
                        <a:rPr lang="zh-CN" altLang="en-US" sz="1200">
                          <a:latin typeface="CentSchbkCyrill BT" panose="02040603050705020303" charset="0"/>
                          <a:ea typeface="黑体" panose="02010609060101010101" charset="-122"/>
                        </a:rPr>
                        <a:t>Frame rate</a:t>
                      </a:r>
                      <a:endParaRPr lang="zh-CN" altLang="en-US" sz="1200">
                        <a:latin typeface="CentSchbkCyrill BT" panose="02040603050705020303" charset="0"/>
                        <a:ea typeface="黑体" panose="02010609060101010101" charset="-122"/>
                      </a:endParaRPr>
                    </a:p>
                  </a:txBody>
                  <a:tcPr anchor="ctr" anchorCtr="1"/>
                </a:tc>
                <a:tc>
                  <a:txBody>
                    <a:bodyPr/>
                    <a:p>
                      <a:pPr algn="ctr">
                        <a:buNone/>
                      </a:pPr>
                      <a:r>
                        <a:rPr sz="1200">
                          <a:latin typeface="CentSchbkCyrill BT" panose="02040603050705020303" charset="0"/>
                          <a:ea typeface="黑体" panose="02010609060101010101" charset="-122"/>
                          <a:cs typeface="CentSchbkCyrill BT" panose="02040603050705020303" charset="0"/>
                        </a:rPr>
                        <a:t>30FPS frame rate</a:t>
                      </a:r>
                      <a:endParaRPr sz="1200">
                        <a:latin typeface="CentSchbkCyrill BT" panose="02040603050705020303" charset="0"/>
                        <a:ea typeface="黑体" panose="02010609060101010101" charset="-122"/>
                        <a:cs typeface="CentSchbkCyrill BT" panose="02040603050705020303" charset="0"/>
                      </a:endParaRPr>
                    </a:p>
                  </a:txBody>
                  <a:tcPr anchor="ctr" anchorCtr="1"/>
                </a:tc>
              </a:tr>
              <a:tr h="530860">
                <a:tc>
                  <a:txBody>
                    <a:bodyPr/>
                    <a:p>
                      <a:pPr>
                        <a:buNone/>
                      </a:pPr>
                      <a:r>
                        <a:rPr lang="en-US" altLang="zh-CN" sz="1200">
                          <a:latin typeface="CentSchbkCyrill BT" panose="02040603050705020303" charset="0"/>
                          <a:ea typeface="黑体" panose="02010609060101010101" charset="-122"/>
                        </a:rPr>
                        <a:t>S</a:t>
                      </a:r>
                      <a:r>
                        <a:rPr lang="zh-CN" altLang="en-US" sz="1200">
                          <a:latin typeface="CentSchbkCyrill BT" panose="02040603050705020303" charset="0"/>
                          <a:ea typeface="黑体" panose="02010609060101010101" charset="-122"/>
                        </a:rPr>
                        <a:t>hot</a:t>
                      </a:r>
                      <a:endParaRPr lang="zh-CN" altLang="en-US" sz="1200">
                        <a:latin typeface="CentSchbkCyrill BT" panose="02040603050705020303" charset="0"/>
                        <a:ea typeface="黑体" panose="02010609060101010101" charset="-122"/>
                      </a:endParaRPr>
                    </a:p>
                  </a:txBody>
                  <a:tcPr anchor="ctr" anchorCtr="1"/>
                </a:tc>
                <a:tc>
                  <a:txBody>
                    <a:bodyPr/>
                    <a:p>
                      <a:pPr algn="ctr">
                        <a:buNone/>
                      </a:pPr>
                      <a:r>
                        <a:rPr sz="1200">
                          <a:latin typeface="CentSchbkCyrill BT" panose="02040603050705020303" charset="0"/>
                          <a:ea typeface="黑体" panose="02010609060101010101" charset="-122"/>
                          <a:cs typeface="CentSchbkCyrill BT" panose="02040603050705020303" charset="0"/>
                        </a:rPr>
                        <a:t>Wide angle to mid focus</a:t>
                      </a:r>
                      <a:endParaRPr sz="1200">
                        <a:latin typeface="CentSchbkCyrill BT" panose="02040603050705020303" charset="0"/>
                        <a:ea typeface="黑体" panose="02010609060101010101" charset="-122"/>
                        <a:cs typeface="CentSchbkCyrill BT" panose="02040603050705020303" charset="0"/>
                      </a:endParaRPr>
                    </a:p>
                    <a:p>
                      <a:pPr algn="ctr">
                        <a:buNone/>
                      </a:pPr>
                      <a:r>
                        <a:rPr sz="1200">
                          <a:latin typeface="CentSchbkCyrill BT" panose="02040603050705020303" charset="0"/>
                          <a:ea typeface="黑体" panose="02010609060101010101" charset="-122"/>
                          <a:cs typeface="CentSchbkCyrill BT" panose="02040603050705020303" charset="0"/>
                        </a:rPr>
                        <a:t> (12-36mm) lens</a:t>
                      </a:r>
                      <a:endParaRPr sz="1200">
                        <a:latin typeface="CentSchbkCyrill BT" panose="02040603050705020303" charset="0"/>
                        <a:ea typeface="黑体" panose="02010609060101010101" charset="-122"/>
                        <a:cs typeface="CentSchbkCyrill BT" panose="02040603050705020303" charset="0"/>
                      </a:endParaRPr>
                    </a:p>
                  </a:txBody>
                  <a:tcPr anchor="ctr" anchorCtr="1"/>
                </a:tc>
              </a:tr>
              <a:tr h="379095">
                <a:tc>
                  <a:txBody>
                    <a:bodyPr/>
                    <a:p>
                      <a:pPr>
                        <a:buNone/>
                      </a:pPr>
                      <a:r>
                        <a:rPr lang="en-US" altLang="zh-CN" sz="1200">
                          <a:latin typeface="CentSchbkCyrill BT" panose="02040603050705020303" charset="0"/>
                          <a:ea typeface="黑体" panose="02010609060101010101" charset="-122"/>
                        </a:rPr>
                        <a:t>S</a:t>
                      </a:r>
                      <a:r>
                        <a:rPr lang="zh-CN" altLang="en-US" sz="1200">
                          <a:latin typeface="CentSchbkCyrill BT" panose="02040603050705020303" charset="0"/>
                          <a:ea typeface="黑体" panose="02010609060101010101" charset="-122"/>
                        </a:rPr>
                        <a:t>ensor</a:t>
                      </a:r>
                      <a:endParaRPr lang="zh-CN" altLang="en-US" sz="1200">
                        <a:latin typeface="CentSchbkCyrill BT" panose="02040603050705020303" charset="0"/>
                        <a:ea typeface="黑体" panose="02010609060101010101" charset="-122"/>
                      </a:endParaRPr>
                    </a:p>
                  </a:txBody>
                  <a:tcPr anchor="ctr" anchorCtr="1"/>
                </a:tc>
                <a:tc>
                  <a:txBody>
                    <a:bodyPr/>
                    <a:p>
                      <a:pPr algn="ctr">
                        <a:buNone/>
                      </a:pPr>
                      <a:r>
                        <a:rPr sz="1200">
                          <a:latin typeface="CentSchbkCyrill BT" panose="02040603050705020303" charset="0"/>
                          <a:ea typeface="黑体" panose="02010609060101010101" charset="-122"/>
                          <a:cs typeface="CentSchbkCyrill BT" panose="02040603050705020303" charset="0"/>
                        </a:rPr>
                        <a:t>Stacked CMOS sensor</a:t>
                      </a:r>
                      <a:endParaRPr sz="1200">
                        <a:latin typeface="CentSchbkCyrill BT" panose="02040603050705020303" charset="0"/>
                        <a:ea typeface="黑体" panose="02010609060101010101" charset="-122"/>
                        <a:cs typeface="CentSchbkCyrill BT" panose="02040603050705020303" charset="0"/>
                      </a:endParaRPr>
                    </a:p>
                  </a:txBody>
                  <a:tcPr anchor="ctr" anchorCtr="1"/>
                </a:tc>
              </a:tr>
            </a:tbl>
          </a:graphicData>
        </a:graphic>
      </p:graphicFrame>
      <p:graphicFrame>
        <p:nvGraphicFramePr>
          <p:cNvPr id="4" name="表格 3"/>
          <p:cNvGraphicFramePr/>
          <p:nvPr>
            <p:custDataLst>
              <p:tags r:id="rId5"/>
            </p:custDataLst>
          </p:nvPr>
        </p:nvGraphicFramePr>
        <p:xfrm>
          <a:off x="792480" y="4387215"/>
          <a:ext cx="4635500" cy="2209800"/>
        </p:xfrm>
        <a:graphic>
          <a:graphicData uri="http://schemas.openxmlformats.org/drawingml/2006/table">
            <a:tbl>
              <a:tblPr firstRow="1" bandRow="1">
                <a:tableStyleId>{21E4AEA4-8DFA-4A89-87EB-49C32662AFE0}</a:tableStyleId>
              </a:tblPr>
              <a:tblGrid>
                <a:gridCol w="2317750"/>
                <a:gridCol w="2317750"/>
              </a:tblGrid>
              <a:tr h="387985">
                <a:tc gridSpan="2">
                  <a:txBody>
                    <a:bodyPr/>
                    <a:p>
                      <a:pPr algn="ctr">
                        <a:buNone/>
                      </a:pPr>
                      <a:r>
                        <a:rPr lang="zh-CN" altLang="en-US" sz="1400" b="0">
                          <a:latin typeface="CentSchbkCyrill BT" panose="02040603050705020303" charset="0"/>
                          <a:ea typeface="黑体" panose="02010609060101010101" charset="-122"/>
                          <a:cs typeface="CentSchbkCyrill BT" panose="02040603050705020303" charset="0"/>
                        </a:rPr>
                        <a:t>Available tablet hardware parameters (example)</a:t>
                      </a:r>
                      <a:endParaRPr lang="zh-CN" altLang="en-US" sz="1400" b="0">
                        <a:latin typeface="CentSchbkCyrill BT" panose="02040603050705020303" charset="0"/>
                        <a:ea typeface="黑体" panose="02010609060101010101" charset="-122"/>
                        <a:cs typeface="CentSchbkCyrill BT" panose="02040603050705020303" charset="0"/>
                      </a:endParaRPr>
                    </a:p>
                  </a:txBody>
                  <a:tcPr anchor="ctr" anchorCtr="1"/>
                </a:tc>
                <a:tc hMerge="1">
                  <a:tcPr anchor="ctr" anchorCtr="1"/>
                </a:tc>
              </a:tr>
              <a:tr h="364490">
                <a:tc>
                  <a:txBody>
                    <a:bodyPr/>
                    <a:p>
                      <a:pPr>
                        <a:buNone/>
                      </a:pPr>
                      <a:r>
                        <a:rPr lang="en-US" altLang="zh-CN" sz="1200">
                          <a:latin typeface="CentSchbkCyrill BT" panose="02040603050705020303" charset="0"/>
                          <a:ea typeface="黑体" panose="02010609060101010101" charset="-122"/>
                          <a:cs typeface="CentSchbkCyrill BT" panose="02040603050705020303" charset="0"/>
                        </a:rPr>
                        <a:t>CPU</a:t>
                      </a:r>
                      <a:endParaRPr lang="en-US" altLang="zh-CN" sz="1200">
                        <a:latin typeface="CentSchbkCyrill BT" panose="02040603050705020303" charset="0"/>
                        <a:ea typeface="黑体" panose="02010609060101010101" charset="-122"/>
                        <a:cs typeface="CentSchbkCyrill BT" panose="02040603050705020303" charset="0"/>
                      </a:endParaRPr>
                    </a:p>
                  </a:txBody>
                  <a:tcPr anchor="ctr" anchorCtr="1"/>
                </a:tc>
                <a:tc>
                  <a:txBody>
                    <a:bodyPr/>
                    <a:p>
                      <a:pPr algn="ctr">
                        <a:buNone/>
                      </a:pPr>
                      <a:r>
                        <a:rPr sz="1200">
                          <a:latin typeface="CentSchbkCyrill BT" panose="02040603050705020303" charset="0"/>
                          <a:ea typeface="黑体" panose="02010609060101010101" charset="-122"/>
                          <a:cs typeface="CentSchbkCyrill BT" panose="02040603050705020303" charset="0"/>
                        </a:rPr>
                        <a:t>Tianji 8100</a:t>
                      </a:r>
                      <a:endParaRPr sz="1200">
                        <a:latin typeface="CentSchbkCyrill BT" panose="02040603050705020303" charset="0"/>
                        <a:ea typeface="黑体" panose="02010609060101010101" charset="-122"/>
                        <a:cs typeface="CentSchbkCyrill BT" panose="02040603050705020303" charset="0"/>
                      </a:endParaRPr>
                    </a:p>
                  </a:txBody>
                  <a:tcPr anchor="ctr" anchorCtr="1"/>
                </a:tc>
              </a:tr>
              <a:tr h="363855">
                <a:tc>
                  <a:txBody>
                    <a:bodyPr/>
                    <a:p>
                      <a:pPr>
                        <a:buNone/>
                      </a:pPr>
                      <a:r>
                        <a:rPr lang="zh-CN" altLang="en-US" sz="1200">
                          <a:latin typeface="CentSchbkCyrill BT" panose="02040603050705020303" charset="0"/>
                          <a:ea typeface="黑体" panose="02010609060101010101" charset="-122"/>
                        </a:rPr>
                        <a:t>Resolution</a:t>
                      </a:r>
                      <a:endParaRPr lang="zh-CN" altLang="en-US" sz="1200">
                        <a:latin typeface="CentSchbkCyrill BT" panose="02040603050705020303" charset="0"/>
                        <a:ea typeface="黑体" panose="02010609060101010101" charset="-122"/>
                      </a:endParaRPr>
                    </a:p>
                  </a:txBody>
                  <a:tcPr anchor="ctr" anchorCtr="1"/>
                </a:tc>
                <a:tc>
                  <a:txBody>
                    <a:bodyPr/>
                    <a:p>
                      <a:pPr algn="ctr">
                        <a:buNone/>
                      </a:pPr>
                      <a:r>
                        <a:rPr lang="en-US" altLang="zh-CN" sz="1200">
                          <a:latin typeface="CentSchbkCyrill BT" panose="02040603050705020303" charset="0"/>
                          <a:ea typeface="黑体" panose="02010609060101010101" charset="-122"/>
                          <a:cs typeface="CentSchbkCyrill BT" panose="02040603050705020303" charset="0"/>
                        </a:rPr>
                        <a:t>2560*1600</a:t>
                      </a:r>
                      <a:endParaRPr lang="en-US" altLang="zh-CN" sz="1200">
                        <a:latin typeface="CentSchbkCyrill BT" panose="02040603050705020303" charset="0"/>
                        <a:ea typeface="黑体" panose="02010609060101010101" charset="-122"/>
                        <a:cs typeface="CentSchbkCyrill BT" panose="02040603050705020303" charset="0"/>
                      </a:endParaRPr>
                    </a:p>
                  </a:txBody>
                  <a:tcPr anchor="ctr" anchorCtr="1">
                    <a:solidFill>
                      <a:srgbClr val="FCECE8"/>
                    </a:solidFill>
                  </a:tcPr>
                </a:tc>
              </a:tr>
              <a:tr h="364490">
                <a:tc>
                  <a:txBody>
                    <a:bodyPr/>
                    <a:p>
                      <a:pPr>
                        <a:buNone/>
                      </a:pPr>
                      <a:r>
                        <a:rPr lang="en-US" altLang="zh-CN" sz="1200">
                          <a:latin typeface="CentSchbkCyrill BT" panose="02040603050705020303" charset="0"/>
                          <a:ea typeface="黑体" panose="02010609060101010101" charset="-122"/>
                        </a:rPr>
                        <a:t>S</a:t>
                      </a:r>
                      <a:r>
                        <a:rPr lang="zh-CN" altLang="en-US" sz="1200">
                          <a:latin typeface="CentSchbkCyrill BT" panose="02040603050705020303" charset="0"/>
                          <a:ea typeface="黑体" panose="02010609060101010101" charset="-122"/>
                        </a:rPr>
                        <a:t>creen size</a:t>
                      </a:r>
                      <a:endParaRPr lang="zh-CN" altLang="en-US" sz="1200">
                        <a:latin typeface="CentSchbkCyrill BT" panose="02040603050705020303" charset="0"/>
                        <a:ea typeface="黑体" panose="02010609060101010101" charset="-122"/>
                      </a:endParaRPr>
                    </a:p>
                  </a:txBody>
                  <a:tcPr anchor="ctr" anchorCtr="1"/>
                </a:tc>
                <a:tc>
                  <a:txBody>
                    <a:bodyPr/>
                    <a:p>
                      <a:pPr algn="ctr">
                        <a:buNone/>
                      </a:pPr>
                      <a:r>
                        <a:rPr sz="1200">
                          <a:latin typeface="CentSchbkCyrill BT" panose="02040603050705020303" charset="0"/>
                          <a:ea typeface="黑体" panose="02010609060101010101" charset="-122"/>
                          <a:cs typeface="CentSchbkCyrill BT" panose="02040603050705020303" charset="0"/>
                        </a:rPr>
                        <a:t>12.1 inches</a:t>
                      </a:r>
                      <a:endParaRPr sz="1200">
                        <a:latin typeface="CentSchbkCyrill BT" panose="02040603050705020303" charset="0"/>
                        <a:ea typeface="黑体" panose="02010609060101010101" charset="-122"/>
                        <a:cs typeface="CentSchbkCyrill BT" panose="02040603050705020303" charset="0"/>
                      </a:endParaRPr>
                    </a:p>
                  </a:txBody>
                  <a:tcPr anchor="ctr" anchorCtr="1"/>
                </a:tc>
              </a:tr>
              <a:tr h="364490">
                <a:tc>
                  <a:txBody>
                    <a:bodyPr/>
                    <a:p>
                      <a:pPr>
                        <a:buNone/>
                      </a:pPr>
                      <a:r>
                        <a:rPr lang="en-US" altLang="zh-CN" sz="1200">
                          <a:latin typeface="CentSchbkCyrill BT" panose="02040603050705020303" charset="0"/>
                          <a:ea typeface="黑体" panose="02010609060101010101" charset="-122"/>
                        </a:rPr>
                        <a:t>S</a:t>
                      </a:r>
                      <a:r>
                        <a:rPr lang="zh-CN" altLang="en-US" sz="1200">
                          <a:latin typeface="CentSchbkCyrill BT" panose="02040603050705020303" charset="0"/>
                          <a:ea typeface="黑体" panose="02010609060101010101" charset="-122"/>
                        </a:rPr>
                        <a:t>ystem</a:t>
                      </a:r>
                      <a:endParaRPr lang="zh-CN" altLang="en-US" sz="1200">
                        <a:latin typeface="CentSchbkCyrill BT" panose="02040603050705020303" charset="0"/>
                        <a:ea typeface="黑体" panose="02010609060101010101" charset="-122"/>
                      </a:endParaRPr>
                    </a:p>
                  </a:txBody>
                  <a:tcPr anchor="ctr" anchorCtr="1"/>
                </a:tc>
                <a:tc>
                  <a:txBody>
                    <a:bodyPr/>
                    <a:p>
                      <a:pPr algn="ctr">
                        <a:buNone/>
                      </a:pPr>
                      <a:r>
                        <a:rPr lang="en-US" sz="1200">
                          <a:latin typeface="CentSchbkCyrill BT" panose="02040603050705020303" charset="0"/>
                          <a:ea typeface="黑体" panose="02010609060101010101" charset="-122"/>
                          <a:cs typeface="CentSchbkCyrill BT" panose="02040603050705020303" charset="0"/>
                        </a:rPr>
                        <a:t>M</a:t>
                      </a:r>
                      <a:r>
                        <a:rPr lang="en-US" sz="1200">
                          <a:latin typeface="CentSchbkCyrill BT" panose="02040603050705020303" charset="0"/>
                          <a:ea typeface="黑体" panose="02010609060101010101" charset="-122"/>
                          <a:cs typeface="CentSchbkCyrill BT" panose="02040603050705020303" charset="0"/>
                        </a:rPr>
                        <a:t>agic OS 7.0</a:t>
                      </a:r>
                      <a:endParaRPr lang="en-US" sz="1200">
                        <a:latin typeface="CentSchbkCyrill BT" panose="02040603050705020303" charset="0"/>
                        <a:ea typeface="黑体" panose="02010609060101010101" charset="-122"/>
                        <a:cs typeface="CentSchbkCyrill BT" panose="02040603050705020303" charset="0"/>
                      </a:endParaRPr>
                    </a:p>
                  </a:txBody>
                  <a:tcPr anchor="ctr" anchorCtr="1"/>
                </a:tc>
              </a:tr>
              <a:tr h="364490">
                <a:tc>
                  <a:txBody>
                    <a:bodyPr/>
                    <a:p>
                      <a:pPr>
                        <a:buNone/>
                      </a:pPr>
                      <a:r>
                        <a:rPr lang="zh-CN" altLang="en-US" sz="1200">
                          <a:latin typeface="CentSchbkCyrill BT" panose="02040603050705020303" charset="0"/>
                          <a:ea typeface="黑体" panose="02010609060101010101" charset="-122"/>
                        </a:rPr>
                        <a:t>Battery capacity</a:t>
                      </a:r>
                      <a:endParaRPr lang="zh-CN" altLang="en-US" sz="1200">
                        <a:latin typeface="CentSchbkCyrill BT" panose="02040603050705020303" charset="0"/>
                        <a:ea typeface="黑体" panose="02010609060101010101" charset="-122"/>
                      </a:endParaRPr>
                    </a:p>
                  </a:txBody>
                  <a:tcPr anchor="ctr" anchorCtr="1"/>
                </a:tc>
                <a:tc>
                  <a:txBody>
                    <a:bodyPr/>
                    <a:p>
                      <a:pPr algn="ctr">
                        <a:buNone/>
                      </a:pPr>
                      <a:r>
                        <a:rPr sz="1200">
                          <a:latin typeface="CentSchbkCyrill BT" panose="02040603050705020303" charset="0"/>
                          <a:ea typeface="黑体" panose="02010609060101010101" charset="-122"/>
                          <a:cs typeface="CentSchbkCyrill BT" panose="02040603050705020303" charset="0"/>
                        </a:rPr>
                        <a:t>10050mAh (typical value)</a:t>
                      </a:r>
                      <a:endParaRPr sz="1200">
                        <a:latin typeface="CentSchbkCyrill BT" panose="02040603050705020303" charset="0"/>
                        <a:ea typeface="黑体" panose="02010609060101010101" charset="-122"/>
                        <a:cs typeface="CentSchbkCyrill BT" panose="02040603050705020303" charset="0"/>
                      </a:endParaRPr>
                    </a:p>
                  </a:txBody>
                  <a:tcPr anchor="ctr" anchorCtr="1"/>
                </a:tc>
              </a:tr>
            </a:tbl>
          </a:graphicData>
        </a:graphic>
      </p:graphicFrame>
      <p:sp>
        <p:nvSpPr>
          <p:cNvPr id="5" name="文本框 4"/>
          <p:cNvSpPr txBox="1"/>
          <p:nvPr/>
        </p:nvSpPr>
        <p:spPr>
          <a:xfrm>
            <a:off x="1177290" y="1160780"/>
            <a:ext cx="4250055" cy="434975"/>
          </a:xfrm>
          <a:prstGeom prst="rect">
            <a:avLst/>
          </a:prstGeom>
          <a:noFill/>
        </p:spPr>
        <p:txBody>
          <a:bodyPr wrap="square" rtlCol="0">
            <a:spAutoFit/>
          </a:bodyPr>
          <a:p>
            <a:pPr>
              <a:lnSpc>
                <a:spcPct val="80000"/>
              </a:lnSpc>
              <a:spcBef>
                <a:spcPts val="0"/>
              </a:spcBef>
              <a:spcAft>
                <a:spcPts val="0"/>
              </a:spcAft>
            </a:pPr>
            <a:r>
              <a:rPr lang="en-US" altLang="zh-CN" sz="1400" i="1"/>
              <a:t>The configuration will be updated irregularly, and shall be subject to the technical agreement or quotation.</a:t>
            </a:r>
            <a:endParaRPr lang="en-US" altLang="zh-CN" sz="1400"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custDataLst>
              <p:tags r:id="rId1"/>
            </p:custDataLst>
          </p:nvPr>
        </p:nvSpPr>
        <p:spPr>
          <a:xfrm>
            <a:off x="3649980" y="2414270"/>
            <a:ext cx="4882515" cy="1014730"/>
          </a:xfrm>
          <a:prstGeom prst="rect">
            <a:avLst/>
          </a:prstGeom>
          <a:noFill/>
        </p:spPr>
        <p:txBody>
          <a:bodyPr wrap="square" rtlCol="0">
            <a:spAutoFit/>
          </a:bodyPr>
          <a:p>
            <a:pPr algn="ctr"/>
            <a:r>
              <a:rPr lang="en-US" altLang="zh-CN" sz="6000" b="1">
                <a:solidFill>
                  <a:srgbClr val="404040"/>
                </a:solidFill>
                <a:latin typeface="CentSchbkCyrill BT" panose="02040603050705020303" charset="0"/>
                <a:ea typeface="黑体" panose="02010609060101010101" charset="-122"/>
                <a:cs typeface="CentSchbkCyrill BT" panose="02040603050705020303" charset="0"/>
              </a:rPr>
              <a:t>Thanks You</a:t>
            </a:r>
            <a:r>
              <a:rPr lang="zh-CN" altLang="en-US" sz="6000" b="1">
                <a:solidFill>
                  <a:srgbClr val="404040"/>
                </a:solidFill>
                <a:latin typeface="CentSchbkCyrill BT" panose="02040603050705020303" charset="0"/>
                <a:ea typeface="黑体" panose="02010609060101010101" charset="-122"/>
                <a:cs typeface="CentSchbkCyrill BT" panose="02040603050705020303" charset="0"/>
              </a:rPr>
              <a:t>！</a:t>
            </a:r>
            <a:endParaRPr lang="zh-CN" altLang="en-US" sz="6000" b="1">
              <a:solidFill>
                <a:srgbClr val="404040"/>
              </a:solidFill>
              <a:latin typeface="CentSchbkCyrill BT" panose="02040603050705020303" charset="0"/>
              <a:ea typeface="黑体" panose="02010609060101010101" charset="-122"/>
              <a:cs typeface="CentSchbkCyrill BT" panose="02040603050705020303" charset="0"/>
            </a:endParaRPr>
          </a:p>
        </p:txBody>
      </p:sp>
      <p:sp>
        <p:nvSpPr>
          <p:cNvPr id="3" name="文本框 2"/>
          <p:cNvSpPr txBox="1"/>
          <p:nvPr>
            <p:custDataLst>
              <p:tags r:id="rId2"/>
            </p:custDataLst>
          </p:nvPr>
        </p:nvSpPr>
        <p:spPr>
          <a:xfrm>
            <a:off x="1411605" y="5433060"/>
            <a:ext cx="7189470" cy="1254125"/>
          </a:xfrm>
          <a:prstGeom prst="rect">
            <a:avLst/>
          </a:prstGeom>
          <a:noFill/>
        </p:spPr>
        <p:txBody>
          <a:bodyPr wrap="square" rtlCol="0" anchor="ctr" anchorCtr="1">
            <a:noAutofit/>
          </a:bodyPr>
          <a:p>
            <a:pPr algn="just" rtl="0" eaLnBrk="0">
              <a:lnSpc>
                <a:spcPct val="145000"/>
              </a:lnSpc>
            </a:pPr>
            <a:endParaRPr lang="en-US" altLang="en-US" sz="100" dirty="0">
              <a:latin typeface="CentSchbkCyrill BT" panose="02040603050705020303" charset="0"/>
              <a:cs typeface="CentSchbkCyrill BT" panose="02040603050705020303" charset="0"/>
            </a:endParaRPr>
          </a:p>
          <a:p>
            <a:pPr marL="12700" algn="just" rtl="0" eaLnBrk="0">
              <a:lnSpc>
                <a:spcPct val="145000"/>
              </a:lnSpc>
            </a:pPr>
            <a:r>
              <a:rPr kern="0" spc="1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厦门博视源机器视觉技</a:t>
            </a:r>
            <a:r>
              <a:rPr kern="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术有限公司</a:t>
            </a:r>
            <a:endParaRPr lang="en-US" altLang="en-US" dirty="0">
              <a:latin typeface="CentSchbkCyrill BT" panose="02040603050705020303" charset="0"/>
              <a:ea typeface="微软雅黑" panose="020B0503020204020204" charset="-122"/>
              <a:cs typeface="CentSchbkCyrill BT" panose="02040603050705020303" charset="0"/>
            </a:endParaRPr>
          </a:p>
          <a:p>
            <a:pPr marL="12700" algn="just" rtl="0" eaLnBrk="0">
              <a:lnSpc>
                <a:spcPct val="145000"/>
              </a:lnSpc>
              <a:spcBef>
                <a:spcPts val="50"/>
              </a:spcBef>
            </a:pPr>
            <a:r>
              <a:rPr sz="800" kern="0" spc="3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XIAMEN</a:t>
            </a:r>
            <a:r>
              <a:rPr sz="800" kern="0" spc="4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  </a:t>
            </a:r>
            <a:r>
              <a:rPr sz="800" kern="0" spc="3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BOSHIYUAN</a:t>
            </a:r>
            <a:r>
              <a:rPr sz="800" kern="0" spc="5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  </a:t>
            </a:r>
            <a:r>
              <a:rPr sz="800" kern="0" spc="3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MACHINE</a:t>
            </a:r>
            <a:r>
              <a:rPr sz="800" kern="0" spc="2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  </a:t>
            </a:r>
            <a:r>
              <a:rPr sz="800" kern="0" spc="3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VISION</a:t>
            </a:r>
            <a:r>
              <a:rPr sz="800" kern="0" spc="2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  </a:t>
            </a:r>
            <a:r>
              <a:rPr sz="800" kern="0" spc="3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T</a:t>
            </a:r>
            <a:r>
              <a:rPr sz="800" kern="0" spc="2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ECHNOLOGY</a:t>
            </a:r>
            <a:r>
              <a:rPr sz="800" kern="0" spc="4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  </a:t>
            </a:r>
            <a:r>
              <a:rPr sz="800" kern="0" spc="2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CO.,LTD</a:t>
            </a:r>
            <a:endParaRPr lang="en-US" altLang="en-US" sz="800" dirty="0">
              <a:latin typeface="CentSchbkCyrill BT" panose="02040603050705020303" charset="0"/>
              <a:ea typeface="微软雅黑" panose="020B0503020204020204" charset="-122"/>
              <a:cs typeface="CentSchbkCyrill BT" panose="02040603050705020303" charset="0"/>
            </a:endParaRPr>
          </a:p>
          <a:p>
            <a:pPr marL="12700" algn="just" rtl="0" eaLnBrk="0">
              <a:lnSpc>
                <a:spcPct val="145000"/>
              </a:lnSpc>
              <a:spcBef>
                <a:spcPts val="125"/>
              </a:spcBef>
            </a:pPr>
            <a:r>
              <a:rPr sz="1200" kern="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Xiamen Factory: No.13-17 Yaoshan Road, Xinglin, Jimei District, Xiamen City, Fujian Province</a:t>
            </a:r>
            <a:endParaRPr sz="1200" kern="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endParaRPr>
          </a:p>
          <a:p>
            <a:pPr marL="12700" algn="just" rtl="0" eaLnBrk="0">
              <a:lnSpc>
                <a:spcPct val="145000"/>
              </a:lnSpc>
              <a:spcBef>
                <a:spcPts val="125"/>
              </a:spcBef>
            </a:pPr>
            <a:r>
              <a:rPr sz="1200" kern="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Wuxi Factory: Building 4, No. 15 Haoshan South Road, Xishan District, Wuxi City, Jiangsu Province</a:t>
            </a:r>
            <a:endParaRPr sz="1200" kern="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endParaRPr>
          </a:p>
          <a:p>
            <a:pPr marL="12700" algn="just" rtl="0" eaLnBrk="0">
              <a:lnSpc>
                <a:spcPct val="145000"/>
              </a:lnSpc>
              <a:spcBef>
                <a:spcPts val="125"/>
              </a:spcBef>
            </a:pPr>
            <a:r>
              <a:rPr sz="1200" kern="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rPr>
              <a:t>Sales hotline: 0592-6077810</a:t>
            </a:r>
            <a:endParaRPr sz="1200" kern="0" dirty="0">
              <a:solidFill>
                <a:srgbClr val="000000">
                  <a:alpha val="100000"/>
                </a:srgbClr>
              </a:solidFill>
              <a:latin typeface="CentSchbkCyrill BT" panose="02040603050705020303" charset="0"/>
              <a:ea typeface="微软雅黑" panose="020B0503020204020204" charset="-122"/>
              <a:cs typeface="CentSchbkCyrill BT" panose="02040603050705020303" charset="0"/>
              <a:sym typeface="+mn-ea"/>
            </a:endParaRPr>
          </a:p>
        </p:txBody>
      </p:sp>
      <p:pic>
        <p:nvPicPr>
          <p:cNvPr id="4" name="图片 3" descr="公众号二维码 -小图"/>
          <p:cNvPicPr>
            <a:picLocks noChangeAspect="1"/>
          </p:cNvPicPr>
          <p:nvPr>
            <p:custDataLst>
              <p:tags r:id="rId3"/>
            </p:custDataLst>
          </p:nvPr>
        </p:nvPicPr>
        <p:blipFill>
          <a:blip r:embed="rId4"/>
          <a:stretch>
            <a:fillRect/>
          </a:stretch>
        </p:blipFill>
        <p:spPr>
          <a:xfrm>
            <a:off x="156845" y="5480685"/>
            <a:ext cx="1254760" cy="12547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 name="组合 31"/>
          <p:cNvGrpSpPr/>
          <p:nvPr/>
        </p:nvGrpSpPr>
        <p:grpSpPr>
          <a:xfrm>
            <a:off x="1015683" y="1252220"/>
            <a:ext cx="4416425" cy="460375"/>
            <a:chOff x="1601" y="2275"/>
            <a:chExt cx="6955" cy="725"/>
          </a:xfrm>
        </p:grpSpPr>
        <p:sp>
          <p:nvSpPr>
            <p:cNvPr id="13" name="等腰三角形 12"/>
            <p:cNvSpPr/>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0" name="文本框 29"/>
            <p:cNvSpPr txBox="1"/>
            <p:nvPr/>
          </p:nvSpPr>
          <p:spPr>
            <a:xfrm>
              <a:off x="2156" y="2275"/>
              <a:ext cx="6400" cy="725"/>
            </a:xfrm>
            <a:prstGeom prst="rect">
              <a:avLst/>
            </a:prstGeom>
            <a:noFill/>
          </p:spPr>
          <p:txBody>
            <a:bodyPr wrap="square" rtlCol="0">
              <a:spAutoFit/>
            </a:bodyPr>
            <a:p>
              <a:r>
                <a:rPr lang="zh-CN" altLang="en-US" sz="2400">
                  <a:solidFill>
                    <a:srgbClr val="404040"/>
                  </a:solidFill>
                  <a:latin typeface="CentSchbkCyrill BT" panose="02040603050705020303" charset="0"/>
                  <a:ea typeface="微软雅黑" panose="020B0503020204020204" charset="-122"/>
                  <a:cs typeface="CentSchbkCyrill BT" panose="02040603050705020303" charset="0"/>
                </a:rPr>
                <a:t>Application Scenario</a:t>
              </a:r>
              <a:endParaRPr lang="zh-CN" altLang="en-US" sz="2400">
                <a:solidFill>
                  <a:srgbClr val="404040"/>
                </a:solidFill>
                <a:latin typeface="CentSchbkCyrill BT" panose="02040603050705020303" charset="0"/>
                <a:ea typeface="微软雅黑" panose="020B0503020204020204" charset="-122"/>
                <a:cs typeface="CentSchbkCyrill BT" panose="02040603050705020303" charset="0"/>
              </a:endParaRPr>
            </a:p>
          </p:txBody>
        </p:sp>
      </p:grpSp>
      <p:grpSp>
        <p:nvGrpSpPr>
          <p:cNvPr id="33" name="组合 32"/>
          <p:cNvGrpSpPr/>
          <p:nvPr/>
        </p:nvGrpSpPr>
        <p:grpSpPr>
          <a:xfrm>
            <a:off x="1015683" y="2637155"/>
            <a:ext cx="4416425" cy="460375"/>
            <a:chOff x="1601" y="2275"/>
            <a:chExt cx="6955" cy="725"/>
          </a:xfrm>
        </p:grpSpPr>
        <p:sp>
          <p:nvSpPr>
            <p:cNvPr id="34" name="等腰三角形 33"/>
            <p:cNvSpPr/>
            <p:nvPr>
              <p:custDataLst>
                <p:tags r:id="rId1"/>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5" name="文本框 34"/>
            <p:cNvSpPr txBox="1"/>
            <p:nvPr>
              <p:custDataLst>
                <p:tags r:id="rId2"/>
              </p:custDataLst>
            </p:nvPr>
          </p:nvSpPr>
          <p:spPr>
            <a:xfrm>
              <a:off x="2156" y="2275"/>
              <a:ext cx="6400" cy="725"/>
            </a:xfrm>
            <a:prstGeom prst="rect">
              <a:avLst/>
            </a:prstGeom>
            <a:noFill/>
          </p:spPr>
          <p:txBody>
            <a:bodyPr wrap="square" rtlCol="0">
              <a:spAutoFit/>
            </a:bodyPr>
            <a:p>
              <a:r>
                <a:rPr lang="zh-CN" altLang="en-US" sz="2400">
                  <a:solidFill>
                    <a:srgbClr val="404040"/>
                  </a:solidFill>
                  <a:latin typeface="CentSchbkCyrill BT" panose="02040603050705020303" charset="0"/>
                  <a:ea typeface="微软雅黑" panose="020B0503020204020204" charset="-122"/>
                  <a:cs typeface="CentSchbkCyrill BT" panose="02040603050705020303" charset="0"/>
                </a:rPr>
                <a:t>Product Upgrading</a:t>
              </a:r>
              <a:endParaRPr lang="zh-CN" altLang="en-US" sz="2400">
                <a:solidFill>
                  <a:srgbClr val="404040"/>
                </a:solidFill>
                <a:latin typeface="CentSchbkCyrill BT" panose="02040603050705020303" charset="0"/>
                <a:ea typeface="微软雅黑" panose="020B0503020204020204" charset="-122"/>
                <a:cs typeface="CentSchbkCyrill BT" panose="02040603050705020303" charset="0"/>
              </a:endParaRPr>
            </a:p>
          </p:txBody>
        </p:sp>
      </p:grpSp>
      <p:grpSp>
        <p:nvGrpSpPr>
          <p:cNvPr id="37" name="组合 36"/>
          <p:cNvGrpSpPr/>
          <p:nvPr/>
        </p:nvGrpSpPr>
        <p:grpSpPr>
          <a:xfrm>
            <a:off x="1015683" y="3881120"/>
            <a:ext cx="4416425" cy="460375"/>
            <a:chOff x="1601" y="2275"/>
            <a:chExt cx="6955" cy="725"/>
          </a:xfrm>
        </p:grpSpPr>
        <p:sp>
          <p:nvSpPr>
            <p:cNvPr id="38" name="等腰三角形 37"/>
            <p:cNvSpPr/>
            <p:nvPr>
              <p:custDataLst>
                <p:tags r:id="rId3"/>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CentSchbkCyrill BT" panose="02040603050705020303" charset="0"/>
                <a:ea typeface="微软雅黑" panose="020B0503020204020204" charset="-122"/>
                <a:cs typeface="CentSchbkCyrill BT" panose="02040603050705020303" charset="0"/>
              </a:endParaRPr>
            </a:p>
          </p:txBody>
        </p:sp>
        <p:sp>
          <p:nvSpPr>
            <p:cNvPr id="39" name="文本框 38"/>
            <p:cNvSpPr txBox="1"/>
            <p:nvPr>
              <p:custDataLst>
                <p:tags r:id="rId4"/>
              </p:custDataLst>
            </p:nvPr>
          </p:nvSpPr>
          <p:spPr>
            <a:xfrm>
              <a:off x="2156" y="2275"/>
              <a:ext cx="6400" cy="725"/>
            </a:xfrm>
            <a:prstGeom prst="rect">
              <a:avLst/>
            </a:prstGeom>
            <a:noFill/>
          </p:spPr>
          <p:txBody>
            <a:bodyPr wrap="square" rtlCol="0">
              <a:spAutoFit/>
            </a:bodyPr>
            <a:p>
              <a:pPr lvl="0" defTabSz="609600">
                <a:defRPr/>
              </a:pPr>
              <a:r>
                <a:rPr kumimoji="1" lang="en-US" altLang="zh-CN" sz="2400" kern="0">
                  <a:solidFill>
                    <a:schemeClr val="tx1">
                      <a:lumMod val="75000"/>
                      <a:lumOff val="25000"/>
                    </a:schemeClr>
                  </a:solidFill>
                  <a:latin typeface="CentSchbkCyrill BT" panose="02040603050705020303" charset="0"/>
                  <a:ea typeface="微软雅黑" panose="020B0503020204020204" charset="-122"/>
                  <a:cs typeface="CentSchbkCyrill BT" panose="02040603050705020303" charset="0"/>
                  <a:sym typeface="Calibri" panose="020F0502020204030204" charset="0"/>
                </a:rPr>
                <a:t>A</a:t>
              </a:r>
              <a:r>
                <a:rPr kumimoji="1" lang="zh-CN" altLang="en-US" sz="2400" kern="0">
                  <a:solidFill>
                    <a:schemeClr val="tx1">
                      <a:lumMod val="75000"/>
                      <a:lumOff val="25000"/>
                    </a:schemeClr>
                  </a:solidFill>
                  <a:latin typeface="CentSchbkCyrill BT" panose="02040603050705020303" charset="0"/>
                  <a:ea typeface="微软雅黑" panose="020B0503020204020204" charset="-122"/>
                  <a:cs typeface="CentSchbkCyrill BT" panose="02040603050705020303" charset="0"/>
                  <a:sym typeface="Calibri" panose="020F0502020204030204" charset="0"/>
                </a:rPr>
                <a:t>pplication </a:t>
              </a:r>
              <a:r>
                <a:rPr kumimoji="1" lang="en-US" altLang="zh-CN" sz="2400" kern="0">
                  <a:solidFill>
                    <a:schemeClr val="tx1">
                      <a:lumMod val="75000"/>
                      <a:lumOff val="25000"/>
                    </a:schemeClr>
                  </a:solidFill>
                  <a:latin typeface="CentSchbkCyrill BT" panose="02040603050705020303" charset="0"/>
                  <a:ea typeface="微软雅黑" panose="020B0503020204020204" charset="-122"/>
                  <a:cs typeface="CentSchbkCyrill BT" panose="02040603050705020303" charset="0"/>
                  <a:sym typeface="Calibri" panose="020F0502020204030204" charset="0"/>
                </a:rPr>
                <a:t>A</a:t>
              </a:r>
              <a:r>
                <a:rPr kumimoji="1" lang="zh-CN" altLang="en-US" sz="2400" kern="0">
                  <a:solidFill>
                    <a:schemeClr val="tx1">
                      <a:lumMod val="75000"/>
                      <a:lumOff val="25000"/>
                    </a:schemeClr>
                  </a:solidFill>
                  <a:latin typeface="CentSchbkCyrill BT" panose="02040603050705020303" charset="0"/>
                  <a:ea typeface="微软雅黑" panose="020B0503020204020204" charset="-122"/>
                  <a:cs typeface="CentSchbkCyrill BT" panose="02040603050705020303" charset="0"/>
                  <a:sym typeface="Calibri" panose="020F0502020204030204" charset="0"/>
                </a:rPr>
                <a:t>rea</a:t>
              </a:r>
              <a:endParaRPr kumimoji="1" lang="zh-CN" altLang="en-US" sz="2400" kern="0">
                <a:solidFill>
                  <a:schemeClr val="tx1">
                    <a:lumMod val="75000"/>
                    <a:lumOff val="25000"/>
                  </a:schemeClr>
                </a:solidFill>
                <a:latin typeface="CentSchbkCyrill BT" panose="02040603050705020303" charset="0"/>
                <a:ea typeface="微软雅黑" panose="020B0503020204020204" charset="-122"/>
                <a:cs typeface="CentSchbkCyrill BT" panose="02040603050705020303" charset="0"/>
                <a:sym typeface="Calibri" panose="020F0502020204030204" charset="0"/>
              </a:endParaRPr>
            </a:p>
          </p:txBody>
        </p:sp>
      </p:grpSp>
      <p:grpSp>
        <p:nvGrpSpPr>
          <p:cNvPr id="46" name="组合 45"/>
          <p:cNvGrpSpPr/>
          <p:nvPr/>
        </p:nvGrpSpPr>
        <p:grpSpPr>
          <a:xfrm>
            <a:off x="1015683" y="5125085"/>
            <a:ext cx="4416425" cy="460375"/>
            <a:chOff x="1601" y="2275"/>
            <a:chExt cx="6955" cy="725"/>
          </a:xfrm>
        </p:grpSpPr>
        <p:sp>
          <p:nvSpPr>
            <p:cNvPr id="47" name="等腰三角形 46"/>
            <p:cNvSpPr/>
            <p:nvPr>
              <p:custDataLst>
                <p:tags r:id="rId5"/>
              </p:custDataLst>
            </p:nvPr>
          </p:nvSpPr>
          <p:spPr>
            <a:xfrm rot="5400000">
              <a:off x="1578" y="2471"/>
              <a:ext cx="330" cy="284"/>
            </a:xfrm>
            <a:prstGeom prst="triangle">
              <a:avLst/>
            </a:prstGeom>
            <a:solidFill>
              <a:srgbClr val="FF8B0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8" name="文本框 47"/>
            <p:cNvSpPr txBox="1"/>
            <p:nvPr>
              <p:custDataLst>
                <p:tags r:id="rId6"/>
              </p:custDataLst>
            </p:nvPr>
          </p:nvSpPr>
          <p:spPr>
            <a:xfrm>
              <a:off x="2156" y="2275"/>
              <a:ext cx="6400" cy="725"/>
            </a:xfrm>
            <a:prstGeom prst="rect">
              <a:avLst/>
            </a:prstGeom>
            <a:noFill/>
          </p:spPr>
          <p:txBody>
            <a:bodyPr wrap="square" rtlCol="0">
              <a:spAutoFit/>
            </a:bodyPr>
            <a:p>
              <a:pPr lvl="0" defTabSz="609600">
                <a:defRPr/>
              </a:pPr>
              <a:r>
                <a:rPr kumimoji="1" lang="zh-CN" altLang="en-US" sz="2400" kern="0">
                  <a:solidFill>
                    <a:schemeClr val="tx1">
                      <a:lumMod val="75000"/>
                      <a:lumOff val="25000"/>
                    </a:schemeClr>
                  </a:solidFill>
                  <a:latin typeface="CentSchbkCyrill BT" panose="02040603050705020303" charset="0"/>
                  <a:ea typeface="微软雅黑" panose="020B0503020204020204" charset="-122"/>
                  <a:cs typeface="CentSchbkCyrill BT" panose="02040603050705020303" charset="0"/>
                  <a:sym typeface="Calibri" panose="020F0502020204030204" charset="0"/>
                </a:rPr>
                <a:t>Configuration</a:t>
              </a:r>
              <a:endParaRPr kumimoji="1" lang="zh-CN" altLang="en-US" sz="2400" kern="0">
                <a:solidFill>
                  <a:schemeClr val="tx1">
                    <a:lumMod val="75000"/>
                    <a:lumOff val="25000"/>
                  </a:schemeClr>
                </a:solidFill>
                <a:latin typeface="CentSchbkCyrill BT" panose="02040603050705020303" charset="0"/>
                <a:ea typeface="微软雅黑" panose="020B0503020204020204" charset="-122"/>
                <a:cs typeface="CentSchbkCyrill BT" panose="02040603050705020303" charset="0"/>
                <a:sym typeface="Calibri" panose="020F050202020403020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智能模具监视器现场模拟"/>
          <p:cNvPicPr>
            <a:picLocks noChangeAspect="1"/>
          </p:cNvPicPr>
          <p:nvPr>
            <p:custDataLst>
              <p:tags r:id="rId1"/>
            </p:custDataLst>
          </p:nvPr>
        </p:nvPicPr>
        <p:blipFill>
          <a:blip r:embed="rId2"/>
          <a:stretch>
            <a:fillRect/>
          </a:stretch>
        </p:blipFill>
        <p:spPr>
          <a:xfrm>
            <a:off x="0" y="0"/>
            <a:ext cx="12192000" cy="6876415"/>
          </a:xfrm>
          <a:prstGeom prst="rect">
            <a:avLst/>
          </a:prstGeom>
        </p:spPr>
      </p:pic>
      <p:sp>
        <p:nvSpPr>
          <p:cNvPr id="3" name="文本框 2"/>
          <p:cNvSpPr txBox="1"/>
          <p:nvPr userDrawn="1">
            <p:custDataLst>
              <p:tags r:id="rId3"/>
            </p:custDataLst>
          </p:nvPr>
        </p:nvSpPr>
        <p:spPr>
          <a:xfrm>
            <a:off x="948055" y="665480"/>
            <a:ext cx="3921125" cy="521970"/>
          </a:xfrm>
          <a:prstGeom prst="rect">
            <a:avLst/>
          </a:prstGeom>
          <a:solidFill>
            <a:schemeClr val="bg1">
              <a:alpha val="48000"/>
            </a:schemeClr>
          </a:solidFill>
        </p:spPr>
        <p:txBody>
          <a:bodyPr wrap="square" rtlCol="0">
            <a:spAutoFit/>
          </a:bodyPr>
          <a:p>
            <a:r>
              <a:rPr lang="en-US" altLang="zh-CN" sz="2800">
                <a:solidFill>
                  <a:srgbClr val="404040"/>
                </a:solidFill>
                <a:latin typeface="CentSchbkCyrill BT" panose="02040603050705020303" charset="0"/>
                <a:ea typeface="微软雅黑" panose="020B0503020204020204" charset="-122"/>
                <a:cs typeface="CentSchbkCyrill BT" panose="02040603050705020303" charset="0"/>
                <a:sym typeface="+mn-ea"/>
              </a:rPr>
              <a:t>1.</a:t>
            </a:r>
            <a:r>
              <a:rPr lang="zh-CN" altLang="en-US" sz="2800">
                <a:solidFill>
                  <a:srgbClr val="404040"/>
                </a:solidFill>
                <a:latin typeface="CentSchbkCyrill BT" panose="02040603050705020303" charset="0"/>
                <a:ea typeface="微软雅黑" panose="020B0503020204020204" charset="-122"/>
                <a:cs typeface="CentSchbkCyrill BT" panose="02040603050705020303" charset="0"/>
                <a:sym typeface="+mn-ea"/>
              </a:rPr>
              <a:t>Application Scenario</a:t>
            </a:r>
            <a:endParaRPr lang="zh-CN" sz="1200">
              <a:solidFill>
                <a:srgbClr val="404040">
                  <a:alpha val="70000"/>
                </a:srgbClr>
              </a:solidFill>
              <a:latin typeface="微软雅黑" panose="020B0503020204020204" charset="-122"/>
              <a:ea typeface="微软雅黑" panose="020B0503020204020204" charset="-122"/>
              <a:cs typeface="微软雅黑" panose="020B0503020204020204" charset="-122"/>
            </a:endParaRPr>
          </a:p>
        </p:txBody>
      </p:sp>
      <p:sp>
        <p:nvSpPr>
          <p:cNvPr id="5" name="任意多边形 4"/>
          <p:cNvSpPr/>
          <p:nvPr userDrawn="1">
            <p:custDataLst>
              <p:tags r:id="rId4"/>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 name="右箭头 48"/>
          <p:cNvSpPr/>
          <p:nvPr/>
        </p:nvSpPr>
        <p:spPr>
          <a:xfrm>
            <a:off x="1177290" y="4056380"/>
            <a:ext cx="5021580" cy="1516380"/>
          </a:xfrm>
          <a:prstGeom prst="rightArrow">
            <a:avLst>
              <a:gd name="adj1" fmla="val 50000"/>
              <a:gd name="adj2" fmla="val 48039"/>
            </a:avLst>
          </a:prstGeom>
          <a:solidFill>
            <a:srgbClr val="FCA32F">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772858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sz="3200" dirty="0">
                <a:latin typeface="CentSchbkCyrill BT" panose="02040603050705020303" charset="0"/>
                <a:ea typeface="微软雅黑" panose="020B0503020204020204" charset="-122"/>
                <a:cs typeface="CentSchbkCyrill BT" panose="02040603050705020303" charset="0"/>
              </a:rPr>
              <a:t>2. Product Upgrade - Hardware Costs</a:t>
            </a:r>
            <a:endParaRPr sz="3200" dirty="0">
              <a:latin typeface="CentSchbkCyrill BT" panose="02040603050705020303" charset="0"/>
              <a:ea typeface="微软雅黑" panose="020B0503020204020204" charset="-122"/>
              <a:cs typeface="CentSchbkCyrill BT" panose="02040603050705020303" charset="0"/>
            </a:endParaRPr>
          </a:p>
        </p:txBody>
      </p:sp>
      <p:pic>
        <p:nvPicPr>
          <p:cNvPr id="13" name="图片 12" descr="去底海天"/>
          <p:cNvPicPr>
            <a:picLocks noChangeAspect="1"/>
          </p:cNvPicPr>
          <p:nvPr/>
        </p:nvPicPr>
        <p:blipFill>
          <a:blip r:embed="rId3"/>
          <a:stretch>
            <a:fillRect/>
          </a:stretch>
        </p:blipFill>
        <p:spPr>
          <a:xfrm>
            <a:off x="1176655" y="2617470"/>
            <a:ext cx="1784350" cy="653415"/>
          </a:xfrm>
          <a:prstGeom prst="rect">
            <a:avLst/>
          </a:prstGeom>
        </p:spPr>
      </p:pic>
      <p:pic>
        <p:nvPicPr>
          <p:cNvPr id="14" name="图片 13" descr="去底海天"/>
          <p:cNvPicPr>
            <a:picLocks noChangeAspect="1"/>
          </p:cNvPicPr>
          <p:nvPr>
            <p:custDataLst>
              <p:tags r:id="rId4"/>
            </p:custDataLst>
          </p:nvPr>
        </p:nvPicPr>
        <p:blipFill>
          <a:blip r:embed="rId3"/>
          <a:stretch>
            <a:fillRect/>
          </a:stretch>
        </p:blipFill>
        <p:spPr>
          <a:xfrm>
            <a:off x="1176655" y="3687445"/>
            <a:ext cx="1784350" cy="653415"/>
          </a:xfrm>
          <a:prstGeom prst="rect">
            <a:avLst/>
          </a:prstGeom>
        </p:spPr>
      </p:pic>
      <p:pic>
        <p:nvPicPr>
          <p:cNvPr id="25" name="图片 24" descr="去底海天"/>
          <p:cNvPicPr>
            <a:picLocks noChangeAspect="1"/>
          </p:cNvPicPr>
          <p:nvPr>
            <p:custDataLst>
              <p:tags r:id="rId5"/>
            </p:custDataLst>
          </p:nvPr>
        </p:nvPicPr>
        <p:blipFill>
          <a:blip r:embed="rId3"/>
          <a:stretch>
            <a:fillRect/>
          </a:stretch>
        </p:blipFill>
        <p:spPr>
          <a:xfrm>
            <a:off x="1176655" y="4814570"/>
            <a:ext cx="1784350" cy="653415"/>
          </a:xfrm>
          <a:prstGeom prst="rect">
            <a:avLst/>
          </a:prstGeom>
        </p:spPr>
      </p:pic>
      <p:pic>
        <p:nvPicPr>
          <p:cNvPr id="26" name="图片 25" descr="去底海天"/>
          <p:cNvPicPr>
            <a:picLocks noChangeAspect="1"/>
          </p:cNvPicPr>
          <p:nvPr>
            <p:custDataLst>
              <p:tags r:id="rId6"/>
            </p:custDataLst>
          </p:nvPr>
        </p:nvPicPr>
        <p:blipFill>
          <a:blip r:embed="rId3"/>
          <a:stretch>
            <a:fillRect/>
          </a:stretch>
        </p:blipFill>
        <p:spPr>
          <a:xfrm>
            <a:off x="1176655" y="5935980"/>
            <a:ext cx="1784350" cy="653415"/>
          </a:xfrm>
          <a:prstGeom prst="rect">
            <a:avLst/>
          </a:prstGeom>
        </p:spPr>
      </p:pic>
      <p:pic>
        <p:nvPicPr>
          <p:cNvPr id="27" name="图片 26" descr="去底海天"/>
          <p:cNvPicPr>
            <a:picLocks noChangeAspect="1"/>
          </p:cNvPicPr>
          <p:nvPr>
            <p:custDataLst>
              <p:tags r:id="rId7"/>
            </p:custDataLst>
          </p:nvPr>
        </p:nvPicPr>
        <p:blipFill>
          <a:blip r:embed="rId3">
            <a:alphaModFix amt="85000"/>
          </a:blip>
          <a:stretch>
            <a:fillRect/>
          </a:stretch>
        </p:blipFill>
        <p:spPr>
          <a:xfrm>
            <a:off x="3401060" y="3390265"/>
            <a:ext cx="1059180" cy="387985"/>
          </a:xfrm>
          <a:prstGeom prst="rect">
            <a:avLst/>
          </a:prstGeom>
        </p:spPr>
      </p:pic>
      <p:pic>
        <p:nvPicPr>
          <p:cNvPr id="28" name="图片 27" descr="去底海天"/>
          <p:cNvPicPr>
            <a:picLocks noChangeAspect="1"/>
          </p:cNvPicPr>
          <p:nvPr>
            <p:custDataLst>
              <p:tags r:id="rId8"/>
            </p:custDataLst>
          </p:nvPr>
        </p:nvPicPr>
        <p:blipFill>
          <a:blip r:embed="rId3">
            <a:alphaModFix amt="85000"/>
          </a:blip>
          <a:stretch>
            <a:fillRect/>
          </a:stretch>
        </p:blipFill>
        <p:spPr>
          <a:xfrm>
            <a:off x="3401060" y="4056380"/>
            <a:ext cx="1059180" cy="387985"/>
          </a:xfrm>
          <a:prstGeom prst="rect">
            <a:avLst/>
          </a:prstGeom>
        </p:spPr>
      </p:pic>
      <p:pic>
        <p:nvPicPr>
          <p:cNvPr id="29" name="图片 28" descr="去底海天"/>
          <p:cNvPicPr>
            <a:picLocks noChangeAspect="1"/>
          </p:cNvPicPr>
          <p:nvPr>
            <p:custDataLst>
              <p:tags r:id="rId9"/>
            </p:custDataLst>
          </p:nvPr>
        </p:nvPicPr>
        <p:blipFill>
          <a:blip r:embed="rId3">
            <a:alphaModFix amt="85000"/>
          </a:blip>
          <a:stretch>
            <a:fillRect/>
          </a:stretch>
        </p:blipFill>
        <p:spPr>
          <a:xfrm>
            <a:off x="3401060" y="4722495"/>
            <a:ext cx="1059180" cy="387985"/>
          </a:xfrm>
          <a:prstGeom prst="rect">
            <a:avLst/>
          </a:prstGeom>
        </p:spPr>
      </p:pic>
      <p:pic>
        <p:nvPicPr>
          <p:cNvPr id="30" name="图片 29" descr="去底海天"/>
          <p:cNvPicPr>
            <a:picLocks noChangeAspect="1"/>
          </p:cNvPicPr>
          <p:nvPr>
            <p:custDataLst>
              <p:tags r:id="rId10"/>
            </p:custDataLst>
          </p:nvPr>
        </p:nvPicPr>
        <p:blipFill>
          <a:blip r:embed="rId3">
            <a:alphaModFix amt="85000"/>
          </a:blip>
          <a:stretch>
            <a:fillRect/>
          </a:stretch>
        </p:blipFill>
        <p:spPr>
          <a:xfrm>
            <a:off x="3401060" y="5462270"/>
            <a:ext cx="1059180" cy="387985"/>
          </a:xfrm>
          <a:prstGeom prst="rect">
            <a:avLst/>
          </a:prstGeom>
        </p:spPr>
      </p:pic>
      <p:pic>
        <p:nvPicPr>
          <p:cNvPr id="31" name="图片 30" descr="去底海天"/>
          <p:cNvPicPr>
            <a:picLocks noChangeAspect="1"/>
          </p:cNvPicPr>
          <p:nvPr>
            <p:custDataLst>
              <p:tags r:id="rId11"/>
            </p:custDataLst>
          </p:nvPr>
        </p:nvPicPr>
        <p:blipFill>
          <a:blip r:embed="rId3">
            <a:alphaModFix amt="67000"/>
          </a:blip>
          <a:stretch>
            <a:fillRect/>
          </a:stretch>
        </p:blipFill>
        <p:spPr>
          <a:xfrm>
            <a:off x="4801870" y="3930650"/>
            <a:ext cx="614680" cy="225425"/>
          </a:xfrm>
          <a:prstGeom prst="rect">
            <a:avLst/>
          </a:prstGeom>
        </p:spPr>
      </p:pic>
      <p:pic>
        <p:nvPicPr>
          <p:cNvPr id="32" name="图片 31" descr="去底海天"/>
          <p:cNvPicPr>
            <a:picLocks noChangeAspect="1"/>
          </p:cNvPicPr>
          <p:nvPr>
            <p:custDataLst>
              <p:tags r:id="rId12"/>
            </p:custDataLst>
          </p:nvPr>
        </p:nvPicPr>
        <p:blipFill>
          <a:blip r:embed="rId3">
            <a:alphaModFix amt="67000"/>
          </a:blip>
          <a:stretch>
            <a:fillRect/>
          </a:stretch>
        </p:blipFill>
        <p:spPr>
          <a:xfrm>
            <a:off x="4801870" y="4392930"/>
            <a:ext cx="614680" cy="225425"/>
          </a:xfrm>
          <a:prstGeom prst="rect">
            <a:avLst/>
          </a:prstGeom>
        </p:spPr>
      </p:pic>
      <p:pic>
        <p:nvPicPr>
          <p:cNvPr id="33" name="图片 32" descr="去底海天"/>
          <p:cNvPicPr>
            <a:picLocks noChangeAspect="1"/>
          </p:cNvPicPr>
          <p:nvPr>
            <p:custDataLst>
              <p:tags r:id="rId13"/>
            </p:custDataLst>
          </p:nvPr>
        </p:nvPicPr>
        <p:blipFill>
          <a:blip r:embed="rId3">
            <a:alphaModFix amt="67000"/>
          </a:blip>
          <a:stretch>
            <a:fillRect/>
          </a:stretch>
        </p:blipFill>
        <p:spPr>
          <a:xfrm>
            <a:off x="4801870" y="4814570"/>
            <a:ext cx="614680" cy="225425"/>
          </a:xfrm>
          <a:prstGeom prst="rect">
            <a:avLst/>
          </a:prstGeom>
        </p:spPr>
      </p:pic>
      <p:pic>
        <p:nvPicPr>
          <p:cNvPr id="34" name="图片 33" descr="去底海天"/>
          <p:cNvPicPr>
            <a:picLocks noChangeAspect="1"/>
          </p:cNvPicPr>
          <p:nvPr>
            <p:custDataLst>
              <p:tags r:id="rId14"/>
            </p:custDataLst>
          </p:nvPr>
        </p:nvPicPr>
        <p:blipFill>
          <a:blip r:embed="rId3">
            <a:alphaModFix amt="67000"/>
          </a:blip>
          <a:stretch>
            <a:fillRect/>
          </a:stretch>
        </p:blipFill>
        <p:spPr>
          <a:xfrm>
            <a:off x="4801870" y="5337175"/>
            <a:ext cx="614680" cy="225425"/>
          </a:xfrm>
          <a:prstGeom prst="rect">
            <a:avLst/>
          </a:prstGeom>
        </p:spPr>
      </p:pic>
      <p:pic>
        <p:nvPicPr>
          <p:cNvPr id="39" name="图片 38" descr="去底海天"/>
          <p:cNvPicPr>
            <a:picLocks noChangeAspect="1"/>
          </p:cNvPicPr>
          <p:nvPr>
            <p:custDataLst>
              <p:tags r:id="rId15"/>
            </p:custDataLst>
          </p:nvPr>
        </p:nvPicPr>
        <p:blipFill>
          <a:blip r:embed="rId3">
            <a:alphaModFix amt="67000"/>
          </a:blip>
          <a:stretch>
            <a:fillRect/>
          </a:stretch>
        </p:blipFill>
        <p:spPr>
          <a:xfrm>
            <a:off x="5622925" y="4425315"/>
            <a:ext cx="375920" cy="137795"/>
          </a:xfrm>
          <a:prstGeom prst="rect">
            <a:avLst/>
          </a:prstGeom>
        </p:spPr>
      </p:pic>
      <p:pic>
        <p:nvPicPr>
          <p:cNvPr id="40" name="图片 39" descr="去底海天"/>
          <p:cNvPicPr>
            <a:picLocks noChangeAspect="1"/>
          </p:cNvPicPr>
          <p:nvPr>
            <p:custDataLst>
              <p:tags r:id="rId16"/>
            </p:custDataLst>
          </p:nvPr>
        </p:nvPicPr>
        <p:blipFill>
          <a:blip r:embed="rId3">
            <a:alphaModFix amt="67000"/>
          </a:blip>
          <a:stretch>
            <a:fillRect/>
          </a:stretch>
        </p:blipFill>
        <p:spPr>
          <a:xfrm>
            <a:off x="5622925" y="4656455"/>
            <a:ext cx="375920" cy="137795"/>
          </a:xfrm>
          <a:prstGeom prst="rect">
            <a:avLst/>
          </a:prstGeom>
        </p:spPr>
      </p:pic>
      <p:pic>
        <p:nvPicPr>
          <p:cNvPr id="41" name="图片 40" descr="去底海天"/>
          <p:cNvPicPr>
            <a:picLocks noChangeAspect="1"/>
          </p:cNvPicPr>
          <p:nvPr>
            <p:custDataLst>
              <p:tags r:id="rId17"/>
            </p:custDataLst>
          </p:nvPr>
        </p:nvPicPr>
        <p:blipFill>
          <a:blip r:embed="rId3">
            <a:alphaModFix amt="67000"/>
          </a:blip>
          <a:stretch>
            <a:fillRect/>
          </a:stretch>
        </p:blipFill>
        <p:spPr>
          <a:xfrm>
            <a:off x="5622925" y="4867275"/>
            <a:ext cx="375920" cy="137795"/>
          </a:xfrm>
          <a:prstGeom prst="rect">
            <a:avLst/>
          </a:prstGeom>
        </p:spPr>
      </p:pic>
      <p:pic>
        <p:nvPicPr>
          <p:cNvPr id="43" name="图片 42" descr="去底海天"/>
          <p:cNvPicPr>
            <a:picLocks noChangeAspect="1"/>
          </p:cNvPicPr>
          <p:nvPr>
            <p:custDataLst>
              <p:tags r:id="rId18"/>
            </p:custDataLst>
          </p:nvPr>
        </p:nvPicPr>
        <p:blipFill>
          <a:blip r:embed="rId3">
            <a:alphaModFix amt="67000"/>
          </a:blip>
          <a:stretch>
            <a:fillRect/>
          </a:stretch>
        </p:blipFill>
        <p:spPr>
          <a:xfrm>
            <a:off x="5622925" y="5078095"/>
            <a:ext cx="375920" cy="137795"/>
          </a:xfrm>
          <a:prstGeom prst="rect">
            <a:avLst/>
          </a:prstGeom>
        </p:spPr>
      </p:pic>
      <p:pic>
        <p:nvPicPr>
          <p:cNvPr id="47" name="图片 46" descr="平板"/>
          <p:cNvPicPr>
            <a:picLocks noChangeAspect="1"/>
          </p:cNvPicPr>
          <p:nvPr/>
        </p:nvPicPr>
        <p:blipFill>
          <a:blip r:embed="rId19"/>
          <a:stretch>
            <a:fillRect/>
          </a:stretch>
        </p:blipFill>
        <p:spPr>
          <a:xfrm>
            <a:off x="6265545" y="4089400"/>
            <a:ext cx="5248910" cy="2520315"/>
          </a:xfrm>
          <a:prstGeom prst="rect">
            <a:avLst/>
          </a:prstGeom>
        </p:spPr>
      </p:pic>
      <p:pic>
        <p:nvPicPr>
          <p:cNvPr id="48" name="图片 47" descr="手机"/>
          <p:cNvPicPr>
            <a:picLocks noChangeAspect="1"/>
          </p:cNvPicPr>
          <p:nvPr/>
        </p:nvPicPr>
        <p:blipFill>
          <a:blip r:embed="rId20"/>
          <a:stretch>
            <a:fillRect/>
          </a:stretch>
        </p:blipFill>
        <p:spPr>
          <a:xfrm>
            <a:off x="6062345" y="3270885"/>
            <a:ext cx="2414270" cy="1372235"/>
          </a:xfrm>
          <a:prstGeom prst="rect">
            <a:avLst/>
          </a:prstGeom>
          <a:ln w="53975">
            <a:noFill/>
          </a:ln>
          <a:effectLst>
            <a:outerShdw blurRad="50800" dist="38100" dir="2700000" algn="tl" rotWithShape="0">
              <a:schemeClr val="bg1">
                <a:alpha val="40000"/>
              </a:schemeClr>
            </a:outerShdw>
          </a:effectLst>
        </p:spPr>
      </p:pic>
      <p:graphicFrame>
        <p:nvGraphicFramePr>
          <p:cNvPr id="51" name="表格 50"/>
          <p:cNvGraphicFramePr/>
          <p:nvPr>
            <p:custDataLst>
              <p:tags r:id="rId21"/>
            </p:custDataLst>
          </p:nvPr>
        </p:nvGraphicFramePr>
        <p:xfrm>
          <a:off x="792480" y="1433830"/>
          <a:ext cx="10507980" cy="1155700"/>
        </p:xfrm>
        <a:graphic>
          <a:graphicData uri="http://schemas.openxmlformats.org/drawingml/2006/table">
            <a:tbl>
              <a:tblPr>
                <a:tableStyleId>{E8B1032C-EA38-4F05-BA0D-38AFFFC7BED3}</a:tableStyleId>
              </a:tblPr>
              <a:tblGrid>
                <a:gridCol w="895985"/>
                <a:gridCol w="4407535"/>
                <a:gridCol w="5204460"/>
              </a:tblGrid>
              <a:tr h="424180">
                <a:tc>
                  <a:txBody>
                    <a:bodyPr/>
                    <a:p>
                      <a:pPr lvl="0" indent="0" algn="ctr" eaLnBrk="0" hangingPunct="0">
                        <a:lnSpc>
                          <a:spcPct val="120000"/>
                        </a:lnSpc>
                        <a:spcBef>
                          <a:spcPts val="0"/>
                        </a:spcBef>
                        <a:spcAft>
                          <a:spcPts val="0"/>
                        </a:spcAft>
                        <a:buNone/>
                      </a:pPr>
                      <a:endParaRPr lang="zh-CN" altLang="en-US" sz="1600" b="0" spc="130" dirty="0">
                        <a:solidFill>
                          <a:schemeClr val="bg1"/>
                        </a:solidFill>
                        <a:uFillTx/>
                        <a:latin typeface="CentSchbkCyrill BT" panose="02040603050705020303" charset="0"/>
                        <a:ea typeface="黑体" panose="02010609060101010101" charset="-122"/>
                        <a:cs typeface="CentSchbkCyrill BT" panose="02040603050705020303" charset="0"/>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fontAlgn="auto" hangingPunct="0">
                        <a:lnSpc>
                          <a:spcPts val="2160"/>
                        </a:lnSpc>
                        <a:spcBef>
                          <a:spcPts val="0"/>
                        </a:spcBef>
                        <a:spcAft>
                          <a:spcPts val="0"/>
                        </a:spcAft>
                        <a:buNone/>
                      </a:pPr>
                      <a:r>
                        <a:rPr lang="zh-CN" altLang="en-US" sz="1600" b="0" dirty="0">
                          <a:solidFill>
                            <a:schemeClr val="bg1"/>
                          </a:solidFill>
                          <a:uFillTx/>
                          <a:latin typeface="CentSchbkCyrill BT" panose="02040603050705020303" charset="0"/>
                          <a:ea typeface="黑体" panose="02010609060101010101" charset="-122"/>
                          <a:cs typeface="CentSchbkCyrill BT" panose="02040603050705020303" charset="0"/>
                        </a:rPr>
                        <a:t>Third generation mold monitor</a:t>
                      </a:r>
                      <a:endParaRPr lang="zh-CN" altLang="en-US" sz="1600" b="0" dirty="0">
                        <a:solidFill>
                          <a:schemeClr val="bg1"/>
                        </a:solidFill>
                        <a:uFillTx/>
                        <a:latin typeface="CentSchbkCyrill BT" panose="02040603050705020303" charset="0"/>
                        <a:ea typeface="黑体" panose="02010609060101010101" charset="-122"/>
                        <a:cs typeface="CentSchbkCyrill BT" panose="02040603050705020303" charset="0"/>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600" b="0" dirty="0">
                          <a:solidFill>
                            <a:schemeClr val="bg1"/>
                          </a:solidFill>
                          <a:uFillTx/>
                          <a:latin typeface="CentSchbkCyrill BT" panose="02040603050705020303" charset="0"/>
                          <a:ea typeface="黑体" panose="02010609060101010101" charset="-122"/>
                        </a:rPr>
                        <a:t>Fourth generation intelligent mold monitor</a:t>
                      </a:r>
                      <a:endParaRPr lang="zh-CN" altLang="en-US" sz="1600" b="0" dirty="0">
                        <a:solidFill>
                          <a:schemeClr val="bg1"/>
                        </a:solidFill>
                        <a:uFillTx/>
                        <a:latin typeface="CentSchbkCyrill BT" panose="02040603050705020303" charset="0"/>
                        <a:ea typeface="黑体" panose="02010609060101010101" charset="-122"/>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731520">
                <a:tc>
                  <a:txBody>
                    <a:bodyPr/>
                    <a:p>
                      <a:pPr lvl="0" indent="0" algn="ctr" eaLnBrk="0" fontAlgn="auto" hangingPunct="0">
                        <a:lnSpc>
                          <a:spcPct val="120000"/>
                        </a:lnSpc>
                        <a:spcBef>
                          <a:spcPts val="0"/>
                        </a:spcBef>
                        <a:spcAft>
                          <a:spcPts val="0"/>
                        </a:spcAft>
                        <a:buNone/>
                      </a:pPr>
                      <a:r>
                        <a:rPr lang="zh-CN" altLang="en-US" sz="900" b="1" spc="120" dirty="0">
                          <a:solidFill>
                            <a:schemeClr val="bg1"/>
                          </a:solidFill>
                          <a:uFillTx/>
                          <a:latin typeface="CentSchbkCyrill BT" panose="02040603050705020303" charset="0"/>
                          <a:ea typeface="黑体" panose="02010609060101010101" charset="-122"/>
                          <a:cs typeface="CentSchbkCyrill BT" panose="02040603050705020303" charset="0"/>
                          <a:sym typeface="+mn-ea"/>
                        </a:rPr>
                        <a:t>Hardware cost</a:t>
                      </a:r>
                      <a:endParaRPr lang="zh-CN" altLang="en-US" sz="900" b="1" spc="120"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sz="1000" b="0" dirty="0">
                          <a:solidFill>
                            <a:schemeClr val="tx1"/>
                          </a:solidFill>
                          <a:uFillTx/>
                          <a:latin typeface="CentSchbkCyrill BT" panose="02040603050705020303" charset="0"/>
                          <a:ea typeface="黑体" panose="02010609060101010101" charset="-122"/>
                          <a:cs typeface="CentSchbkCyrill BT" panose="02040603050705020303" charset="0"/>
                        </a:rPr>
                        <a:t>One injection molding machine is matched with a set of screen host. Purchase multiple units, with a hardware cost of 1 * N</a:t>
                      </a:r>
                      <a:endParaRPr sz="1000" b="0" dirty="0">
                        <a:solidFill>
                          <a:schemeClr val="tx1"/>
                        </a:solidFill>
                        <a:uFillTx/>
                        <a:latin typeface="CentSchbkCyrill BT" panose="02040603050705020303" charset="0"/>
                        <a:ea typeface="黑体" panose="02010609060101010101" charset="-122"/>
                        <a:cs typeface="CentSchbkCyrill BT" panose="02040603050705020303" charset="0"/>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l" eaLnBrk="0" fontAlgn="auto" hangingPunct="0">
                        <a:lnSpc>
                          <a:spcPct val="120000"/>
                        </a:lnSpc>
                        <a:spcBef>
                          <a:spcPts val="0"/>
                        </a:spcBef>
                        <a:spcAft>
                          <a:spcPts val="0"/>
                        </a:spcAft>
                        <a:buNone/>
                      </a:pPr>
                      <a:r>
                        <a:rPr sz="1100" b="0" dirty="0">
                          <a:solidFill>
                            <a:srgbClr val="FF0000"/>
                          </a:solidFill>
                          <a:uFillTx/>
                          <a:latin typeface="CentSchbkCyrill BT" panose="02040603050705020303" charset="0"/>
                          <a:ea typeface="黑体" panose="02010609060101010101" charset="-122"/>
                          <a:cs typeface="CentSchbkCyrill BT" panose="02040603050705020303" charset="0"/>
                          <a:sym typeface="+mn-ea"/>
                        </a:rPr>
                        <a:t>No host or screen design</a:t>
                      </a:r>
                      <a:r>
                        <a:rPr sz="1100" b="0" dirty="0">
                          <a:uFillTx/>
                          <a:latin typeface="CentSchbkCyrill BT" panose="02040603050705020303" charset="0"/>
                          <a:ea typeface="黑体" panose="02010609060101010101" charset="-122"/>
                          <a:cs typeface="CentSchbkCyrill BT" panose="02040603050705020303" charset="0"/>
                          <a:sym typeface="+mn-ea"/>
                        </a:rPr>
                        <a:t>, procurement cost is 80% of the old model</a:t>
                      </a:r>
                      <a:endParaRPr sz="1100" b="0" dirty="0">
                        <a:uFillTx/>
                        <a:latin typeface="CentSchbkCyrill BT" panose="02040603050705020303" charset="0"/>
                        <a:ea typeface="黑体" panose="02010609060101010101" charset="-122"/>
                        <a:cs typeface="CentSchbkCyrill BT" panose="02040603050705020303" charset="0"/>
                        <a:sym typeface="+mn-ea"/>
                      </a:endParaRPr>
                    </a:p>
                    <a:p>
                      <a:pPr lvl="0" indent="0" algn="l" eaLnBrk="0" fontAlgn="auto" hangingPunct="0">
                        <a:lnSpc>
                          <a:spcPct val="120000"/>
                        </a:lnSpc>
                        <a:spcBef>
                          <a:spcPts val="0"/>
                        </a:spcBef>
                        <a:spcAft>
                          <a:spcPts val="0"/>
                        </a:spcAft>
                        <a:buNone/>
                      </a:pPr>
                      <a:r>
                        <a:rPr sz="1100" b="0" dirty="0">
                          <a:uFillTx/>
                          <a:latin typeface="CentSchbkCyrill BT" panose="02040603050705020303" charset="0"/>
                          <a:ea typeface="黑体" panose="02010609060101010101" charset="-122"/>
                          <a:cs typeface="CentSchbkCyrill BT" panose="02040603050705020303" charset="0"/>
                          <a:sym typeface="+mn-ea"/>
                        </a:rPr>
                        <a:t>Dozens of terminal devices share a mobile terminal (shell optional tablet/phone) for display and control</a:t>
                      </a:r>
                      <a:endParaRPr sz="1100" b="0" dirty="0">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sp>
        <p:nvSpPr>
          <p:cNvPr id="52" name="文本框 51"/>
          <p:cNvSpPr txBox="1"/>
          <p:nvPr/>
        </p:nvSpPr>
        <p:spPr>
          <a:xfrm>
            <a:off x="2961005" y="4525010"/>
            <a:ext cx="1371600" cy="579120"/>
          </a:xfrm>
          <a:prstGeom prst="rect">
            <a:avLst/>
          </a:prstGeom>
          <a:solidFill>
            <a:schemeClr val="tx1">
              <a:alpha val="20000"/>
            </a:schemeClr>
          </a:solidFill>
        </p:spPr>
        <p:txBody>
          <a:bodyPr wrap="square" rtlCol="0">
            <a:noAutofit/>
          </a:bodyPr>
          <a:p>
            <a:pPr>
              <a:lnSpc>
                <a:spcPct val="100000"/>
              </a:lnSpc>
            </a:pPr>
            <a:r>
              <a:rPr lang="zh-CN" altLang="en-US" sz="2400">
                <a:solidFill>
                  <a:schemeClr val="bg1"/>
                </a:solidFill>
              </a:rPr>
              <a:t>终端</a:t>
            </a:r>
            <a:r>
              <a:rPr lang="en-US" altLang="zh-CN" sz="2400">
                <a:solidFill>
                  <a:schemeClr val="bg1"/>
                </a:solidFill>
              </a:rPr>
              <a:t>*</a:t>
            </a:r>
            <a:r>
              <a:rPr lang="en-US" altLang="zh-CN" sz="3200">
                <a:solidFill>
                  <a:schemeClr val="bg1"/>
                </a:solidFill>
              </a:rPr>
              <a:t>∞</a:t>
            </a:r>
            <a:endParaRPr lang="en-US" altLang="zh-CN" sz="320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649351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sz="3200" dirty="0">
                <a:latin typeface="CentSchbkCyrill BT" panose="02040603050705020303" charset="0"/>
                <a:ea typeface="微软雅黑" panose="020B0503020204020204" charset="-122"/>
                <a:cs typeface="CentSchbkCyrill BT" panose="02040603050705020303" charset="0"/>
              </a:rPr>
              <a:t>2. Product Upgrade - Labor Costs</a:t>
            </a:r>
            <a:endParaRPr sz="3200" dirty="0">
              <a:latin typeface="CentSchbkCyrill BT" panose="02040603050705020303" charset="0"/>
              <a:ea typeface="微软雅黑" panose="020B0503020204020204" charset="-122"/>
              <a:cs typeface="CentSchbkCyrill BT" panose="02040603050705020303" charset="0"/>
            </a:endParaRPr>
          </a:p>
        </p:txBody>
      </p:sp>
      <p:graphicFrame>
        <p:nvGraphicFramePr>
          <p:cNvPr id="4" name="表格 3"/>
          <p:cNvGraphicFramePr/>
          <p:nvPr>
            <p:custDataLst>
              <p:tags r:id="rId3"/>
            </p:custDataLst>
          </p:nvPr>
        </p:nvGraphicFramePr>
        <p:xfrm>
          <a:off x="520065" y="1433830"/>
          <a:ext cx="10507980" cy="3268345"/>
        </p:xfrm>
        <a:graphic>
          <a:graphicData uri="http://schemas.openxmlformats.org/drawingml/2006/table">
            <a:tbl>
              <a:tblPr>
                <a:tableStyleId>{E8B1032C-EA38-4F05-BA0D-38AFFFC7BED3}</a:tableStyleId>
              </a:tblPr>
              <a:tblGrid>
                <a:gridCol w="895985"/>
                <a:gridCol w="4407535"/>
                <a:gridCol w="5204460"/>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CentSchbkCyrill BT" panose="02040603050705020303" charset="0"/>
                        <a:ea typeface="黑体" panose="02010609060101010101" charset="-122"/>
                        <a:cs typeface="CentSchbkCyrill BT" panose="02040603050705020303" charset="0"/>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fontAlgn="auto" hangingPunct="0">
                        <a:lnSpc>
                          <a:spcPts val="2160"/>
                        </a:lnSpc>
                        <a:spcBef>
                          <a:spcPts val="0"/>
                        </a:spcBef>
                        <a:spcAft>
                          <a:spcPts val="0"/>
                        </a:spcAft>
                        <a:buNone/>
                      </a:pPr>
                      <a:r>
                        <a:rPr lang="zh-CN" altLang="en-US" sz="1600" dirty="0">
                          <a:solidFill>
                            <a:schemeClr val="bg1"/>
                          </a:solidFill>
                          <a:uFillTx/>
                          <a:latin typeface="CentSchbkCyrill BT" panose="02040603050705020303" charset="0"/>
                          <a:ea typeface="黑体" panose="02010609060101010101" charset="-122"/>
                          <a:cs typeface="CentSchbkCyrill BT" panose="02040603050705020303" charset="0"/>
                          <a:sym typeface="+mn-ea"/>
                        </a:rPr>
                        <a:t>Third generation mold monitor</a:t>
                      </a:r>
                      <a:endParaRPr lang="zh-CN" altLang="en-US" sz="1600" b="0"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600" dirty="0">
                          <a:solidFill>
                            <a:schemeClr val="bg1"/>
                          </a:solidFill>
                          <a:uFillTx/>
                          <a:latin typeface="CentSchbkCyrill BT" panose="02040603050705020303" charset="0"/>
                          <a:ea typeface="黑体" panose="02010609060101010101" charset="-122"/>
                          <a:cs typeface="CentSchbkCyrill BT" panose="02040603050705020303" charset="0"/>
                          <a:sym typeface="+mn-ea"/>
                        </a:rPr>
                        <a:t>Fourth generation intelligent mold monitor</a:t>
                      </a:r>
                      <a:endParaRPr lang="zh-CN" altLang="en-US" sz="1600" b="0"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0">
                <a:tc>
                  <a:txBody>
                    <a:bodyPr/>
                    <a:p>
                      <a:pPr lvl="0" indent="0" algn="ctr" eaLnBrk="0" fontAlgn="auto" hangingPunct="0">
                        <a:lnSpc>
                          <a:spcPct val="110000"/>
                        </a:lnSpc>
                        <a:spcBef>
                          <a:spcPts val="0"/>
                        </a:spcBef>
                        <a:spcAft>
                          <a:spcPts val="0"/>
                        </a:spcAft>
                        <a:buNone/>
                      </a:pPr>
                      <a:r>
                        <a:rPr lang="zh-CN" altLang="en-US" sz="1200" b="1" dirty="0">
                          <a:solidFill>
                            <a:schemeClr val="bg1"/>
                          </a:solidFill>
                          <a:uFillTx/>
                          <a:latin typeface="CentSchbkCyrill BT" panose="02040603050705020303" charset="0"/>
                          <a:ea typeface="黑体" panose="02010609060101010101" charset="-122"/>
                          <a:cs typeface="CentSchbkCyrill BT" panose="02040603050705020303" charset="0"/>
                          <a:sym typeface="+mn-ea"/>
                        </a:rPr>
                        <a:t>Labor costs</a:t>
                      </a:r>
                      <a:endParaRPr lang="zh-CN" altLang="en-US" sz="1200" b="1"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just" eaLnBrk="0" fontAlgn="auto" hangingPunct="0">
                        <a:lnSpc>
                          <a:spcPct val="110000"/>
                        </a:lnSpc>
                        <a:spcBef>
                          <a:spcPts val="0"/>
                        </a:spcBef>
                        <a:spcAft>
                          <a:spcPts val="0"/>
                        </a:spcAft>
                        <a:buNone/>
                      </a:pPr>
                      <a:r>
                        <a:rPr sz="1100" b="0" dirty="0">
                          <a:solidFill>
                            <a:schemeClr val="tx1"/>
                          </a:solidFill>
                          <a:uFillTx/>
                          <a:latin typeface="CentSchbkCyrill BT" panose="02040603050705020303" charset="0"/>
                          <a:ea typeface="黑体" panose="02010609060101010101" charset="-122"/>
                          <a:cs typeface="CentSchbkCyrill BT" panose="02040603050705020303" charset="0"/>
                          <a:sym typeface="+mn-ea"/>
                        </a:rPr>
                        <a:t>Mold monitoring and control require dedicated personnel to be on duty, and each person can supervise ≤ 5 devices</a:t>
                      </a:r>
                      <a:endParaRPr sz="1100" b="0" dirty="0">
                        <a:solidFill>
                          <a:schemeClr val="tx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just" eaLnBrk="0" fontAlgn="auto" hangingPunct="0">
                        <a:lnSpc>
                          <a:spcPct val="110000"/>
                        </a:lnSpc>
                        <a:spcBef>
                          <a:spcPts val="0"/>
                        </a:spcBef>
                        <a:spcAft>
                          <a:spcPts val="0"/>
                        </a:spcAft>
                        <a:buNone/>
                      </a:pPr>
                      <a:r>
                        <a:rPr sz="1100" dirty="0">
                          <a:uFillTx/>
                          <a:latin typeface="CentSchbkCyrill BT" panose="02040603050705020303" charset="0"/>
                          <a:ea typeface="黑体" panose="02010609060101010101" charset="-122"/>
                          <a:cs typeface="CentSchbkCyrill BT" panose="02040603050705020303" charset="0"/>
                          <a:sym typeface="+mn-ea"/>
                        </a:rPr>
                        <a:t>Real time upload of monitoring data, </a:t>
                      </a:r>
                      <a:r>
                        <a:rPr sz="1100" dirty="0">
                          <a:solidFill>
                            <a:srgbClr val="FF0000"/>
                          </a:solidFill>
                          <a:uFillTx/>
                          <a:latin typeface="CentSchbkCyrill BT" panose="02040603050705020303" charset="0"/>
                          <a:ea typeface="黑体" panose="02010609060101010101" charset="-122"/>
                          <a:cs typeface="CentSchbkCyrill BT" panose="02040603050705020303" charset="0"/>
                          <a:sym typeface="+mn-ea"/>
                        </a:rPr>
                        <a:t>one person can monitor N detection stations, greatly reducing labor costs</a:t>
                      </a:r>
                      <a:endParaRPr sz="1100" dirty="0">
                        <a:solidFill>
                          <a:srgbClr val="FF0000"/>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grpSp>
        <p:nvGrpSpPr>
          <p:cNvPr id="3" name="组合 2"/>
          <p:cNvGrpSpPr/>
          <p:nvPr/>
        </p:nvGrpSpPr>
        <p:grpSpPr>
          <a:xfrm>
            <a:off x="2108200" y="2853055"/>
            <a:ext cx="7856220" cy="3822700"/>
            <a:chOff x="2761" y="3772"/>
            <a:chExt cx="13852" cy="6740"/>
          </a:xfrm>
        </p:grpSpPr>
        <p:grpSp>
          <p:nvGrpSpPr>
            <p:cNvPr id="22" name="组合 21"/>
            <p:cNvGrpSpPr/>
            <p:nvPr/>
          </p:nvGrpSpPr>
          <p:grpSpPr>
            <a:xfrm>
              <a:off x="2761" y="5653"/>
              <a:ext cx="1456" cy="1524"/>
              <a:chOff x="4393" y="5788"/>
              <a:chExt cx="1456" cy="1524"/>
            </a:xfrm>
          </p:grpSpPr>
          <p:sp>
            <p:nvSpPr>
              <p:cNvPr id="18" name="圆角矩形 17"/>
              <p:cNvSpPr/>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 name="组合 16"/>
              <p:cNvGrpSpPr/>
              <p:nvPr/>
            </p:nvGrpSpPr>
            <p:grpSpPr>
              <a:xfrm>
                <a:off x="4583" y="6511"/>
                <a:ext cx="1076" cy="648"/>
                <a:chOff x="12197" y="890"/>
                <a:chExt cx="1076" cy="648"/>
              </a:xfrm>
            </p:grpSpPr>
            <p:sp>
              <p:nvSpPr>
                <p:cNvPr id="6" name="矩形 5"/>
                <p:cNvSpPr/>
                <p:nvPr>
                  <p:custDataLst>
                    <p:tags r:id="rId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 name="矩形 6"/>
                <p:cNvSpPr/>
                <p:nvPr>
                  <p:custDataLst>
                    <p:tags r:id="rId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 name="矩形 9"/>
                <p:cNvSpPr/>
                <p:nvPr>
                  <p:custDataLst>
                    <p:tags r:id="rId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 name="矩形 10"/>
                <p:cNvSpPr/>
                <p:nvPr>
                  <p:custDataLst>
                    <p:tags r:id="rId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 name="矩形 11"/>
                <p:cNvSpPr/>
                <p:nvPr>
                  <p:custDataLst>
                    <p:tags r:id="rId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 name="剪去同侧角的矩形 14"/>
                <p:cNvSpPr/>
                <p:nvPr>
                  <p:custDataLst>
                    <p:tags r:id="rId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 name="矩形 15"/>
                <p:cNvSpPr/>
                <p:nvPr>
                  <p:custDataLst>
                    <p:tags r:id="rId1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1" name="组合 20"/>
              <p:cNvGrpSpPr/>
              <p:nvPr/>
            </p:nvGrpSpPr>
            <p:grpSpPr>
              <a:xfrm rot="19680000">
                <a:off x="4818" y="6040"/>
                <a:ext cx="583" cy="300"/>
                <a:chOff x="9284" y="1177"/>
                <a:chExt cx="583" cy="300"/>
              </a:xfrm>
            </p:grpSpPr>
            <p:sp>
              <p:nvSpPr>
                <p:cNvPr id="19" name="圆角矩形 18"/>
                <p:cNvSpPr/>
                <p:nvPr>
                  <p:custDataLst>
                    <p:tags r:id="rId1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 name="流程图: 手动操作 19"/>
                <p:cNvSpPr/>
                <p:nvPr>
                  <p:custDataLst>
                    <p:tags r:id="rId1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05" name="组合 104"/>
            <p:cNvGrpSpPr/>
            <p:nvPr/>
          </p:nvGrpSpPr>
          <p:grpSpPr>
            <a:xfrm>
              <a:off x="15157" y="5648"/>
              <a:ext cx="1456" cy="1524"/>
              <a:chOff x="4393" y="5788"/>
              <a:chExt cx="1456" cy="1524"/>
            </a:xfrm>
          </p:grpSpPr>
          <p:sp>
            <p:nvSpPr>
              <p:cNvPr id="106" name="圆角矩形 105"/>
              <p:cNvSpPr/>
              <p:nvPr>
                <p:custDataLst>
                  <p:tags r:id="rId1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07" name="组合 106"/>
              <p:cNvGrpSpPr/>
              <p:nvPr/>
            </p:nvGrpSpPr>
            <p:grpSpPr>
              <a:xfrm>
                <a:off x="4583" y="6511"/>
                <a:ext cx="1076" cy="648"/>
                <a:chOff x="12197" y="890"/>
                <a:chExt cx="1076" cy="648"/>
              </a:xfrm>
            </p:grpSpPr>
            <p:sp>
              <p:nvSpPr>
                <p:cNvPr id="108" name="矩形 107"/>
                <p:cNvSpPr/>
                <p:nvPr>
                  <p:custDataLst>
                    <p:tags r:id="rId1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9" name="矩形 108"/>
                <p:cNvSpPr/>
                <p:nvPr>
                  <p:custDataLst>
                    <p:tags r:id="rId1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0" name="矩形 109"/>
                <p:cNvSpPr/>
                <p:nvPr>
                  <p:custDataLst>
                    <p:tags r:id="rId1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1" name="矩形 110"/>
                <p:cNvSpPr/>
                <p:nvPr>
                  <p:custDataLst>
                    <p:tags r:id="rId1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2" name="矩形 111"/>
                <p:cNvSpPr/>
                <p:nvPr>
                  <p:custDataLst>
                    <p:tags r:id="rId1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3" name="剪去同侧角的矩形 112"/>
                <p:cNvSpPr/>
                <p:nvPr>
                  <p:custDataLst>
                    <p:tags r:id="rId1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4" name="矩形 113"/>
                <p:cNvSpPr/>
                <p:nvPr>
                  <p:custDataLst>
                    <p:tags r:id="rId2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15" name="组合 114"/>
              <p:cNvGrpSpPr/>
              <p:nvPr/>
            </p:nvGrpSpPr>
            <p:grpSpPr>
              <a:xfrm rot="19680000">
                <a:off x="4818" y="6040"/>
                <a:ext cx="583" cy="300"/>
                <a:chOff x="9284" y="1177"/>
                <a:chExt cx="583" cy="300"/>
              </a:xfrm>
            </p:grpSpPr>
            <p:sp>
              <p:nvSpPr>
                <p:cNvPr id="116" name="圆角矩形 115"/>
                <p:cNvSpPr/>
                <p:nvPr>
                  <p:custDataLst>
                    <p:tags r:id="rId2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17" name="流程图: 手动操作 116"/>
                <p:cNvSpPr/>
                <p:nvPr>
                  <p:custDataLst>
                    <p:tags r:id="rId2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34" name="组合 133"/>
            <p:cNvGrpSpPr/>
            <p:nvPr/>
          </p:nvGrpSpPr>
          <p:grpSpPr>
            <a:xfrm>
              <a:off x="3791" y="3798"/>
              <a:ext cx="1456" cy="1524"/>
              <a:chOff x="4393" y="5788"/>
              <a:chExt cx="1456" cy="1524"/>
            </a:xfrm>
          </p:grpSpPr>
          <p:sp>
            <p:nvSpPr>
              <p:cNvPr id="135" name="圆角矩形 134"/>
              <p:cNvSpPr/>
              <p:nvPr>
                <p:custDataLst>
                  <p:tags r:id="rId2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36" name="组合 135"/>
              <p:cNvGrpSpPr/>
              <p:nvPr/>
            </p:nvGrpSpPr>
            <p:grpSpPr>
              <a:xfrm>
                <a:off x="4583" y="6511"/>
                <a:ext cx="1076" cy="648"/>
                <a:chOff x="12197" y="890"/>
                <a:chExt cx="1076" cy="648"/>
              </a:xfrm>
            </p:grpSpPr>
            <p:sp>
              <p:nvSpPr>
                <p:cNvPr id="137" name="矩形 136"/>
                <p:cNvSpPr/>
                <p:nvPr>
                  <p:custDataLst>
                    <p:tags r:id="rId2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8" name="矩形 137"/>
                <p:cNvSpPr/>
                <p:nvPr>
                  <p:custDataLst>
                    <p:tags r:id="rId2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9" name="矩形 138"/>
                <p:cNvSpPr/>
                <p:nvPr>
                  <p:custDataLst>
                    <p:tags r:id="rId2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0" name="矩形 139"/>
                <p:cNvSpPr/>
                <p:nvPr>
                  <p:custDataLst>
                    <p:tags r:id="rId2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1" name="矩形 140"/>
                <p:cNvSpPr/>
                <p:nvPr>
                  <p:custDataLst>
                    <p:tags r:id="rId2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2" name="剪去同侧角的矩形 141"/>
                <p:cNvSpPr/>
                <p:nvPr>
                  <p:custDataLst>
                    <p:tags r:id="rId2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3" name="矩形 142"/>
                <p:cNvSpPr/>
                <p:nvPr>
                  <p:custDataLst>
                    <p:tags r:id="rId3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44" name="组合 143"/>
              <p:cNvGrpSpPr/>
              <p:nvPr/>
            </p:nvGrpSpPr>
            <p:grpSpPr>
              <a:xfrm rot="19680000">
                <a:off x="4818" y="6040"/>
                <a:ext cx="583" cy="300"/>
                <a:chOff x="9284" y="1177"/>
                <a:chExt cx="583" cy="300"/>
              </a:xfrm>
            </p:grpSpPr>
            <p:sp>
              <p:nvSpPr>
                <p:cNvPr id="145" name="圆角矩形 144"/>
                <p:cNvSpPr/>
                <p:nvPr>
                  <p:custDataLst>
                    <p:tags r:id="rId3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6" name="流程图: 手动操作 145"/>
                <p:cNvSpPr/>
                <p:nvPr>
                  <p:custDataLst>
                    <p:tags r:id="rId3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47" name="组合 146"/>
            <p:cNvGrpSpPr/>
            <p:nvPr/>
          </p:nvGrpSpPr>
          <p:grpSpPr>
            <a:xfrm>
              <a:off x="5813" y="3798"/>
              <a:ext cx="1456" cy="1524"/>
              <a:chOff x="4393" y="5788"/>
              <a:chExt cx="1456" cy="1524"/>
            </a:xfrm>
          </p:grpSpPr>
          <p:sp>
            <p:nvSpPr>
              <p:cNvPr id="148" name="圆角矩形 147"/>
              <p:cNvSpPr/>
              <p:nvPr>
                <p:custDataLst>
                  <p:tags r:id="rId3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49" name="组合 148"/>
              <p:cNvGrpSpPr/>
              <p:nvPr/>
            </p:nvGrpSpPr>
            <p:grpSpPr>
              <a:xfrm>
                <a:off x="4583" y="6511"/>
                <a:ext cx="1076" cy="648"/>
                <a:chOff x="12197" y="890"/>
                <a:chExt cx="1076" cy="648"/>
              </a:xfrm>
            </p:grpSpPr>
            <p:sp>
              <p:nvSpPr>
                <p:cNvPr id="150" name="矩形 149"/>
                <p:cNvSpPr/>
                <p:nvPr>
                  <p:custDataLst>
                    <p:tags r:id="rId3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1" name="矩形 150"/>
                <p:cNvSpPr/>
                <p:nvPr>
                  <p:custDataLst>
                    <p:tags r:id="rId3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2" name="矩形 151"/>
                <p:cNvSpPr/>
                <p:nvPr>
                  <p:custDataLst>
                    <p:tags r:id="rId3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3" name="矩形 152"/>
                <p:cNvSpPr/>
                <p:nvPr>
                  <p:custDataLst>
                    <p:tags r:id="rId3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4" name="矩形 153"/>
                <p:cNvSpPr/>
                <p:nvPr>
                  <p:custDataLst>
                    <p:tags r:id="rId3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5" name="剪去同侧角的矩形 154"/>
                <p:cNvSpPr/>
                <p:nvPr>
                  <p:custDataLst>
                    <p:tags r:id="rId3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6" name="矩形 155"/>
                <p:cNvSpPr/>
                <p:nvPr>
                  <p:custDataLst>
                    <p:tags r:id="rId4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57" name="组合 156"/>
              <p:cNvGrpSpPr/>
              <p:nvPr/>
            </p:nvGrpSpPr>
            <p:grpSpPr>
              <a:xfrm rot="19680000">
                <a:off x="4818" y="6040"/>
                <a:ext cx="583" cy="300"/>
                <a:chOff x="9284" y="1177"/>
                <a:chExt cx="583" cy="300"/>
              </a:xfrm>
            </p:grpSpPr>
            <p:sp>
              <p:nvSpPr>
                <p:cNvPr id="158" name="圆角矩形 157"/>
                <p:cNvSpPr/>
                <p:nvPr>
                  <p:custDataLst>
                    <p:tags r:id="rId4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59" name="流程图: 手动操作 158"/>
                <p:cNvSpPr/>
                <p:nvPr>
                  <p:custDataLst>
                    <p:tags r:id="rId4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60" name="组合 159"/>
            <p:cNvGrpSpPr/>
            <p:nvPr/>
          </p:nvGrpSpPr>
          <p:grpSpPr>
            <a:xfrm>
              <a:off x="7917" y="3793"/>
              <a:ext cx="1456" cy="1524"/>
              <a:chOff x="4393" y="5788"/>
              <a:chExt cx="1456" cy="1524"/>
            </a:xfrm>
          </p:grpSpPr>
          <p:sp>
            <p:nvSpPr>
              <p:cNvPr id="161" name="圆角矩形 160"/>
              <p:cNvSpPr/>
              <p:nvPr>
                <p:custDataLst>
                  <p:tags r:id="rId4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62" name="组合 161"/>
              <p:cNvGrpSpPr/>
              <p:nvPr/>
            </p:nvGrpSpPr>
            <p:grpSpPr>
              <a:xfrm>
                <a:off x="4583" y="6511"/>
                <a:ext cx="1076" cy="648"/>
                <a:chOff x="12197" y="890"/>
                <a:chExt cx="1076" cy="648"/>
              </a:xfrm>
            </p:grpSpPr>
            <p:sp>
              <p:nvSpPr>
                <p:cNvPr id="163" name="矩形 162"/>
                <p:cNvSpPr/>
                <p:nvPr>
                  <p:custDataLst>
                    <p:tags r:id="rId4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4" name="矩形 163"/>
                <p:cNvSpPr/>
                <p:nvPr>
                  <p:custDataLst>
                    <p:tags r:id="rId4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5" name="矩形 164"/>
                <p:cNvSpPr/>
                <p:nvPr>
                  <p:custDataLst>
                    <p:tags r:id="rId4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6" name="矩形 165"/>
                <p:cNvSpPr/>
                <p:nvPr>
                  <p:custDataLst>
                    <p:tags r:id="rId4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7" name="矩形 166"/>
                <p:cNvSpPr/>
                <p:nvPr>
                  <p:custDataLst>
                    <p:tags r:id="rId4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8" name="剪去同侧角的矩形 167"/>
                <p:cNvSpPr/>
                <p:nvPr>
                  <p:custDataLst>
                    <p:tags r:id="rId4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69" name="矩形 168"/>
                <p:cNvSpPr/>
                <p:nvPr>
                  <p:custDataLst>
                    <p:tags r:id="rId5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70" name="组合 169"/>
              <p:cNvGrpSpPr/>
              <p:nvPr/>
            </p:nvGrpSpPr>
            <p:grpSpPr>
              <a:xfrm rot="19680000">
                <a:off x="4818" y="6040"/>
                <a:ext cx="583" cy="300"/>
                <a:chOff x="9284" y="1177"/>
                <a:chExt cx="583" cy="300"/>
              </a:xfrm>
            </p:grpSpPr>
            <p:sp>
              <p:nvSpPr>
                <p:cNvPr id="171" name="圆角矩形 170"/>
                <p:cNvSpPr/>
                <p:nvPr>
                  <p:custDataLst>
                    <p:tags r:id="rId5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2" name="流程图: 手动操作 171"/>
                <p:cNvSpPr/>
                <p:nvPr>
                  <p:custDataLst>
                    <p:tags r:id="rId5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73" name="组合 172"/>
            <p:cNvGrpSpPr/>
            <p:nvPr/>
          </p:nvGrpSpPr>
          <p:grpSpPr>
            <a:xfrm>
              <a:off x="9992" y="3772"/>
              <a:ext cx="1456" cy="1524"/>
              <a:chOff x="4393" y="5788"/>
              <a:chExt cx="1456" cy="1524"/>
            </a:xfrm>
          </p:grpSpPr>
          <p:sp>
            <p:nvSpPr>
              <p:cNvPr id="174" name="圆角矩形 173"/>
              <p:cNvSpPr/>
              <p:nvPr>
                <p:custDataLst>
                  <p:tags r:id="rId5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75" name="组合 174"/>
              <p:cNvGrpSpPr/>
              <p:nvPr/>
            </p:nvGrpSpPr>
            <p:grpSpPr>
              <a:xfrm>
                <a:off x="4583" y="6511"/>
                <a:ext cx="1076" cy="648"/>
                <a:chOff x="12197" y="890"/>
                <a:chExt cx="1076" cy="648"/>
              </a:xfrm>
            </p:grpSpPr>
            <p:sp>
              <p:nvSpPr>
                <p:cNvPr id="176" name="矩形 175"/>
                <p:cNvSpPr/>
                <p:nvPr>
                  <p:custDataLst>
                    <p:tags r:id="rId5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7" name="矩形 176"/>
                <p:cNvSpPr/>
                <p:nvPr>
                  <p:custDataLst>
                    <p:tags r:id="rId5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8" name="矩形 177"/>
                <p:cNvSpPr/>
                <p:nvPr>
                  <p:custDataLst>
                    <p:tags r:id="rId5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79" name="矩形 178"/>
                <p:cNvSpPr/>
                <p:nvPr>
                  <p:custDataLst>
                    <p:tags r:id="rId5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0" name="矩形 179"/>
                <p:cNvSpPr/>
                <p:nvPr>
                  <p:custDataLst>
                    <p:tags r:id="rId5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1" name="剪去同侧角的矩形 180"/>
                <p:cNvSpPr/>
                <p:nvPr>
                  <p:custDataLst>
                    <p:tags r:id="rId5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2" name="矩形 181"/>
                <p:cNvSpPr/>
                <p:nvPr>
                  <p:custDataLst>
                    <p:tags r:id="rId6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83" name="组合 182"/>
              <p:cNvGrpSpPr/>
              <p:nvPr/>
            </p:nvGrpSpPr>
            <p:grpSpPr>
              <a:xfrm rot="19680000">
                <a:off x="4818" y="6040"/>
                <a:ext cx="583" cy="300"/>
                <a:chOff x="9284" y="1177"/>
                <a:chExt cx="583" cy="300"/>
              </a:xfrm>
            </p:grpSpPr>
            <p:sp>
              <p:nvSpPr>
                <p:cNvPr id="184" name="圆角矩形 183"/>
                <p:cNvSpPr/>
                <p:nvPr>
                  <p:custDataLst>
                    <p:tags r:id="rId6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85" name="流程图: 手动操作 184"/>
                <p:cNvSpPr/>
                <p:nvPr>
                  <p:custDataLst>
                    <p:tags r:id="rId6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86" name="组合 185"/>
            <p:cNvGrpSpPr/>
            <p:nvPr/>
          </p:nvGrpSpPr>
          <p:grpSpPr>
            <a:xfrm>
              <a:off x="12061" y="3798"/>
              <a:ext cx="1456" cy="1524"/>
              <a:chOff x="4393" y="5788"/>
              <a:chExt cx="1456" cy="1524"/>
            </a:xfrm>
          </p:grpSpPr>
          <p:sp>
            <p:nvSpPr>
              <p:cNvPr id="187" name="圆角矩形 186"/>
              <p:cNvSpPr/>
              <p:nvPr>
                <p:custDataLst>
                  <p:tags r:id="rId6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88" name="组合 187"/>
              <p:cNvGrpSpPr/>
              <p:nvPr/>
            </p:nvGrpSpPr>
            <p:grpSpPr>
              <a:xfrm>
                <a:off x="4583" y="6511"/>
                <a:ext cx="1076" cy="648"/>
                <a:chOff x="12197" y="890"/>
                <a:chExt cx="1076" cy="648"/>
              </a:xfrm>
            </p:grpSpPr>
            <p:sp>
              <p:nvSpPr>
                <p:cNvPr id="189" name="矩形 188"/>
                <p:cNvSpPr/>
                <p:nvPr>
                  <p:custDataLst>
                    <p:tags r:id="rId6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0" name="矩形 189"/>
                <p:cNvSpPr/>
                <p:nvPr>
                  <p:custDataLst>
                    <p:tags r:id="rId6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1" name="矩形 190"/>
                <p:cNvSpPr/>
                <p:nvPr>
                  <p:custDataLst>
                    <p:tags r:id="rId6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2" name="矩形 191"/>
                <p:cNvSpPr/>
                <p:nvPr>
                  <p:custDataLst>
                    <p:tags r:id="rId6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3" name="矩形 192"/>
                <p:cNvSpPr/>
                <p:nvPr>
                  <p:custDataLst>
                    <p:tags r:id="rId6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4" name="剪去同侧角的矩形 193"/>
                <p:cNvSpPr/>
                <p:nvPr>
                  <p:custDataLst>
                    <p:tags r:id="rId6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5" name="矩形 194"/>
                <p:cNvSpPr/>
                <p:nvPr>
                  <p:custDataLst>
                    <p:tags r:id="rId7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96" name="组合 195"/>
              <p:cNvGrpSpPr/>
              <p:nvPr/>
            </p:nvGrpSpPr>
            <p:grpSpPr>
              <a:xfrm rot="19680000">
                <a:off x="4818" y="6040"/>
                <a:ext cx="583" cy="300"/>
                <a:chOff x="9284" y="1177"/>
                <a:chExt cx="583" cy="300"/>
              </a:xfrm>
            </p:grpSpPr>
            <p:sp>
              <p:nvSpPr>
                <p:cNvPr id="197" name="圆角矩形 196"/>
                <p:cNvSpPr/>
                <p:nvPr>
                  <p:custDataLst>
                    <p:tags r:id="rId7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98" name="流程图: 手动操作 197"/>
                <p:cNvSpPr/>
                <p:nvPr>
                  <p:custDataLst>
                    <p:tags r:id="rId7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99" name="组合 198"/>
            <p:cNvGrpSpPr/>
            <p:nvPr/>
          </p:nvGrpSpPr>
          <p:grpSpPr>
            <a:xfrm>
              <a:off x="14083" y="3798"/>
              <a:ext cx="1456" cy="1524"/>
              <a:chOff x="4393" y="5788"/>
              <a:chExt cx="1456" cy="1524"/>
            </a:xfrm>
          </p:grpSpPr>
          <p:sp>
            <p:nvSpPr>
              <p:cNvPr id="200" name="圆角矩形 199"/>
              <p:cNvSpPr/>
              <p:nvPr>
                <p:custDataLst>
                  <p:tags r:id="rId7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01" name="组合 200"/>
              <p:cNvGrpSpPr/>
              <p:nvPr/>
            </p:nvGrpSpPr>
            <p:grpSpPr>
              <a:xfrm>
                <a:off x="4583" y="6511"/>
                <a:ext cx="1076" cy="648"/>
                <a:chOff x="12197" y="890"/>
                <a:chExt cx="1076" cy="648"/>
              </a:xfrm>
            </p:grpSpPr>
            <p:sp>
              <p:nvSpPr>
                <p:cNvPr id="202" name="矩形 201"/>
                <p:cNvSpPr/>
                <p:nvPr>
                  <p:custDataLst>
                    <p:tags r:id="rId7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3" name="矩形 202"/>
                <p:cNvSpPr/>
                <p:nvPr>
                  <p:custDataLst>
                    <p:tags r:id="rId7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4" name="矩形 203"/>
                <p:cNvSpPr/>
                <p:nvPr>
                  <p:custDataLst>
                    <p:tags r:id="rId7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5" name="矩形 204"/>
                <p:cNvSpPr/>
                <p:nvPr>
                  <p:custDataLst>
                    <p:tags r:id="rId7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6" name="矩形 205"/>
                <p:cNvSpPr/>
                <p:nvPr>
                  <p:custDataLst>
                    <p:tags r:id="rId7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7" name="剪去同侧角的矩形 206"/>
                <p:cNvSpPr/>
                <p:nvPr>
                  <p:custDataLst>
                    <p:tags r:id="rId7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08" name="矩形 207"/>
                <p:cNvSpPr/>
                <p:nvPr>
                  <p:custDataLst>
                    <p:tags r:id="rId8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09" name="组合 208"/>
              <p:cNvGrpSpPr/>
              <p:nvPr/>
            </p:nvGrpSpPr>
            <p:grpSpPr>
              <a:xfrm rot="19680000">
                <a:off x="4818" y="6040"/>
                <a:ext cx="583" cy="300"/>
                <a:chOff x="9284" y="1177"/>
                <a:chExt cx="583" cy="300"/>
              </a:xfrm>
            </p:grpSpPr>
            <p:sp>
              <p:nvSpPr>
                <p:cNvPr id="210" name="圆角矩形 209"/>
                <p:cNvSpPr/>
                <p:nvPr>
                  <p:custDataLst>
                    <p:tags r:id="rId8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11" name="流程图: 手动操作 210"/>
                <p:cNvSpPr/>
                <p:nvPr>
                  <p:custDataLst>
                    <p:tags r:id="rId8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12" name="直接连接符 211"/>
            <p:cNvCxnSpPr>
              <a:stCxn id="5" idx="0"/>
              <a:endCxn id="18" idx="2"/>
            </p:cNvCxnSpPr>
            <p:nvPr/>
          </p:nvCxnSpPr>
          <p:spPr>
            <a:xfrm flipH="1" flipV="1">
              <a:off x="3489" y="7177"/>
              <a:ext cx="6141" cy="136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custDataLst>
                <p:tags r:id="rId83"/>
              </p:custDataLst>
            </p:nvPr>
          </p:nvCxnSpPr>
          <p:spPr>
            <a:xfrm flipH="1" flipV="1">
              <a:off x="5511" y="7177"/>
              <a:ext cx="4147" cy="132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endCxn id="54" idx="2"/>
            </p:cNvCxnSpPr>
            <p:nvPr>
              <p:custDataLst>
                <p:tags r:id="rId84"/>
              </p:custDataLst>
            </p:nvPr>
          </p:nvCxnSpPr>
          <p:spPr>
            <a:xfrm flipH="1" flipV="1">
              <a:off x="7645" y="7172"/>
              <a:ext cx="2028" cy="132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custDataLst>
                <p:tags r:id="rId85"/>
              </p:custDataLst>
            </p:nvPr>
          </p:nvCxnSpPr>
          <p:spPr>
            <a:xfrm flipH="1" flipV="1">
              <a:off x="9690" y="7151"/>
              <a:ext cx="32" cy="1369"/>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custDataLst>
                <p:tags r:id="rId86"/>
              </p:custDataLst>
            </p:nvPr>
          </p:nvCxnSpPr>
          <p:spPr>
            <a:xfrm flipV="1">
              <a:off x="9778" y="7177"/>
              <a:ext cx="4003" cy="130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custDataLst>
                <p:tags r:id="rId87"/>
              </p:custDataLst>
            </p:nvPr>
          </p:nvCxnSpPr>
          <p:spPr>
            <a:xfrm flipV="1">
              <a:off x="9763" y="7172"/>
              <a:ext cx="6122" cy="132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custDataLst>
                <p:tags r:id="rId88"/>
              </p:custDataLst>
            </p:nvPr>
          </p:nvCxnSpPr>
          <p:spPr>
            <a:xfrm flipV="1">
              <a:off x="9748" y="5322"/>
              <a:ext cx="5063" cy="319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stCxn id="5" idx="0"/>
              <a:endCxn id="187" idx="2"/>
            </p:cNvCxnSpPr>
            <p:nvPr>
              <p:custDataLst>
                <p:tags r:id="rId89"/>
              </p:custDataLst>
            </p:nvPr>
          </p:nvCxnSpPr>
          <p:spPr>
            <a:xfrm flipV="1">
              <a:off x="9630" y="5322"/>
              <a:ext cx="3159" cy="322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custDataLst>
                <p:tags r:id="rId90"/>
              </p:custDataLst>
            </p:nvPr>
          </p:nvCxnSpPr>
          <p:spPr>
            <a:xfrm flipV="1">
              <a:off x="9703" y="5296"/>
              <a:ext cx="1017" cy="3246"/>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custDataLst>
                <p:tags r:id="rId91"/>
              </p:custDataLst>
            </p:nvPr>
          </p:nvCxnSpPr>
          <p:spPr>
            <a:xfrm flipH="1" flipV="1">
              <a:off x="8645" y="5317"/>
              <a:ext cx="1043" cy="321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custDataLst>
                <p:tags r:id="rId92"/>
              </p:custDataLst>
            </p:nvPr>
          </p:nvCxnSpPr>
          <p:spPr>
            <a:xfrm flipH="1" flipV="1">
              <a:off x="4519" y="5322"/>
              <a:ext cx="5214" cy="317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a:stCxn id="5" idx="0"/>
              <a:endCxn id="148" idx="2"/>
            </p:cNvCxnSpPr>
            <p:nvPr>
              <p:custDataLst>
                <p:tags r:id="rId93"/>
              </p:custDataLst>
            </p:nvPr>
          </p:nvCxnSpPr>
          <p:spPr>
            <a:xfrm flipH="1" flipV="1">
              <a:off x="6541" y="5322"/>
              <a:ext cx="3089" cy="3220"/>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4783" y="5653"/>
              <a:ext cx="1456" cy="1524"/>
              <a:chOff x="4393" y="5788"/>
              <a:chExt cx="1456" cy="1524"/>
            </a:xfrm>
          </p:grpSpPr>
          <p:sp>
            <p:nvSpPr>
              <p:cNvPr id="24" name="圆角矩形 23"/>
              <p:cNvSpPr/>
              <p:nvPr>
                <p:custDataLst>
                  <p:tags r:id="rId9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35" name="组合 34"/>
              <p:cNvGrpSpPr/>
              <p:nvPr/>
            </p:nvGrpSpPr>
            <p:grpSpPr>
              <a:xfrm>
                <a:off x="4583" y="6511"/>
                <a:ext cx="1076" cy="648"/>
                <a:chOff x="12197" y="890"/>
                <a:chExt cx="1076" cy="648"/>
              </a:xfrm>
            </p:grpSpPr>
            <p:sp>
              <p:nvSpPr>
                <p:cNvPr id="36" name="矩形 35"/>
                <p:cNvSpPr/>
                <p:nvPr>
                  <p:custDataLst>
                    <p:tags r:id="rId9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 name="矩形 36"/>
                <p:cNvSpPr/>
                <p:nvPr>
                  <p:custDataLst>
                    <p:tags r:id="rId9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8" name="矩形 37"/>
                <p:cNvSpPr/>
                <p:nvPr>
                  <p:custDataLst>
                    <p:tags r:id="rId9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 name="矩形 41"/>
                <p:cNvSpPr/>
                <p:nvPr>
                  <p:custDataLst>
                    <p:tags r:id="rId9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4" name="矩形 43"/>
                <p:cNvSpPr/>
                <p:nvPr>
                  <p:custDataLst>
                    <p:tags r:id="rId9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 name="剪去同侧角的矩形 44"/>
                <p:cNvSpPr/>
                <p:nvPr>
                  <p:custDataLst>
                    <p:tags r:id="rId10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6" name="矩形 45"/>
                <p:cNvSpPr/>
                <p:nvPr>
                  <p:custDataLst>
                    <p:tags r:id="rId10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0" name="组合 49"/>
              <p:cNvGrpSpPr/>
              <p:nvPr/>
            </p:nvGrpSpPr>
            <p:grpSpPr>
              <a:xfrm rot="19680000">
                <a:off x="4818" y="6040"/>
                <a:ext cx="583" cy="300"/>
                <a:chOff x="9284" y="1177"/>
                <a:chExt cx="583" cy="300"/>
              </a:xfrm>
            </p:grpSpPr>
            <p:sp>
              <p:nvSpPr>
                <p:cNvPr id="51" name="圆角矩形 50"/>
                <p:cNvSpPr/>
                <p:nvPr>
                  <p:custDataLst>
                    <p:tags r:id="rId10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2" name="流程图: 手动操作 51"/>
                <p:cNvSpPr/>
                <p:nvPr>
                  <p:custDataLst>
                    <p:tags r:id="rId10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53" name="组合 52"/>
            <p:cNvGrpSpPr/>
            <p:nvPr/>
          </p:nvGrpSpPr>
          <p:grpSpPr>
            <a:xfrm>
              <a:off x="6917" y="5648"/>
              <a:ext cx="1456" cy="1524"/>
              <a:chOff x="4393" y="5788"/>
              <a:chExt cx="1456" cy="1524"/>
            </a:xfrm>
          </p:grpSpPr>
          <p:sp>
            <p:nvSpPr>
              <p:cNvPr id="54" name="圆角矩形 53"/>
              <p:cNvSpPr/>
              <p:nvPr>
                <p:custDataLst>
                  <p:tags r:id="rId10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55" name="组合 54"/>
              <p:cNvGrpSpPr/>
              <p:nvPr/>
            </p:nvGrpSpPr>
            <p:grpSpPr>
              <a:xfrm>
                <a:off x="4583" y="6511"/>
                <a:ext cx="1076" cy="648"/>
                <a:chOff x="12197" y="890"/>
                <a:chExt cx="1076" cy="648"/>
              </a:xfrm>
            </p:grpSpPr>
            <p:sp>
              <p:nvSpPr>
                <p:cNvPr id="56" name="矩形 55"/>
                <p:cNvSpPr/>
                <p:nvPr>
                  <p:custDataLst>
                    <p:tags r:id="rId10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7" name="矩形 56"/>
                <p:cNvSpPr/>
                <p:nvPr>
                  <p:custDataLst>
                    <p:tags r:id="rId10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8" name="矩形 57"/>
                <p:cNvSpPr/>
                <p:nvPr>
                  <p:custDataLst>
                    <p:tags r:id="rId10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9" name="矩形 58"/>
                <p:cNvSpPr/>
                <p:nvPr>
                  <p:custDataLst>
                    <p:tags r:id="rId10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0" name="矩形 59"/>
                <p:cNvSpPr/>
                <p:nvPr>
                  <p:custDataLst>
                    <p:tags r:id="rId10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1" name="剪去同侧角的矩形 60"/>
                <p:cNvSpPr/>
                <p:nvPr>
                  <p:custDataLst>
                    <p:tags r:id="rId11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2" name="矩形 61"/>
                <p:cNvSpPr/>
                <p:nvPr>
                  <p:custDataLst>
                    <p:tags r:id="rId11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63" name="组合 62"/>
              <p:cNvGrpSpPr/>
              <p:nvPr/>
            </p:nvGrpSpPr>
            <p:grpSpPr>
              <a:xfrm rot="19680000">
                <a:off x="4818" y="6040"/>
                <a:ext cx="583" cy="300"/>
                <a:chOff x="9284" y="1177"/>
                <a:chExt cx="583" cy="300"/>
              </a:xfrm>
            </p:grpSpPr>
            <p:sp>
              <p:nvSpPr>
                <p:cNvPr id="64" name="圆角矩形 63"/>
                <p:cNvSpPr/>
                <p:nvPr>
                  <p:custDataLst>
                    <p:tags r:id="rId11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65" name="流程图: 手动操作 64"/>
                <p:cNvSpPr/>
                <p:nvPr>
                  <p:custDataLst>
                    <p:tags r:id="rId11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66" name="组合 65"/>
            <p:cNvGrpSpPr/>
            <p:nvPr/>
          </p:nvGrpSpPr>
          <p:grpSpPr>
            <a:xfrm>
              <a:off x="8962" y="5627"/>
              <a:ext cx="1456" cy="1524"/>
              <a:chOff x="4393" y="5788"/>
              <a:chExt cx="1456" cy="1524"/>
            </a:xfrm>
          </p:grpSpPr>
          <p:sp>
            <p:nvSpPr>
              <p:cNvPr id="67" name="圆角矩形 66"/>
              <p:cNvSpPr/>
              <p:nvPr>
                <p:custDataLst>
                  <p:tags r:id="rId11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68" name="组合 67"/>
              <p:cNvGrpSpPr/>
              <p:nvPr/>
            </p:nvGrpSpPr>
            <p:grpSpPr>
              <a:xfrm>
                <a:off x="4583" y="6511"/>
                <a:ext cx="1076" cy="648"/>
                <a:chOff x="12197" y="890"/>
                <a:chExt cx="1076" cy="648"/>
              </a:xfrm>
            </p:grpSpPr>
            <p:sp>
              <p:nvSpPr>
                <p:cNvPr id="69" name="矩形 68"/>
                <p:cNvSpPr/>
                <p:nvPr>
                  <p:custDataLst>
                    <p:tags r:id="rId11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0" name="矩形 69"/>
                <p:cNvSpPr/>
                <p:nvPr>
                  <p:custDataLst>
                    <p:tags r:id="rId11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1" name="矩形 70"/>
                <p:cNvSpPr/>
                <p:nvPr>
                  <p:custDataLst>
                    <p:tags r:id="rId11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2" name="矩形 71"/>
                <p:cNvSpPr/>
                <p:nvPr>
                  <p:custDataLst>
                    <p:tags r:id="rId11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3" name="矩形 72"/>
                <p:cNvSpPr/>
                <p:nvPr>
                  <p:custDataLst>
                    <p:tags r:id="rId11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4" name="剪去同侧角的矩形 73"/>
                <p:cNvSpPr/>
                <p:nvPr>
                  <p:custDataLst>
                    <p:tags r:id="rId12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5" name="矩形 74"/>
                <p:cNvSpPr/>
                <p:nvPr>
                  <p:custDataLst>
                    <p:tags r:id="rId12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76" name="组合 75"/>
              <p:cNvGrpSpPr/>
              <p:nvPr/>
            </p:nvGrpSpPr>
            <p:grpSpPr>
              <a:xfrm rot="19680000">
                <a:off x="4818" y="6040"/>
                <a:ext cx="583" cy="300"/>
                <a:chOff x="9284" y="1177"/>
                <a:chExt cx="583" cy="300"/>
              </a:xfrm>
            </p:grpSpPr>
            <p:sp>
              <p:nvSpPr>
                <p:cNvPr id="77" name="圆角矩形 76"/>
                <p:cNvSpPr/>
                <p:nvPr>
                  <p:custDataLst>
                    <p:tags r:id="rId12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8" name="流程图: 手动操作 77"/>
                <p:cNvSpPr/>
                <p:nvPr>
                  <p:custDataLst>
                    <p:tags r:id="rId12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79" name="组合 78"/>
            <p:cNvGrpSpPr/>
            <p:nvPr/>
          </p:nvGrpSpPr>
          <p:grpSpPr>
            <a:xfrm>
              <a:off x="11031" y="5653"/>
              <a:ext cx="1456" cy="1524"/>
              <a:chOff x="4393" y="5788"/>
              <a:chExt cx="1456" cy="1524"/>
            </a:xfrm>
          </p:grpSpPr>
          <p:sp>
            <p:nvSpPr>
              <p:cNvPr id="80" name="圆角矩形 79"/>
              <p:cNvSpPr/>
              <p:nvPr>
                <p:custDataLst>
                  <p:tags r:id="rId12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81" name="组合 80"/>
              <p:cNvGrpSpPr/>
              <p:nvPr/>
            </p:nvGrpSpPr>
            <p:grpSpPr>
              <a:xfrm>
                <a:off x="4583" y="6511"/>
                <a:ext cx="1076" cy="648"/>
                <a:chOff x="12197" y="890"/>
                <a:chExt cx="1076" cy="648"/>
              </a:xfrm>
            </p:grpSpPr>
            <p:sp>
              <p:nvSpPr>
                <p:cNvPr id="82" name="矩形 81"/>
                <p:cNvSpPr/>
                <p:nvPr>
                  <p:custDataLst>
                    <p:tags r:id="rId12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3" name="矩形 82"/>
                <p:cNvSpPr/>
                <p:nvPr>
                  <p:custDataLst>
                    <p:tags r:id="rId12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4" name="矩形 83"/>
                <p:cNvSpPr/>
                <p:nvPr>
                  <p:custDataLst>
                    <p:tags r:id="rId12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5" name="矩形 84"/>
                <p:cNvSpPr/>
                <p:nvPr>
                  <p:custDataLst>
                    <p:tags r:id="rId12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6" name="矩形 85"/>
                <p:cNvSpPr/>
                <p:nvPr>
                  <p:custDataLst>
                    <p:tags r:id="rId12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7" name="剪去同侧角的矩形 86"/>
                <p:cNvSpPr/>
                <p:nvPr>
                  <p:custDataLst>
                    <p:tags r:id="rId13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8" name="矩形 87"/>
                <p:cNvSpPr/>
                <p:nvPr>
                  <p:custDataLst>
                    <p:tags r:id="rId13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89" name="组合 88"/>
              <p:cNvGrpSpPr/>
              <p:nvPr/>
            </p:nvGrpSpPr>
            <p:grpSpPr>
              <a:xfrm rot="19680000">
                <a:off x="4818" y="6040"/>
                <a:ext cx="583" cy="300"/>
                <a:chOff x="9284" y="1177"/>
                <a:chExt cx="583" cy="300"/>
              </a:xfrm>
            </p:grpSpPr>
            <p:sp>
              <p:nvSpPr>
                <p:cNvPr id="90" name="圆角矩形 89"/>
                <p:cNvSpPr/>
                <p:nvPr>
                  <p:custDataLst>
                    <p:tags r:id="rId13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1" name="流程图: 手动操作 90"/>
                <p:cNvSpPr/>
                <p:nvPr>
                  <p:custDataLst>
                    <p:tags r:id="rId13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92" name="组合 91"/>
            <p:cNvGrpSpPr/>
            <p:nvPr/>
          </p:nvGrpSpPr>
          <p:grpSpPr>
            <a:xfrm>
              <a:off x="13053" y="5653"/>
              <a:ext cx="1456" cy="1524"/>
              <a:chOff x="4393" y="5788"/>
              <a:chExt cx="1456" cy="1524"/>
            </a:xfrm>
          </p:grpSpPr>
          <p:sp>
            <p:nvSpPr>
              <p:cNvPr id="93" name="圆角矩形 92"/>
              <p:cNvSpPr/>
              <p:nvPr>
                <p:custDataLst>
                  <p:tags r:id="rId134"/>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94" name="组合 93"/>
              <p:cNvGrpSpPr/>
              <p:nvPr/>
            </p:nvGrpSpPr>
            <p:grpSpPr>
              <a:xfrm>
                <a:off x="4583" y="6511"/>
                <a:ext cx="1076" cy="648"/>
                <a:chOff x="12197" y="890"/>
                <a:chExt cx="1076" cy="648"/>
              </a:xfrm>
            </p:grpSpPr>
            <p:sp>
              <p:nvSpPr>
                <p:cNvPr id="95" name="矩形 94"/>
                <p:cNvSpPr/>
                <p:nvPr>
                  <p:custDataLst>
                    <p:tags r:id="rId13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6" name="矩形 95"/>
                <p:cNvSpPr/>
                <p:nvPr>
                  <p:custDataLst>
                    <p:tags r:id="rId13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7" name="矩形 96"/>
                <p:cNvSpPr/>
                <p:nvPr>
                  <p:custDataLst>
                    <p:tags r:id="rId13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8" name="矩形 97"/>
                <p:cNvSpPr/>
                <p:nvPr>
                  <p:custDataLst>
                    <p:tags r:id="rId13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9" name="矩形 98"/>
                <p:cNvSpPr/>
                <p:nvPr>
                  <p:custDataLst>
                    <p:tags r:id="rId13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0" name="剪去同侧角的矩形 99"/>
                <p:cNvSpPr/>
                <p:nvPr>
                  <p:custDataLst>
                    <p:tags r:id="rId14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1" name="矩形 100"/>
                <p:cNvSpPr/>
                <p:nvPr>
                  <p:custDataLst>
                    <p:tags r:id="rId14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02" name="组合 101"/>
              <p:cNvGrpSpPr/>
              <p:nvPr/>
            </p:nvGrpSpPr>
            <p:grpSpPr>
              <a:xfrm rot="19680000">
                <a:off x="4818" y="6040"/>
                <a:ext cx="583" cy="300"/>
                <a:chOff x="9284" y="1177"/>
                <a:chExt cx="583" cy="300"/>
              </a:xfrm>
            </p:grpSpPr>
            <p:sp>
              <p:nvSpPr>
                <p:cNvPr id="103" name="圆角矩形 102"/>
                <p:cNvSpPr/>
                <p:nvPr>
                  <p:custDataLst>
                    <p:tags r:id="rId142"/>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04" name="流程图: 手动操作 103"/>
                <p:cNvSpPr/>
                <p:nvPr>
                  <p:custDataLst>
                    <p:tags r:id="rId143"/>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cxnSp>
          <p:nvCxnSpPr>
            <p:cNvPr id="225" name="直接连接符 224"/>
            <p:cNvCxnSpPr>
              <a:stCxn id="5" idx="0"/>
              <a:endCxn id="80" idx="2"/>
            </p:cNvCxnSpPr>
            <p:nvPr>
              <p:custDataLst>
                <p:tags r:id="rId144"/>
              </p:custDataLst>
            </p:nvPr>
          </p:nvCxnSpPr>
          <p:spPr>
            <a:xfrm flipV="1">
              <a:off x="9630" y="7177"/>
              <a:ext cx="2129" cy="1365"/>
            </a:xfrm>
            <a:prstGeom prst="line">
              <a:avLst/>
            </a:prstGeom>
            <a:ln>
              <a:solidFill>
                <a:srgbClr val="FCA32F"/>
              </a:solidFill>
            </a:ln>
          </p:spPr>
          <p:style>
            <a:lnRef idx="1">
              <a:schemeClr val="accent1"/>
            </a:lnRef>
            <a:fillRef idx="0">
              <a:schemeClr val="accent1"/>
            </a:fillRef>
            <a:effectRef idx="0">
              <a:schemeClr val="accent1"/>
            </a:effectRef>
            <a:fontRef idx="minor">
              <a:schemeClr val="tx1"/>
            </a:fontRef>
          </p:style>
        </p:cxnSp>
        <p:grpSp>
          <p:nvGrpSpPr>
            <p:cNvPr id="131" name="组合 130"/>
            <p:cNvGrpSpPr/>
            <p:nvPr/>
          </p:nvGrpSpPr>
          <p:grpSpPr>
            <a:xfrm>
              <a:off x="8910" y="7762"/>
              <a:ext cx="1503" cy="1170"/>
              <a:chOff x="15059" y="1057"/>
              <a:chExt cx="900" cy="570"/>
            </a:xfrm>
          </p:grpSpPr>
          <p:sp>
            <p:nvSpPr>
              <p:cNvPr id="132" name="圆角矩形 131"/>
              <p:cNvSpPr/>
              <p:nvPr>
                <p:custDataLst>
                  <p:tags r:id="rId145"/>
                </p:custDataLst>
              </p:nvPr>
            </p:nvSpPr>
            <p:spPr>
              <a:xfrm>
                <a:off x="15059" y="1057"/>
                <a:ext cx="900" cy="570"/>
              </a:xfrm>
              <a:prstGeom prst="roundRect">
                <a:avLst>
                  <a:gd name="adj" fmla="val 1263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 name="矩形 132"/>
              <p:cNvSpPr/>
              <p:nvPr>
                <p:custDataLst>
                  <p:tags r:id="rId146"/>
                </p:custDataLst>
              </p:nvPr>
            </p:nvSpPr>
            <p:spPr>
              <a:xfrm>
                <a:off x="15114" y="1113"/>
                <a:ext cx="789" cy="455"/>
              </a:xfrm>
              <a:prstGeom prst="rect">
                <a:avLst/>
              </a:prstGeom>
              <a:gradFill>
                <a:gsLst>
                  <a:gs pos="0">
                    <a:schemeClr val="accent1">
                      <a:lumMod val="5000"/>
                      <a:lumOff val="95000"/>
                    </a:schemeClr>
                  </a:gs>
                  <a:gs pos="29000">
                    <a:schemeClr val="tx1">
                      <a:lumMod val="50000"/>
                      <a:lumOff val="50000"/>
                    </a:schemeClr>
                  </a:gs>
                  <a:gs pos="100000">
                    <a:schemeClr val="tx1">
                      <a:lumMod val="85000"/>
                      <a:lumOff val="15000"/>
                    </a:schemeClr>
                  </a:gs>
                </a:gsLst>
                <a:lin ang="8100000" scaled="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descr="32313535393238333b32313535393238323b5de54eba"/>
            <p:cNvPicPr>
              <a:picLocks noChangeAspect="1"/>
            </p:cNvPicPr>
            <p:nvPr/>
          </p:nvPicPr>
          <p:blipFill>
            <a:blip r:embed="rId147">
              <a:extLst>
                <a:ext uri="{96DAC541-7B7A-43D3-8B79-37D633B846F1}">
                  <asvg:svgBlip xmlns:asvg="http://schemas.microsoft.com/office/drawing/2016/SVG/main" r:embed="rId148"/>
                </a:ext>
              </a:extLst>
            </a:blip>
            <a:stretch>
              <a:fillRect/>
            </a:stretch>
          </p:blipFill>
          <p:spPr>
            <a:xfrm>
              <a:off x="8910" y="8542"/>
              <a:ext cx="1440" cy="1440"/>
            </a:xfrm>
            <a:prstGeom prst="rect">
              <a:avLst/>
            </a:prstGeom>
          </p:spPr>
        </p:pic>
        <p:sp>
          <p:nvSpPr>
            <p:cNvPr id="226" name="文本框 225"/>
            <p:cNvSpPr txBox="1"/>
            <p:nvPr>
              <p:custDataLst>
                <p:tags r:id="rId149"/>
              </p:custDataLst>
            </p:nvPr>
          </p:nvSpPr>
          <p:spPr>
            <a:xfrm>
              <a:off x="7931" y="9752"/>
              <a:ext cx="3477" cy="761"/>
            </a:xfrm>
            <a:prstGeom prst="rect">
              <a:avLst/>
            </a:prstGeom>
            <a:solidFill>
              <a:schemeClr val="tx1">
                <a:alpha val="20000"/>
              </a:schemeClr>
            </a:solidFill>
          </p:spPr>
          <p:txBody>
            <a:bodyPr wrap="square" rtlCol="0" anchor="ctr" anchorCtr="0">
              <a:noAutofit/>
            </a:bodyPr>
            <a:p>
              <a:pPr algn="ctr"/>
              <a:r>
                <a:rPr sz="1400">
                  <a:solidFill>
                    <a:schemeClr val="bg1"/>
                  </a:solidFill>
                  <a:latin typeface="CentSchbkCyrill BT" panose="02040603050705020303" charset="0"/>
                  <a:cs typeface="CentSchbkCyrill BT" panose="02040603050705020303" charset="0"/>
                </a:rPr>
                <a:t>Operation station * N</a:t>
              </a:r>
              <a:endParaRPr sz="1400">
                <a:solidFill>
                  <a:schemeClr val="bg1"/>
                </a:solidFill>
                <a:latin typeface="CentSchbkCyrill BT" panose="02040603050705020303" charset="0"/>
                <a:cs typeface="CentSchbkCyrill BT" panose="02040603050705020303"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8840470"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sz="3200" dirty="0">
                <a:latin typeface="CentSchbkCyrill BT" panose="02040603050705020303" charset="0"/>
                <a:ea typeface="微软雅黑" panose="020B0503020204020204" charset="-122"/>
                <a:cs typeface="CentSchbkCyrill BT" panose="02040603050705020303" charset="0"/>
              </a:rPr>
              <a:t>2. Product Upgrade - Establish MES System</a:t>
            </a:r>
            <a:endParaRPr sz="3200" dirty="0">
              <a:latin typeface="CentSchbkCyrill BT" panose="02040603050705020303" charset="0"/>
              <a:ea typeface="微软雅黑" panose="020B0503020204020204" charset="-122"/>
              <a:cs typeface="CentSchbkCyrill BT" panose="02040603050705020303" charset="0"/>
            </a:endParaRPr>
          </a:p>
        </p:txBody>
      </p:sp>
      <p:graphicFrame>
        <p:nvGraphicFramePr>
          <p:cNvPr id="320" name="表格 319"/>
          <p:cNvGraphicFramePr/>
          <p:nvPr>
            <p:custDataLst>
              <p:tags r:id="rId3"/>
            </p:custDataLst>
          </p:nvPr>
        </p:nvGraphicFramePr>
        <p:xfrm>
          <a:off x="791845" y="1484630"/>
          <a:ext cx="10560685" cy="1121410"/>
        </p:xfrm>
        <a:graphic>
          <a:graphicData uri="http://schemas.openxmlformats.org/drawingml/2006/table">
            <a:tbl>
              <a:tblPr>
                <a:tableStyleId>{E8B1032C-EA38-4F05-BA0D-38AFFFC7BED3}</a:tableStyleId>
              </a:tblPr>
              <a:tblGrid>
                <a:gridCol w="1073785"/>
                <a:gridCol w="3779520"/>
                <a:gridCol w="5707380"/>
              </a:tblGrid>
              <a:tr h="424180">
                <a:tc rowSpan="2">
                  <a:txBody>
                    <a:bodyPr/>
                    <a:p>
                      <a:pPr lvl="0" indent="0" algn="ctr" eaLnBrk="0" hangingPunct="0">
                        <a:lnSpc>
                          <a:spcPct val="90000"/>
                        </a:lnSpc>
                        <a:spcBef>
                          <a:spcPts val="0"/>
                        </a:spcBef>
                        <a:spcAft>
                          <a:spcPts val="0"/>
                        </a:spcAft>
                        <a:buNone/>
                      </a:pPr>
                      <a:r>
                        <a:rPr lang="zh-CN" altLang="en-US" sz="1200" b="1" dirty="0">
                          <a:solidFill>
                            <a:schemeClr val="bg1"/>
                          </a:solidFill>
                          <a:uFillTx/>
                          <a:latin typeface="CentSchbkCyrill BT" panose="02040603050705020303" charset="0"/>
                          <a:ea typeface="黑体" panose="02010609060101010101" charset="-122"/>
                          <a:cs typeface="CentSchbkCyrill BT" panose="02040603050705020303" charset="0"/>
                          <a:sym typeface="微软雅黑" panose="020B0503020204020204" charset="-122"/>
                        </a:rPr>
                        <a:t>Establish MES system</a:t>
                      </a:r>
                      <a:endParaRPr lang="zh-CN" altLang="en-US" sz="1200" b="1" dirty="0">
                        <a:solidFill>
                          <a:schemeClr val="bg1"/>
                        </a:solidFill>
                        <a:uFillTx/>
                        <a:latin typeface="CentSchbkCyrill BT" panose="02040603050705020303" charset="0"/>
                        <a:ea typeface="黑体" panose="02010609060101010101" charset="-122"/>
                        <a:cs typeface="CentSchbkCyrill BT" panose="02040603050705020303" charset="0"/>
                        <a:sym typeface="微软雅黑" panose="020B0503020204020204"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fontAlgn="auto" hangingPunct="0">
                        <a:lnSpc>
                          <a:spcPts val="2160"/>
                        </a:lnSpc>
                        <a:spcBef>
                          <a:spcPts val="0"/>
                        </a:spcBef>
                        <a:spcAft>
                          <a:spcPts val="0"/>
                        </a:spcAft>
                        <a:buNone/>
                      </a:pPr>
                      <a:r>
                        <a:rPr lang="zh-CN" altLang="en-US" sz="1600" dirty="0">
                          <a:solidFill>
                            <a:schemeClr val="bg1"/>
                          </a:solidFill>
                          <a:uFillTx/>
                          <a:latin typeface="CentSchbkCyrill BT" panose="02040603050705020303" charset="0"/>
                          <a:ea typeface="黑体" panose="02010609060101010101" charset="-122"/>
                          <a:cs typeface="CentSchbkCyrill BT" panose="02040603050705020303" charset="0"/>
                          <a:sym typeface="+mn-ea"/>
                        </a:rPr>
                        <a:t>Third generation mold monitor</a:t>
                      </a:r>
                      <a:endParaRPr lang="zh-CN" altLang="en-US" sz="1600" b="0"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chemeClr val="bg1">
                        <a:lumMod val="65000"/>
                      </a:schemeClr>
                    </a:solidFill>
                  </a:tcPr>
                </a:tc>
                <a:tc>
                  <a:txBody>
                    <a:bodyPr/>
                    <a:p>
                      <a:pPr lvl="0" indent="0" algn="ctr" eaLnBrk="0" hangingPunct="0">
                        <a:lnSpc>
                          <a:spcPct val="120000"/>
                        </a:lnSpc>
                        <a:spcBef>
                          <a:spcPts val="0"/>
                        </a:spcBef>
                        <a:spcAft>
                          <a:spcPts val="0"/>
                        </a:spcAft>
                        <a:buNone/>
                      </a:pPr>
                      <a:r>
                        <a:rPr lang="zh-CN" altLang="en-US" sz="1600" spc="130" dirty="0">
                          <a:solidFill>
                            <a:schemeClr val="bg1"/>
                          </a:solidFill>
                          <a:uFillTx/>
                          <a:latin typeface="CentSchbkCyrill BT" panose="02040603050705020303" charset="0"/>
                          <a:ea typeface="黑体" panose="02010609060101010101" charset="-122"/>
                          <a:cs typeface="CentSchbkCyrill BT" panose="02040603050705020303" charset="0"/>
                          <a:sym typeface="+mn-ea"/>
                        </a:rPr>
                        <a:t>Fourth generation intelligent mold monitor</a:t>
                      </a:r>
                      <a:endParaRPr lang="zh-CN" altLang="en-US" sz="1600" b="0" spc="130"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9525">
                      <a:solidFill>
                        <a:schemeClr val="tx1">
                          <a:lumMod val="95000"/>
                          <a:lumOff val="5000"/>
                        </a:schemeClr>
                      </a:solidFill>
                      <a:prstDash val="solid"/>
                    </a:lnL>
                    <a:lnR w="9525">
                      <a:solidFill>
                        <a:schemeClr val="tx1">
                          <a:lumMod val="95000"/>
                          <a:lumOff val="5000"/>
                        </a:schemeClr>
                      </a:solidFill>
                      <a:prstDash val="solid"/>
                    </a:lnR>
                    <a:lnT w="28575">
                      <a:solidFill>
                        <a:schemeClr val="bg1"/>
                      </a:solidFill>
                      <a:prstDash val="solid"/>
                    </a:lnT>
                    <a:lnB w="28575">
                      <a:solidFill>
                        <a:schemeClr val="bg1"/>
                      </a:solidFill>
                      <a:prstDash val="solid"/>
                    </a:lnB>
                    <a:solidFill>
                      <a:srgbClr val="FF8B03"/>
                    </a:solidFill>
                  </a:tcPr>
                </a:tc>
              </a:tr>
              <a:tr h="697230">
                <a:tc vMerge="1">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20000"/>
                        </a:lnSpc>
                        <a:spcBef>
                          <a:spcPts val="0"/>
                        </a:spcBef>
                        <a:spcAft>
                          <a:spcPts val="0"/>
                        </a:spcAft>
                        <a:buNone/>
                      </a:pPr>
                      <a:r>
                        <a:rPr sz="1100" dirty="0">
                          <a:solidFill>
                            <a:schemeClr val="tx1"/>
                          </a:solidFill>
                          <a:uFillTx/>
                          <a:latin typeface="CentSchbkCyrill BT" panose="02040603050705020303" charset="0"/>
                          <a:ea typeface="黑体" panose="02010609060101010101" charset="-122"/>
                          <a:cs typeface="CentSchbkCyrill BT" panose="02040603050705020303" charset="0"/>
                          <a:sym typeface="+mn-ea"/>
                        </a:rPr>
                        <a:t>Unable to create and connect to the Mesh system</a:t>
                      </a:r>
                      <a:endParaRPr sz="1100" dirty="0">
                        <a:solidFill>
                          <a:schemeClr val="tx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1">
                        <a:lumMod val="85000"/>
                      </a:schemeClr>
                    </a:solidFill>
                  </a:tcPr>
                </a:tc>
                <a:tc>
                  <a:txBody>
                    <a:bodyPr/>
                    <a:p>
                      <a:pPr lvl="0" indent="0" algn="just" eaLnBrk="0" fontAlgn="auto" hangingPunct="0">
                        <a:lnSpc>
                          <a:spcPct val="90000"/>
                        </a:lnSpc>
                        <a:spcBef>
                          <a:spcPts val="0"/>
                        </a:spcBef>
                        <a:spcAft>
                          <a:spcPts val="0"/>
                        </a:spcAft>
                        <a:buNone/>
                      </a:pPr>
                      <a:r>
                        <a:rPr sz="1100" b="0" dirty="0">
                          <a:solidFill>
                            <a:schemeClr val="tx1"/>
                          </a:solidFill>
                          <a:uFillTx/>
                          <a:latin typeface="CentSchbkCyrill BT" panose="02040603050705020303" charset="0"/>
                          <a:ea typeface="黑体" panose="02010609060101010101" charset="-122"/>
                          <a:cs typeface="CentSchbkCyrill BT" panose="02040603050705020303" charset="0"/>
                          <a:sym typeface="+mn-ea"/>
                        </a:rPr>
                        <a:t>Based on wired network layout, terminal connectivity within the workshop can collect real-time monitoring data of injection molding machines through the fourth generation mold monitor. Real time production data and historical statistical data can be projected to the workshop data dashboard and the company management office, achieving the establishment of a production workshop MES system and upgrading the intelligent workshop.</a:t>
                      </a:r>
                      <a:endParaRPr sz="1100" b="0" dirty="0">
                        <a:solidFill>
                          <a:schemeClr val="tx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grpSp>
        <p:nvGrpSpPr>
          <p:cNvPr id="8" name="组合 7"/>
          <p:cNvGrpSpPr/>
          <p:nvPr/>
        </p:nvGrpSpPr>
        <p:grpSpPr>
          <a:xfrm>
            <a:off x="537845" y="2957195"/>
            <a:ext cx="11233785" cy="3771874"/>
            <a:chOff x="-484" y="3878"/>
            <a:chExt cx="18407" cy="6387"/>
          </a:xfrm>
        </p:grpSpPr>
        <p:pic>
          <p:nvPicPr>
            <p:cNvPr id="13" name="图片 12" descr="32313534313537333b32313534313533343b573074037f517edc"/>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4" y="4818"/>
              <a:ext cx="639" cy="639"/>
            </a:xfrm>
            <a:prstGeom prst="rect">
              <a:avLst/>
            </a:prstGeom>
            <a:effectLst>
              <a:glow>
                <a:schemeClr val="bg1">
                  <a:alpha val="40000"/>
                </a:schemeClr>
              </a:glow>
            </a:effectLst>
          </p:spPr>
        </p:pic>
        <p:pic>
          <p:nvPicPr>
            <p:cNvPr id="25" name="图片 24" descr="32313533373933373b32313533373931353b529e516c697c"/>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96" y="4904"/>
              <a:ext cx="954" cy="954"/>
            </a:xfrm>
            <a:prstGeom prst="rect">
              <a:avLst/>
            </a:prstGeom>
          </p:spPr>
        </p:pic>
        <p:pic>
          <p:nvPicPr>
            <p:cNvPr id="282" name="图片 281" descr="32303230323038303b32303230323231333b65e07ebf8def7531566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59" y="7729"/>
              <a:ext cx="1304" cy="1304"/>
            </a:xfrm>
            <a:prstGeom prst="rect">
              <a:avLst/>
            </a:prstGeom>
          </p:spPr>
        </p:pic>
        <p:cxnSp>
          <p:nvCxnSpPr>
            <p:cNvPr id="284" name="肘形连接符 283"/>
            <p:cNvCxnSpPr>
              <a:stCxn id="238" idx="2"/>
            </p:cNvCxnSpPr>
            <p:nvPr/>
          </p:nvCxnSpPr>
          <p:spPr>
            <a:xfrm rot="5400000" flipV="1">
              <a:off x="1080" y="7278"/>
              <a:ext cx="2435" cy="282"/>
            </a:xfrm>
            <a:prstGeom prst="bentConnector3">
              <a:avLst>
                <a:gd name="adj1" fmla="val 50000"/>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85" name="肘形连接符 284"/>
            <p:cNvCxnSpPr>
              <a:stCxn id="28" idx="2"/>
              <a:endCxn id="280" idx="1"/>
            </p:cNvCxnSpPr>
            <p:nvPr>
              <p:custDataLst>
                <p:tags r:id="rId10"/>
              </p:custDataLst>
            </p:nvPr>
          </p:nvCxnSpPr>
          <p:spPr>
            <a:xfrm rot="5400000" flipV="1">
              <a:off x="385" y="6874"/>
              <a:ext cx="3337" cy="467"/>
            </a:xfrm>
            <a:prstGeom prst="bentConnector2">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87" name="肘形连接符 286"/>
            <p:cNvCxnSpPr>
              <a:endCxn id="280" idx="3"/>
            </p:cNvCxnSpPr>
            <p:nvPr>
              <p:custDataLst>
                <p:tags r:id="rId11"/>
              </p:custDataLst>
            </p:nvPr>
          </p:nvCxnSpPr>
          <p:spPr>
            <a:xfrm rot="5400000">
              <a:off x="2135" y="7227"/>
              <a:ext cx="2575" cy="523"/>
            </a:xfrm>
            <a:prstGeom prst="bentConnector2">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288" name="肘形连接符 287"/>
            <p:cNvCxnSpPr/>
            <p:nvPr>
              <p:custDataLst>
                <p:tags r:id="rId12"/>
              </p:custDataLst>
            </p:nvPr>
          </p:nvCxnSpPr>
          <p:spPr>
            <a:xfrm rot="5400000">
              <a:off x="1581" y="6861"/>
              <a:ext cx="3189" cy="346"/>
            </a:xfrm>
            <a:prstGeom prst="bentConnector3">
              <a:avLst>
                <a:gd name="adj1" fmla="val 76560"/>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543" y="4860"/>
              <a:ext cx="553" cy="580"/>
              <a:chOff x="4393" y="5788"/>
              <a:chExt cx="1456" cy="1524"/>
            </a:xfrm>
          </p:grpSpPr>
          <p:sp>
            <p:nvSpPr>
              <p:cNvPr id="28" name="圆角矩形 27"/>
              <p:cNvSpPr/>
              <p:nvPr>
                <p:custDataLst>
                  <p:tags r:id="rId1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9" name="组合 28"/>
              <p:cNvGrpSpPr/>
              <p:nvPr/>
            </p:nvGrpSpPr>
            <p:grpSpPr>
              <a:xfrm>
                <a:off x="4583" y="6511"/>
                <a:ext cx="1076" cy="648"/>
                <a:chOff x="12197" y="890"/>
                <a:chExt cx="1076" cy="648"/>
              </a:xfrm>
            </p:grpSpPr>
            <p:sp>
              <p:nvSpPr>
                <p:cNvPr id="30" name="矩形 29"/>
                <p:cNvSpPr/>
                <p:nvPr>
                  <p:custDataLst>
                    <p:tags r:id="rId1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1" name="矩形 30"/>
                <p:cNvSpPr/>
                <p:nvPr>
                  <p:custDataLst>
                    <p:tags r:id="rId1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2" name="矩形 31"/>
                <p:cNvSpPr/>
                <p:nvPr>
                  <p:custDataLst>
                    <p:tags r:id="rId1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3" name="矩形 32"/>
                <p:cNvSpPr/>
                <p:nvPr>
                  <p:custDataLst>
                    <p:tags r:id="rId1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4" name="矩形 33"/>
                <p:cNvSpPr/>
                <p:nvPr>
                  <p:custDataLst>
                    <p:tags r:id="rId1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 name="剪去同侧角的矩形 38"/>
                <p:cNvSpPr/>
                <p:nvPr>
                  <p:custDataLst>
                    <p:tags r:id="rId1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0" name="矩形 39"/>
                <p:cNvSpPr/>
                <p:nvPr>
                  <p:custDataLst>
                    <p:tags r:id="rId2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1" name="组合 40"/>
              <p:cNvGrpSpPr/>
              <p:nvPr/>
            </p:nvGrpSpPr>
            <p:grpSpPr>
              <a:xfrm rot="19680000">
                <a:off x="4818" y="6040"/>
                <a:ext cx="583" cy="300"/>
                <a:chOff x="9284" y="1177"/>
                <a:chExt cx="583" cy="300"/>
              </a:xfrm>
            </p:grpSpPr>
            <p:sp>
              <p:nvSpPr>
                <p:cNvPr id="43" name="圆角矩形 42"/>
                <p:cNvSpPr/>
                <p:nvPr>
                  <p:custDataLst>
                    <p:tags r:id="rId2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7" name="流程图: 手动操作 46"/>
                <p:cNvSpPr/>
                <p:nvPr>
                  <p:custDataLst>
                    <p:tags r:id="rId2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37" name="组合 236"/>
            <p:cNvGrpSpPr/>
            <p:nvPr/>
          </p:nvGrpSpPr>
          <p:grpSpPr>
            <a:xfrm>
              <a:off x="1879" y="5622"/>
              <a:ext cx="553" cy="580"/>
              <a:chOff x="4393" y="5788"/>
              <a:chExt cx="1456" cy="1524"/>
            </a:xfrm>
          </p:grpSpPr>
          <p:sp>
            <p:nvSpPr>
              <p:cNvPr id="238" name="圆角矩形 237"/>
              <p:cNvSpPr/>
              <p:nvPr>
                <p:custDataLst>
                  <p:tags r:id="rId2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39" name="组合 238"/>
              <p:cNvGrpSpPr/>
              <p:nvPr/>
            </p:nvGrpSpPr>
            <p:grpSpPr>
              <a:xfrm>
                <a:off x="4583" y="6511"/>
                <a:ext cx="1076" cy="648"/>
                <a:chOff x="12197" y="890"/>
                <a:chExt cx="1076" cy="648"/>
              </a:xfrm>
            </p:grpSpPr>
            <p:sp>
              <p:nvSpPr>
                <p:cNvPr id="240" name="矩形 239"/>
                <p:cNvSpPr/>
                <p:nvPr>
                  <p:custDataLst>
                    <p:tags r:id="rId2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1" name="矩形 240"/>
                <p:cNvSpPr/>
                <p:nvPr>
                  <p:custDataLst>
                    <p:tags r:id="rId2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2" name="矩形 241"/>
                <p:cNvSpPr/>
                <p:nvPr>
                  <p:custDataLst>
                    <p:tags r:id="rId2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3" name="矩形 242"/>
                <p:cNvSpPr/>
                <p:nvPr>
                  <p:custDataLst>
                    <p:tags r:id="rId2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4" name="矩形 243"/>
                <p:cNvSpPr/>
                <p:nvPr>
                  <p:custDataLst>
                    <p:tags r:id="rId2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5" name="剪去同侧角的矩形 244"/>
                <p:cNvSpPr/>
                <p:nvPr>
                  <p:custDataLst>
                    <p:tags r:id="rId2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6" name="矩形 245"/>
                <p:cNvSpPr/>
                <p:nvPr>
                  <p:custDataLst>
                    <p:tags r:id="rId3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47" name="组合 246"/>
              <p:cNvGrpSpPr/>
              <p:nvPr/>
            </p:nvGrpSpPr>
            <p:grpSpPr>
              <a:xfrm rot="19680000">
                <a:off x="4818" y="6040"/>
                <a:ext cx="583" cy="300"/>
                <a:chOff x="9284" y="1177"/>
                <a:chExt cx="583" cy="300"/>
              </a:xfrm>
            </p:grpSpPr>
            <p:sp>
              <p:nvSpPr>
                <p:cNvPr id="248" name="圆角矩形 247"/>
                <p:cNvSpPr/>
                <p:nvPr>
                  <p:custDataLst>
                    <p:tags r:id="rId3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9" name="流程图: 手动操作 248"/>
                <p:cNvSpPr/>
                <p:nvPr>
                  <p:custDataLst>
                    <p:tags r:id="rId3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50" name="组合 249"/>
            <p:cNvGrpSpPr/>
            <p:nvPr/>
          </p:nvGrpSpPr>
          <p:grpSpPr>
            <a:xfrm>
              <a:off x="2643" y="5622"/>
              <a:ext cx="553" cy="580"/>
              <a:chOff x="4393" y="5788"/>
              <a:chExt cx="1456" cy="1524"/>
            </a:xfrm>
          </p:grpSpPr>
          <p:sp>
            <p:nvSpPr>
              <p:cNvPr id="251" name="圆角矩形 250"/>
              <p:cNvSpPr/>
              <p:nvPr>
                <p:custDataLst>
                  <p:tags r:id="rId3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52" name="组合 251"/>
              <p:cNvGrpSpPr/>
              <p:nvPr/>
            </p:nvGrpSpPr>
            <p:grpSpPr>
              <a:xfrm>
                <a:off x="4583" y="6511"/>
                <a:ext cx="1076" cy="648"/>
                <a:chOff x="12197" y="890"/>
                <a:chExt cx="1076" cy="648"/>
              </a:xfrm>
            </p:grpSpPr>
            <p:sp>
              <p:nvSpPr>
                <p:cNvPr id="253" name="矩形 252"/>
                <p:cNvSpPr/>
                <p:nvPr>
                  <p:custDataLst>
                    <p:tags r:id="rId3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4" name="矩形 253"/>
                <p:cNvSpPr/>
                <p:nvPr>
                  <p:custDataLst>
                    <p:tags r:id="rId3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5" name="矩形 254"/>
                <p:cNvSpPr/>
                <p:nvPr>
                  <p:custDataLst>
                    <p:tags r:id="rId3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6" name="矩形 255"/>
                <p:cNvSpPr/>
                <p:nvPr>
                  <p:custDataLst>
                    <p:tags r:id="rId3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7" name="矩形 256"/>
                <p:cNvSpPr/>
                <p:nvPr>
                  <p:custDataLst>
                    <p:tags r:id="rId3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8" name="剪去同侧角的矩形 257"/>
                <p:cNvSpPr/>
                <p:nvPr>
                  <p:custDataLst>
                    <p:tags r:id="rId3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9" name="矩形 258"/>
                <p:cNvSpPr/>
                <p:nvPr>
                  <p:custDataLst>
                    <p:tags r:id="rId4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60" name="组合 259"/>
              <p:cNvGrpSpPr/>
              <p:nvPr/>
            </p:nvGrpSpPr>
            <p:grpSpPr>
              <a:xfrm rot="19680000">
                <a:off x="4818" y="6040"/>
                <a:ext cx="583" cy="300"/>
                <a:chOff x="9284" y="1177"/>
                <a:chExt cx="583" cy="300"/>
              </a:xfrm>
            </p:grpSpPr>
            <p:sp>
              <p:nvSpPr>
                <p:cNvPr id="261" name="圆角矩形 260"/>
                <p:cNvSpPr/>
                <p:nvPr>
                  <p:custDataLst>
                    <p:tags r:id="rId4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2" name="流程图: 手动操作 261"/>
                <p:cNvSpPr/>
                <p:nvPr>
                  <p:custDataLst>
                    <p:tags r:id="rId4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263" name="组合 262"/>
            <p:cNvGrpSpPr/>
            <p:nvPr/>
          </p:nvGrpSpPr>
          <p:grpSpPr>
            <a:xfrm>
              <a:off x="3407" y="5622"/>
              <a:ext cx="553" cy="580"/>
              <a:chOff x="4393" y="5788"/>
              <a:chExt cx="1456" cy="1524"/>
            </a:xfrm>
          </p:grpSpPr>
          <p:sp>
            <p:nvSpPr>
              <p:cNvPr id="264" name="圆角矩形 263"/>
              <p:cNvSpPr/>
              <p:nvPr>
                <p:custDataLst>
                  <p:tags r:id="rId4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65" name="组合 264"/>
              <p:cNvGrpSpPr/>
              <p:nvPr/>
            </p:nvGrpSpPr>
            <p:grpSpPr>
              <a:xfrm>
                <a:off x="4583" y="6511"/>
                <a:ext cx="1076" cy="648"/>
                <a:chOff x="12197" y="890"/>
                <a:chExt cx="1076" cy="648"/>
              </a:xfrm>
            </p:grpSpPr>
            <p:sp>
              <p:nvSpPr>
                <p:cNvPr id="266" name="矩形 265"/>
                <p:cNvSpPr/>
                <p:nvPr>
                  <p:custDataLst>
                    <p:tags r:id="rId4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7" name="矩形 266"/>
                <p:cNvSpPr/>
                <p:nvPr>
                  <p:custDataLst>
                    <p:tags r:id="rId4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8" name="矩形 267"/>
                <p:cNvSpPr/>
                <p:nvPr>
                  <p:custDataLst>
                    <p:tags r:id="rId4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9" name="矩形 268"/>
                <p:cNvSpPr/>
                <p:nvPr>
                  <p:custDataLst>
                    <p:tags r:id="rId4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0" name="矩形 269"/>
                <p:cNvSpPr/>
                <p:nvPr>
                  <p:custDataLst>
                    <p:tags r:id="rId4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1" name="剪去同侧角的矩形 270"/>
                <p:cNvSpPr/>
                <p:nvPr>
                  <p:custDataLst>
                    <p:tags r:id="rId4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2" name="矩形 271"/>
                <p:cNvSpPr/>
                <p:nvPr>
                  <p:custDataLst>
                    <p:tags r:id="rId5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73" name="组合 272"/>
              <p:cNvGrpSpPr/>
              <p:nvPr/>
            </p:nvGrpSpPr>
            <p:grpSpPr>
              <a:xfrm rot="19680000">
                <a:off x="4818" y="6040"/>
                <a:ext cx="583" cy="300"/>
                <a:chOff x="9284" y="1177"/>
                <a:chExt cx="583" cy="300"/>
              </a:xfrm>
            </p:grpSpPr>
            <p:sp>
              <p:nvSpPr>
                <p:cNvPr id="274" name="圆角矩形 273"/>
                <p:cNvSpPr/>
                <p:nvPr>
                  <p:custDataLst>
                    <p:tags r:id="rId5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5" name="流程图: 手动操作 274"/>
                <p:cNvSpPr/>
                <p:nvPr>
                  <p:custDataLst>
                    <p:tags r:id="rId5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129" name="组合 128"/>
            <p:cNvGrpSpPr/>
            <p:nvPr/>
          </p:nvGrpSpPr>
          <p:grpSpPr>
            <a:xfrm>
              <a:off x="3071" y="4860"/>
              <a:ext cx="553" cy="580"/>
              <a:chOff x="4393" y="5788"/>
              <a:chExt cx="1456" cy="1524"/>
            </a:xfrm>
          </p:grpSpPr>
          <p:sp>
            <p:nvSpPr>
              <p:cNvPr id="130" name="圆角矩形 129"/>
              <p:cNvSpPr/>
              <p:nvPr>
                <p:custDataLst>
                  <p:tags r:id="rId5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216" name="组合 215"/>
              <p:cNvGrpSpPr/>
              <p:nvPr/>
            </p:nvGrpSpPr>
            <p:grpSpPr>
              <a:xfrm>
                <a:off x="4583" y="6511"/>
                <a:ext cx="1076" cy="648"/>
                <a:chOff x="12197" y="890"/>
                <a:chExt cx="1076" cy="648"/>
              </a:xfrm>
            </p:grpSpPr>
            <p:sp>
              <p:nvSpPr>
                <p:cNvPr id="227" name="矩形 226"/>
                <p:cNvSpPr/>
                <p:nvPr>
                  <p:custDataLst>
                    <p:tags r:id="rId5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8" name="矩形 227"/>
                <p:cNvSpPr/>
                <p:nvPr>
                  <p:custDataLst>
                    <p:tags r:id="rId5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9" name="矩形 228"/>
                <p:cNvSpPr/>
                <p:nvPr>
                  <p:custDataLst>
                    <p:tags r:id="rId5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0" name="矩形 229"/>
                <p:cNvSpPr/>
                <p:nvPr>
                  <p:custDataLst>
                    <p:tags r:id="rId5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1" name="矩形 230"/>
                <p:cNvSpPr/>
                <p:nvPr>
                  <p:custDataLst>
                    <p:tags r:id="rId5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2" name="剪去同侧角的矩形 231"/>
                <p:cNvSpPr/>
                <p:nvPr>
                  <p:custDataLst>
                    <p:tags r:id="rId5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3" name="矩形 232"/>
                <p:cNvSpPr/>
                <p:nvPr>
                  <p:custDataLst>
                    <p:tags r:id="rId6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34" name="组合 233"/>
              <p:cNvGrpSpPr/>
              <p:nvPr/>
            </p:nvGrpSpPr>
            <p:grpSpPr>
              <a:xfrm rot="19680000">
                <a:off x="4818" y="6040"/>
                <a:ext cx="583" cy="300"/>
                <a:chOff x="9284" y="1177"/>
                <a:chExt cx="583" cy="300"/>
              </a:xfrm>
            </p:grpSpPr>
            <p:sp>
              <p:nvSpPr>
                <p:cNvPr id="235" name="圆角矩形 234"/>
                <p:cNvSpPr/>
                <p:nvPr>
                  <p:custDataLst>
                    <p:tags r:id="rId6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6" name="流程图: 手动操作 235"/>
                <p:cNvSpPr/>
                <p:nvPr>
                  <p:custDataLst>
                    <p:tags r:id="rId6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grpSp>
          <p:nvGrpSpPr>
            <p:cNvPr id="48" name="组合 47"/>
            <p:cNvGrpSpPr/>
            <p:nvPr/>
          </p:nvGrpSpPr>
          <p:grpSpPr>
            <a:xfrm>
              <a:off x="2307" y="4860"/>
              <a:ext cx="553" cy="580"/>
              <a:chOff x="4393" y="5788"/>
              <a:chExt cx="1456" cy="1524"/>
            </a:xfrm>
          </p:grpSpPr>
          <p:sp>
            <p:nvSpPr>
              <p:cNvPr id="49" name="圆角矩形 48"/>
              <p:cNvSpPr/>
              <p:nvPr>
                <p:custDataLst>
                  <p:tags r:id="rId6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nvGrpSpPr>
              <p:cNvPr id="118" name="组合 117"/>
              <p:cNvGrpSpPr/>
              <p:nvPr/>
            </p:nvGrpSpPr>
            <p:grpSpPr>
              <a:xfrm>
                <a:off x="4583" y="6511"/>
                <a:ext cx="1076" cy="648"/>
                <a:chOff x="12197" y="890"/>
                <a:chExt cx="1076" cy="648"/>
              </a:xfrm>
            </p:grpSpPr>
            <p:sp>
              <p:nvSpPr>
                <p:cNvPr id="119" name="矩形 118"/>
                <p:cNvSpPr/>
                <p:nvPr>
                  <p:custDataLst>
                    <p:tags r:id="rId6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0" name="矩形 119"/>
                <p:cNvSpPr/>
                <p:nvPr>
                  <p:custDataLst>
                    <p:tags r:id="rId6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1" name="矩形 120"/>
                <p:cNvSpPr/>
                <p:nvPr>
                  <p:custDataLst>
                    <p:tags r:id="rId6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2" name="矩形 121"/>
                <p:cNvSpPr/>
                <p:nvPr>
                  <p:custDataLst>
                    <p:tags r:id="rId6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3" name="矩形 122"/>
                <p:cNvSpPr/>
                <p:nvPr>
                  <p:custDataLst>
                    <p:tags r:id="rId6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4" name="剪去同侧角的矩形 123"/>
                <p:cNvSpPr/>
                <p:nvPr>
                  <p:custDataLst>
                    <p:tags r:id="rId6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5" name="矩形 124"/>
                <p:cNvSpPr/>
                <p:nvPr>
                  <p:custDataLst>
                    <p:tags r:id="rId7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126" name="组合 125"/>
              <p:cNvGrpSpPr/>
              <p:nvPr/>
            </p:nvGrpSpPr>
            <p:grpSpPr>
              <a:xfrm rot="19680000">
                <a:off x="4818" y="6040"/>
                <a:ext cx="583" cy="300"/>
                <a:chOff x="9284" y="1177"/>
                <a:chExt cx="583" cy="300"/>
              </a:xfrm>
            </p:grpSpPr>
            <p:sp>
              <p:nvSpPr>
                <p:cNvPr id="127" name="圆角矩形 126"/>
                <p:cNvSpPr/>
                <p:nvPr>
                  <p:custDataLst>
                    <p:tags r:id="rId7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8" name="流程图: 手动操作 127"/>
                <p:cNvSpPr/>
                <p:nvPr>
                  <p:custDataLst>
                    <p:tags r:id="rId7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sp>
          <p:nvSpPr>
            <p:cNvPr id="292" name="文本框 291"/>
            <p:cNvSpPr txBox="1"/>
            <p:nvPr/>
          </p:nvSpPr>
          <p:spPr>
            <a:xfrm>
              <a:off x="619" y="4847"/>
              <a:ext cx="659" cy="1808"/>
            </a:xfrm>
            <a:prstGeom prst="rect">
              <a:avLst/>
            </a:prstGeom>
            <a:ln w="15875">
              <a:solidFill>
                <a:schemeClr val="bg1">
                  <a:lumMod val="50000"/>
                </a:schemeClr>
              </a:solidFill>
            </a:ln>
          </p:spPr>
          <p:txBody>
            <a:bodyPr vert="eaVert" wrap="square" anchor="ctr" anchorCtr="1">
              <a:noAutofit/>
              <a:extLst>
                <a:ext uri="{4A0BC546-FE56-4ADE-93B0-CB8AF2F6F144}">
                  <wpsdc:textFrameExt xmlns:wpsdc="http://www.wps.cn/officeDocument/2022/drawingmlCustomData" type="text"/>
                </a:ext>
              </a:extLst>
            </a:bodyPr>
            <a:p>
              <a:pPr algn="ctr">
                <a:lnSpc>
                  <a:spcPct val="90000"/>
                </a:lnSpc>
              </a:pPr>
              <a:r>
                <a:rPr lang="en-US" altLang="zh-CN" sz="900">
                  <a:latin typeface="CentSchbkCyrill BT" panose="02040603050705020303" charset="0"/>
                  <a:ea typeface="微软雅黑" panose="020B0503020204020204" charset="-122"/>
                  <a:cs typeface="CentSchbkCyrill BT" panose="02040603050705020303" charset="0"/>
                </a:rPr>
                <a:t>U</a:t>
              </a:r>
              <a:r>
                <a:rPr lang="zh-CN" altLang="en-US" sz="900">
                  <a:latin typeface="CentSchbkCyrill BT" panose="02040603050705020303" charset="0"/>
                  <a:ea typeface="微软雅黑" panose="020B0503020204020204" charset="-122"/>
                  <a:cs typeface="CentSchbkCyrill BT" panose="02040603050705020303" charset="0"/>
                </a:rPr>
                <a:t>ser terminal</a:t>
              </a:r>
              <a:endParaRPr lang="zh-CN" altLang="en-US" sz="900">
                <a:latin typeface="CentSchbkCyrill BT" panose="02040603050705020303" charset="0"/>
                <a:ea typeface="微软雅黑" panose="020B0503020204020204" charset="-122"/>
                <a:cs typeface="CentSchbkCyrill BT" panose="02040603050705020303" charset="0"/>
              </a:endParaRPr>
            </a:p>
          </p:txBody>
        </p:sp>
        <p:sp>
          <p:nvSpPr>
            <p:cNvPr id="293" name="文本框 292"/>
            <p:cNvSpPr txBox="1"/>
            <p:nvPr>
              <p:custDataLst>
                <p:tags r:id="rId73"/>
              </p:custDataLst>
            </p:nvPr>
          </p:nvSpPr>
          <p:spPr>
            <a:xfrm>
              <a:off x="618" y="7899"/>
              <a:ext cx="661" cy="1977"/>
            </a:xfrm>
            <a:prstGeom prst="rect">
              <a:avLst/>
            </a:prstGeom>
            <a:ln w="15875">
              <a:solidFill>
                <a:schemeClr val="bg1">
                  <a:lumMod val="50000"/>
                </a:schemeClr>
              </a:solidFill>
            </a:ln>
          </p:spPr>
          <p:txBody>
            <a:bodyPr vert="eaVert" wrap="square" anchor="ctr" anchorCtr="1">
              <a:noAutofit/>
              <a:extLst>
                <a:ext uri="{4A0BC546-FE56-4ADE-93B0-CB8AF2F6F144}">
                  <wpsdc:textFrameExt xmlns:wpsdc="http://www.wps.cn/officeDocument/2022/drawingmlCustomData" type="text"/>
                </a:ext>
              </a:extLst>
            </a:bodyPr>
            <a:p>
              <a:pPr algn="ctr">
                <a:lnSpc>
                  <a:spcPct val="90000"/>
                </a:lnSpc>
              </a:pPr>
              <a:r>
                <a:rPr lang="zh-CN" altLang="en-US" sz="900">
                  <a:latin typeface="CentSchbkCyrill BT" panose="02040603050705020303" charset="0"/>
                  <a:ea typeface="微软雅黑" panose="020B0503020204020204" charset="-122"/>
                  <a:cs typeface="CentSchbkCyrill BT" panose="02040603050705020303" charset="0"/>
                </a:rPr>
                <a:t>Matching quantity switch</a:t>
              </a:r>
              <a:endParaRPr lang="zh-CN" altLang="en-US" sz="900">
                <a:latin typeface="CentSchbkCyrill BT" panose="02040603050705020303" charset="0"/>
                <a:ea typeface="微软雅黑" panose="020B0503020204020204" charset="-122"/>
                <a:cs typeface="CentSchbkCyrill BT" panose="02040603050705020303" charset="0"/>
              </a:endParaRPr>
            </a:p>
          </p:txBody>
        </p:sp>
        <p:cxnSp>
          <p:nvCxnSpPr>
            <p:cNvPr id="294" name="直接连接符 293"/>
            <p:cNvCxnSpPr/>
            <p:nvPr/>
          </p:nvCxnSpPr>
          <p:spPr>
            <a:xfrm>
              <a:off x="3823" y="6965"/>
              <a:ext cx="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9" name="肘形连接符 298"/>
            <p:cNvCxnSpPr>
              <a:endCxn id="280" idx="0"/>
            </p:cNvCxnSpPr>
            <p:nvPr>
              <p:custDataLst>
                <p:tags r:id="rId74"/>
              </p:custDataLst>
            </p:nvPr>
          </p:nvCxnSpPr>
          <p:spPr>
            <a:xfrm rot="5400000">
              <a:off x="1605" y="7321"/>
              <a:ext cx="2435" cy="196"/>
            </a:xfrm>
            <a:prstGeom prst="bentConnector3">
              <a:avLst>
                <a:gd name="adj1" fmla="val 68644"/>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300" name="肘形连接符 299"/>
            <p:cNvCxnSpPr>
              <a:stCxn id="280" idx="2"/>
              <a:endCxn id="282" idx="2"/>
            </p:cNvCxnSpPr>
            <p:nvPr>
              <p:custDataLst>
                <p:tags r:id="rId75"/>
              </p:custDataLst>
            </p:nvPr>
          </p:nvCxnSpPr>
          <p:spPr>
            <a:xfrm rot="5400000" flipV="1">
              <a:off x="4009" y="7630"/>
              <a:ext cx="117" cy="2687"/>
            </a:xfrm>
            <a:prstGeom prst="bentConnector3">
              <a:avLst>
                <a:gd name="adj1" fmla="val 713290"/>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grpSp>
          <p:nvGrpSpPr>
            <p:cNvPr id="290" name="组合 289"/>
            <p:cNvGrpSpPr/>
            <p:nvPr/>
          </p:nvGrpSpPr>
          <p:grpSpPr>
            <a:xfrm>
              <a:off x="2286" y="8637"/>
              <a:ext cx="875" cy="278"/>
              <a:chOff x="1928" y="5345"/>
              <a:chExt cx="875" cy="278"/>
            </a:xfrm>
            <a:solidFill>
              <a:schemeClr val="bg1"/>
            </a:solidFill>
          </p:grpSpPr>
          <p:sp>
            <p:nvSpPr>
              <p:cNvPr id="276" name="圆角矩形 275"/>
              <p:cNvSpPr/>
              <p:nvPr/>
            </p:nvSpPr>
            <p:spPr>
              <a:xfrm>
                <a:off x="1928" y="5345"/>
                <a:ext cx="875" cy="274"/>
              </a:xfrm>
              <a:prstGeom prst="roundRect">
                <a:avLst/>
              </a:prstGeom>
              <a:grp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endParaRPr lang="en-US" altLang="zh-CN">
                  <a:solidFill>
                    <a:schemeClr val="bg1">
                      <a:lumMod val="50000"/>
                    </a:schemeClr>
                  </a:solidFill>
                </a:endParaRPr>
              </a:p>
            </p:txBody>
          </p:sp>
          <p:sp>
            <p:nvSpPr>
              <p:cNvPr id="280" name="文本框 279"/>
              <p:cNvSpPr txBox="1"/>
              <p:nvPr/>
            </p:nvSpPr>
            <p:spPr>
              <a:xfrm>
                <a:off x="1929" y="5345"/>
                <a:ext cx="874" cy="279"/>
              </a:xfrm>
              <a:prstGeom prst="rect">
                <a:avLst/>
              </a:prstGeom>
              <a:grpFill/>
              <a:ln w="34925">
                <a:solidFill>
                  <a:schemeClr val="bg1">
                    <a:lumMod val="50000"/>
                  </a:schemeClr>
                </a:solidFill>
              </a:ln>
            </p:spPr>
            <p:txBody>
              <a:bodyPr>
                <a:noAutofit/>
                <a:extLst>
                  <a:ext uri="{4A0BC546-FE56-4ADE-93B0-CB8AF2F6F144}">
                    <wpsdc:textFrameExt xmlns:wpsdc="http://www.wps.cn/officeDocument/2022/drawingmlCustomData" type="text"/>
                  </a:ext>
                </a:extLst>
              </a:bodyPr>
              <a:p>
                <a:pPr algn="ctr">
                  <a:lnSpc>
                    <a:spcPct val="30000"/>
                  </a:lnSpc>
                </a:pPr>
                <a:r>
                  <a:rPr lang="en-US" altLang="zh-CN" sz="1800">
                    <a:solidFill>
                      <a:schemeClr val="bg1">
                        <a:lumMod val="50000"/>
                      </a:schemeClr>
                    </a:solidFill>
                    <a:latin typeface="Arial" panose="020B0604020202020204" pitchFamily="34" charset="0"/>
                    <a:ea typeface="微软雅黑" panose="020B0503020204020204" charset="-122"/>
                  </a:rPr>
                  <a:t>......</a:t>
                </a:r>
                <a:endParaRPr lang="en-US" altLang="zh-CN" sz="1800">
                  <a:solidFill>
                    <a:schemeClr val="bg1">
                      <a:lumMod val="50000"/>
                    </a:schemeClr>
                  </a:solidFill>
                  <a:latin typeface="Arial" panose="020B0604020202020204" pitchFamily="34" charset="0"/>
                  <a:ea typeface="微软雅黑" panose="020B0503020204020204" charset="-122"/>
                </a:endParaRPr>
              </a:p>
            </p:txBody>
          </p:sp>
        </p:grpSp>
        <p:pic>
          <p:nvPicPr>
            <p:cNvPr id="301" name="图片 300" descr="平板"/>
            <p:cNvPicPr>
              <a:picLocks noChangeAspect="1"/>
            </p:cNvPicPr>
            <p:nvPr>
              <p:custDataLst>
                <p:tags r:id="rId76"/>
              </p:custDataLst>
            </p:nvPr>
          </p:nvPicPr>
          <p:blipFill>
            <a:blip r:embed="rId77"/>
            <a:stretch>
              <a:fillRect/>
            </a:stretch>
          </p:blipFill>
          <p:spPr>
            <a:xfrm>
              <a:off x="7247" y="8250"/>
              <a:ext cx="2374" cy="1140"/>
            </a:xfrm>
            <a:prstGeom prst="rect">
              <a:avLst/>
            </a:prstGeom>
          </p:spPr>
        </p:pic>
        <p:sp>
          <p:nvSpPr>
            <p:cNvPr id="302" name="文本框 301"/>
            <p:cNvSpPr txBox="1"/>
            <p:nvPr/>
          </p:nvSpPr>
          <p:spPr>
            <a:xfrm>
              <a:off x="4029" y="9876"/>
              <a:ext cx="2496" cy="389"/>
            </a:xfrm>
            <a:prstGeom prst="rect">
              <a:avLst/>
            </a:prstGeom>
            <a:ln w="15875">
              <a:solidFill>
                <a:schemeClr val="bg1">
                  <a:lumMod val="50000"/>
                </a:schemeClr>
              </a:solidFill>
            </a:ln>
          </p:spPr>
          <p:txBody>
            <a:bodyPr wrap="square">
              <a:spAutoFit/>
              <a:extLst>
                <a:ext uri="{4A0BC546-FE56-4ADE-93B0-CB8AF2F6F144}">
                  <wpsdc:textFrameExt xmlns:wpsdc="http://www.wps.cn/officeDocument/2022/drawingmlCustomData" type="text"/>
                </a:ext>
              </a:extLst>
            </a:bodyPr>
            <a:p>
              <a:pPr algn="ctr"/>
              <a:r>
                <a:rPr lang="zh-CN" altLang="en-US" sz="900">
                  <a:latin typeface="CentSchbkCyrill BT" panose="02040603050705020303" charset="0"/>
                  <a:ea typeface="微软雅黑" panose="020B0503020204020204" charset="-122"/>
                  <a:cs typeface="CentSchbkCyrill BT" panose="02040603050705020303" charset="0"/>
                </a:rPr>
                <a:t>Workshop router</a:t>
              </a:r>
              <a:endParaRPr lang="zh-CN" altLang="en-US" sz="900">
                <a:latin typeface="CentSchbkCyrill BT" panose="02040603050705020303" charset="0"/>
                <a:ea typeface="微软雅黑" panose="020B0503020204020204" charset="-122"/>
                <a:cs typeface="CentSchbkCyrill BT" panose="02040603050705020303" charset="0"/>
              </a:endParaRPr>
            </a:p>
          </p:txBody>
        </p:sp>
        <p:sp>
          <p:nvSpPr>
            <p:cNvPr id="303" name="文本框 302"/>
            <p:cNvSpPr txBox="1"/>
            <p:nvPr>
              <p:custDataLst>
                <p:tags r:id="rId78"/>
              </p:custDataLst>
            </p:nvPr>
          </p:nvSpPr>
          <p:spPr>
            <a:xfrm>
              <a:off x="7089" y="9500"/>
              <a:ext cx="2703" cy="624"/>
            </a:xfrm>
            <a:prstGeom prst="rect">
              <a:avLst/>
            </a:prstGeom>
            <a:solidFill>
              <a:schemeClr val="accent2">
                <a:lumMod val="40000"/>
                <a:lumOff val="60000"/>
              </a:schemeClr>
            </a:solidFill>
            <a:ln w="15875">
              <a:noFill/>
            </a:ln>
          </p:spPr>
          <p:txBody>
            <a:bodyPr wrap="square">
              <a:spAutoFit/>
              <a:extLst>
                <a:ext uri="{4A0BC546-FE56-4ADE-93B0-CB8AF2F6F144}">
                  <wpsdc:textFrameExt xmlns:wpsdc="http://www.wps.cn/officeDocument/2022/drawingmlCustomData" type="text"/>
                </a:ext>
              </a:extLst>
            </a:bodyPr>
            <a:p>
              <a:pPr algn="ctr"/>
              <a:r>
                <a:rPr lang="zh-CN" altLang="en-US" sz="900">
                  <a:latin typeface="CentSchbkCyrill BT" panose="02040603050705020303" charset="0"/>
                  <a:ea typeface="微软雅黑" panose="020B0503020204020204" charset="-122"/>
                  <a:cs typeface="CentSchbkCyrill BT" panose="02040603050705020303" charset="0"/>
                </a:rPr>
                <a:t>Operation workstation tablet wireless monitoring</a:t>
              </a:r>
              <a:endParaRPr lang="zh-CN" altLang="en-US" sz="900">
                <a:latin typeface="CentSchbkCyrill BT" panose="02040603050705020303" charset="0"/>
                <a:ea typeface="微软雅黑" panose="020B0503020204020204" charset="-122"/>
                <a:cs typeface="CentSchbkCyrill BT" panose="02040603050705020303" charset="0"/>
              </a:endParaRPr>
            </a:p>
          </p:txBody>
        </p:sp>
        <p:cxnSp>
          <p:nvCxnSpPr>
            <p:cNvPr id="306" name="肘形连接符 305"/>
            <p:cNvCxnSpPr>
              <a:stCxn id="25" idx="2"/>
              <a:endCxn id="282" idx="1"/>
            </p:cNvCxnSpPr>
            <p:nvPr>
              <p:custDataLst>
                <p:tags r:id="rId79"/>
              </p:custDataLst>
            </p:nvPr>
          </p:nvCxnSpPr>
          <p:spPr>
            <a:xfrm rot="5400000">
              <a:off x="3855" y="6762"/>
              <a:ext cx="2523" cy="714"/>
            </a:xfrm>
            <a:prstGeom prst="bentConnector4">
              <a:avLst>
                <a:gd name="adj1" fmla="val 37079"/>
                <a:gd name="adj2" fmla="val 152591"/>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sp>
          <p:nvSpPr>
            <p:cNvPr id="310" name="文本框 309"/>
            <p:cNvSpPr txBox="1"/>
            <p:nvPr>
              <p:custDataLst>
                <p:tags r:id="rId80"/>
              </p:custDataLst>
            </p:nvPr>
          </p:nvSpPr>
          <p:spPr>
            <a:xfrm>
              <a:off x="7248" y="5409"/>
              <a:ext cx="2373" cy="623"/>
            </a:xfrm>
            <a:prstGeom prst="rect">
              <a:avLst/>
            </a:prstGeom>
            <a:solidFill>
              <a:schemeClr val="accent2">
                <a:lumMod val="40000"/>
                <a:lumOff val="60000"/>
              </a:schemeClr>
            </a:solidFill>
            <a:ln w="15875">
              <a:noFill/>
            </a:ln>
          </p:spPr>
          <p:txBody>
            <a:bodyPr wrap="square" anchor="ctr" anchorCtr="0">
              <a:noAutofit/>
              <a:extLst>
                <a:ext uri="{4A0BC546-FE56-4ADE-93B0-CB8AF2F6F144}">
                  <wpsdc:textFrameExt xmlns:wpsdc="http://www.wps.cn/officeDocument/2022/drawingmlCustomData" type="text"/>
                </a:ext>
              </a:extLst>
            </a:bodyPr>
            <a:p>
              <a:pPr algn="ctr"/>
              <a:r>
                <a:rPr lang="zh-CN" altLang="en-US" sz="900">
                  <a:latin typeface="CentSchbkCyrill BT" panose="02040603050705020303" charset="0"/>
                  <a:ea typeface="微软雅黑" panose="020B0503020204020204" charset="-122"/>
                  <a:cs typeface="CentSchbkCyrill BT" panose="02040603050705020303" charset="0"/>
                </a:rPr>
                <a:t>Workshop data dashboard</a:t>
              </a:r>
              <a:endParaRPr lang="zh-CN" altLang="en-US" sz="900">
                <a:latin typeface="CentSchbkCyrill BT" panose="02040603050705020303" charset="0"/>
                <a:ea typeface="微软雅黑" panose="020B0503020204020204" charset="-122"/>
                <a:cs typeface="CentSchbkCyrill BT" panose="02040603050705020303" charset="0"/>
              </a:endParaRPr>
            </a:p>
          </p:txBody>
        </p:sp>
        <p:pic>
          <p:nvPicPr>
            <p:cNvPr id="311" name="http://photo-static-api.fotomore.com/creative/vcg/400/version23/VCG41656298529.jpg?uid=386&amp;timestamp=1687657900&amp;sign=a47252a3f084fc8d0c85627ee3a2ba5b" descr="templates\picture_hover\&amp;pky150_sjzg_VCG41656298529&amp;2&amp;src_toppic_inpsrchzd1&amp;"/>
            <p:cNvPicPr>
              <a:picLocks noChangeAspect="1"/>
            </p:cNvPicPr>
            <p:nvPr/>
          </p:nvPicPr>
          <p:blipFill>
            <a:blip r:embed="rId81"/>
            <a:stretch>
              <a:fillRect/>
            </a:stretch>
          </p:blipFill>
          <p:spPr>
            <a:xfrm>
              <a:off x="7552" y="6206"/>
              <a:ext cx="1849" cy="1232"/>
            </a:xfrm>
            <a:prstGeom prst="rect">
              <a:avLst/>
            </a:prstGeom>
          </p:spPr>
        </p:pic>
        <p:sp>
          <p:nvSpPr>
            <p:cNvPr id="312" name="文本框 311"/>
            <p:cNvSpPr txBox="1"/>
            <p:nvPr>
              <p:custDataLst>
                <p:tags r:id="rId82"/>
              </p:custDataLst>
            </p:nvPr>
          </p:nvSpPr>
          <p:spPr>
            <a:xfrm>
              <a:off x="7248" y="7448"/>
              <a:ext cx="2373" cy="561"/>
            </a:xfrm>
            <a:prstGeom prst="rect">
              <a:avLst/>
            </a:prstGeom>
            <a:solidFill>
              <a:schemeClr val="accent2">
                <a:lumMod val="40000"/>
                <a:lumOff val="60000"/>
              </a:schemeClr>
            </a:solidFill>
            <a:ln w="15875">
              <a:noFill/>
            </a:ln>
          </p:spPr>
          <p:txBody>
            <a:bodyPr wrap="square" anchor="ctr" anchorCtr="0">
              <a:noAutofit/>
              <a:extLst>
                <a:ext uri="{4A0BC546-FE56-4ADE-93B0-CB8AF2F6F144}">
                  <wpsdc:textFrameExt xmlns:wpsdc="http://www.wps.cn/officeDocument/2022/drawingmlCustomData" type="text"/>
                </a:ext>
              </a:extLst>
            </a:bodyPr>
            <a:p>
              <a:pPr algn="ctr"/>
              <a:r>
                <a:rPr lang="zh-CN" altLang="en-US" sz="900">
                  <a:latin typeface="CentSchbkCyrill BT" panose="02040603050705020303" charset="0"/>
                  <a:ea typeface="微软雅黑" panose="020B0503020204020204" charset="-122"/>
                  <a:cs typeface="CentSchbkCyrill BT" panose="02040603050705020303" charset="0"/>
                </a:rPr>
                <a:t>Management Office</a:t>
              </a:r>
              <a:endParaRPr lang="zh-CN" altLang="en-US" sz="900">
                <a:latin typeface="CentSchbkCyrill BT" panose="02040603050705020303" charset="0"/>
                <a:ea typeface="微软雅黑" panose="020B0503020204020204" charset="-122"/>
                <a:cs typeface="CentSchbkCyrill BT" panose="02040603050705020303" charset="0"/>
              </a:endParaRPr>
            </a:p>
          </p:txBody>
        </p:sp>
        <p:cxnSp>
          <p:nvCxnSpPr>
            <p:cNvPr id="314" name="肘形连接符 313"/>
            <p:cNvCxnSpPr>
              <a:stCxn id="282" idx="3"/>
              <a:endCxn id="301" idx="1"/>
            </p:cNvCxnSpPr>
            <p:nvPr>
              <p:custDataLst>
                <p:tags r:id="rId83"/>
              </p:custDataLst>
            </p:nvPr>
          </p:nvCxnSpPr>
          <p:spPr>
            <a:xfrm>
              <a:off x="6063" y="8381"/>
              <a:ext cx="1184" cy="439"/>
            </a:xfrm>
            <a:prstGeom prst="bentConnector3">
              <a:avLst>
                <a:gd name="adj1" fmla="val 50000"/>
              </a:avLst>
            </a:prstGeom>
            <a:ln w="28575" cmpd="sng">
              <a:solidFill>
                <a:srgbClr val="FCA32F"/>
              </a:solidFill>
              <a:prstDash val="sysDot"/>
            </a:ln>
          </p:spPr>
          <p:style>
            <a:lnRef idx="1">
              <a:schemeClr val="accent1"/>
            </a:lnRef>
            <a:fillRef idx="0">
              <a:schemeClr val="accent1"/>
            </a:fillRef>
            <a:effectRef idx="0">
              <a:schemeClr val="accent1"/>
            </a:effectRef>
            <a:fontRef idx="minor">
              <a:schemeClr val="tx1"/>
            </a:fontRef>
          </p:style>
        </p:cxnSp>
        <p:cxnSp>
          <p:nvCxnSpPr>
            <p:cNvPr id="316" name="肘形连接符 315"/>
            <p:cNvCxnSpPr>
              <a:stCxn id="25" idx="3"/>
            </p:cNvCxnSpPr>
            <p:nvPr>
              <p:custDataLst>
                <p:tags r:id="rId84"/>
              </p:custDataLst>
            </p:nvPr>
          </p:nvCxnSpPr>
          <p:spPr>
            <a:xfrm flipV="1">
              <a:off x="5950" y="4577"/>
              <a:ext cx="1602" cy="804"/>
            </a:xfrm>
            <a:prstGeom prst="bentConnector3">
              <a:avLst>
                <a:gd name="adj1" fmla="val 50000"/>
              </a:avLst>
            </a:prstGeom>
            <a:ln w="28575" cmpd="sng">
              <a:solidFill>
                <a:srgbClr val="FCA32F"/>
              </a:solidFill>
              <a:prstDash val="sysDot"/>
            </a:ln>
          </p:spPr>
          <p:style>
            <a:lnRef idx="1">
              <a:schemeClr val="accent1"/>
            </a:lnRef>
            <a:fillRef idx="0">
              <a:schemeClr val="accent1"/>
            </a:fillRef>
            <a:effectRef idx="0">
              <a:schemeClr val="accent1"/>
            </a:effectRef>
            <a:fontRef idx="minor">
              <a:schemeClr val="tx1"/>
            </a:fontRef>
          </p:style>
        </p:cxnSp>
        <p:cxnSp>
          <p:nvCxnSpPr>
            <p:cNvPr id="317" name="肘形连接符 316"/>
            <p:cNvCxnSpPr>
              <a:stCxn id="25" idx="3"/>
              <a:endCxn id="311" idx="1"/>
            </p:cNvCxnSpPr>
            <p:nvPr>
              <p:custDataLst>
                <p:tags r:id="rId85"/>
              </p:custDataLst>
            </p:nvPr>
          </p:nvCxnSpPr>
          <p:spPr>
            <a:xfrm>
              <a:off x="5950" y="5381"/>
              <a:ext cx="1602" cy="1441"/>
            </a:xfrm>
            <a:prstGeom prst="bentConnector3">
              <a:avLst>
                <a:gd name="adj1" fmla="val 50000"/>
              </a:avLst>
            </a:prstGeom>
            <a:ln w="28575" cmpd="sng">
              <a:solidFill>
                <a:srgbClr val="FCA32F"/>
              </a:solidFill>
              <a:prstDash val="sysDot"/>
            </a:ln>
          </p:spPr>
          <p:style>
            <a:lnRef idx="1">
              <a:schemeClr val="accent1"/>
            </a:lnRef>
            <a:fillRef idx="0">
              <a:schemeClr val="accent1"/>
            </a:fillRef>
            <a:effectRef idx="0">
              <a:schemeClr val="accent1"/>
            </a:effectRef>
            <a:fontRef idx="minor">
              <a:schemeClr val="tx1"/>
            </a:fontRef>
          </p:style>
        </p:cxnSp>
        <p:pic>
          <p:nvPicPr>
            <p:cNvPr id="307" name="http://photo-static-api.fotomore.com/creative/vcg/400/new/VCG41N1188839112.jpg?uid=386&amp;timestamp=1687657295&amp;sign=d3a655b6d2965397cee802f22b6f167b" descr="templates\picture_hover\&amp;pky350_sjzg_VCG41N1188839112&amp;2&amp;src_toppic_inpsrchzd1&amp;"/>
            <p:cNvPicPr>
              <a:picLocks noChangeAspect="1"/>
            </p:cNvPicPr>
            <p:nvPr/>
          </p:nvPicPr>
          <p:blipFill>
            <a:blip r:embed="rId86"/>
            <a:srcRect l="4657" t="10971" r="54587" b="10522"/>
            <a:stretch>
              <a:fillRect/>
            </a:stretch>
          </p:blipFill>
          <p:spPr>
            <a:xfrm>
              <a:off x="7506" y="4017"/>
              <a:ext cx="1856" cy="1392"/>
            </a:xfrm>
            <a:prstGeom prst="rect">
              <a:avLst/>
            </a:prstGeom>
          </p:spPr>
        </p:pic>
        <p:cxnSp>
          <p:nvCxnSpPr>
            <p:cNvPr id="321" name="直接连接符 320"/>
            <p:cNvCxnSpPr/>
            <p:nvPr/>
          </p:nvCxnSpPr>
          <p:spPr>
            <a:xfrm>
              <a:off x="2587" y="4152"/>
              <a:ext cx="800" cy="0"/>
            </a:xfrm>
            <a:prstGeom prst="line">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custDataLst>
                <p:tags r:id="rId87"/>
              </p:custDataLst>
            </p:nvPr>
          </p:nvCxnSpPr>
          <p:spPr>
            <a:xfrm>
              <a:off x="2587" y="4607"/>
              <a:ext cx="800" cy="0"/>
            </a:xfrm>
            <a:prstGeom prst="line">
              <a:avLst/>
            </a:prstGeom>
            <a:ln w="25400" cmpd="sng">
              <a:solidFill>
                <a:srgbClr val="FCA32F"/>
              </a:solidFill>
              <a:prstDash val="sysDot"/>
            </a:ln>
          </p:spPr>
          <p:style>
            <a:lnRef idx="1">
              <a:schemeClr val="accent1"/>
            </a:lnRef>
            <a:fillRef idx="0">
              <a:schemeClr val="accent1"/>
            </a:fillRef>
            <a:effectRef idx="0">
              <a:schemeClr val="accent1"/>
            </a:effectRef>
            <a:fontRef idx="minor">
              <a:schemeClr val="tx1"/>
            </a:fontRef>
          </p:style>
        </p:cxnSp>
        <p:sp>
          <p:nvSpPr>
            <p:cNvPr id="323" name="文本框 322"/>
            <p:cNvSpPr txBox="1"/>
            <p:nvPr>
              <p:custDataLst>
                <p:tags r:id="rId88"/>
              </p:custDataLst>
            </p:nvPr>
          </p:nvSpPr>
          <p:spPr>
            <a:xfrm>
              <a:off x="-28" y="3878"/>
              <a:ext cx="1557" cy="389"/>
            </a:xfrm>
            <a:prstGeom prst="rect">
              <a:avLst/>
            </a:prstGeom>
            <a:ln w="15875">
              <a:noFill/>
            </a:ln>
          </p:spPr>
          <p:txBody>
            <a:bodyPr wrap="square">
              <a:spAutoFit/>
              <a:extLst>
                <a:ext uri="{4A0BC546-FE56-4ADE-93B0-CB8AF2F6F144}">
                  <wpsdc:textFrameExt xmlns:wpsdc="http://www.wps.cn/officeDocument/2022/drawingmlCustomData" type="text"/>
                </a:ext>
              </a:extLst>
            </a:bodyPr>
            <a:p>
              <a:pPr algn="l"/>
              <a:r>
                <a:rPr lang="zh-CN" altLang="en-US" sz="900">
                  <a:latin typeface="CentSchbkCyrill BT" panose="02040603050705020303" charset="0"/>
                  <a:ea typeface="微软雅黑" panose="020B0503020204020204" charset="-122"/>
                  <a:cs typeface="CentSchbkCyrill BT" panose="02040603050705020303" charset="0"/>
                  <a:sym typeface="+mn-ea"/>
                </a:rPr>
                <a:t>Wired layout</a:t>
              </a:r>
              <a:endParaRPr lang="zh-CN" altLang="en-US" sz="900">
                <a:latin typeface="CentSchbkCyrill BT" panose="02040603050705020303" charset="0"/>
                <a:ea typeface="微软雅黑" panose="020B0503020204020204" charset="-122"/>
                <a:cs typeface="CentSchbkCyrill BT" panose="02040603050705020303" charset="0"/>
                <a:sym typeface="+mn-ea"/>
              </a:endParaRPr>
            </a:p>
          </p:txBody>
        </p:sp>
        <p:sp>
          <p:nvSpPr>
            <p:cNvPr id="324" name="文本框 323"/>
            <p:cNvSpPr txBox="1"/>
            <p:nvPr>
              <p:custDataLst>
                <p:tags r:id="rId89"/>
              </p:custDataLst>
            </p:nvPr>
          </p:nvSpPr>
          <p:spPr>
            <a:xfrm>
              <a:off x="-28" y="4312"/>
              <a:ext cx="2181" cy="389"/>
            </a:xfrm>
            <a:prstGeom prst="rect">
              <a:avLst/>
            </a:prstGeom>
            <a:ln w="15875">
              <a:noFill/>
            </a:ln>
          </p:spPr>
          <p:txBody>
            <a:bodyPr wrap="square">
              <a:spAutoFit/>
              <a:extLst>
                <a:ext uri="{4A0BC546-FE56-4ADE-93B0-CB8AF2F6F144}">
                  <wpsdc:textFrameExt xmlns:wpsdc="http://www.wps.cn/officeDocument/2022/drawingmlCustomData" type="text"/>
                </a:ext>
              </a:extLst>
            </a:bodyPr>
            <a:p>
              <a:pPr algn="l"/>
              <a:r>
                <a:rPr lang="zh-CN" altLang="en-US" sz="900">
                  <a:latin typeface="CentSchbkCyrill BT" panose="02040603050705020303" charset="0"/>
                  <a:ea typeface="微软雅黑" panose="020B0503020204020204" charset="-122"/>
                  <a:cs typeface="CentSchbkCyrill BT" panose="02040603050705020303" charset="0"/>
                </a:rPr>
                <a:t>Wireless transmission</a:t>
              </a:r>
              <a:endParaRPr lang="zh-CN" altLang="en-US" sz="900">
                <a:latin typeface="CentSchbkCyrill BT" panose="02040603050705020303" charset="0"/>
                <a:ea typeface="微软雅黑" panose="020B0503020204020204" charset="-122"/>
                <a:cs typeface="CentSchbkCyrill BT" panose="02040603050705020303" charset="0"/>
              </a:endParaRPr>
            </a:p>
          </p:txBody>
        </p:sp>
        <p:sp>
          <p:nvSpPr>
            <p:cNvPr id="325" name="L 形 324"/>
            <p:cNvSpPr/>
            <p:nvPr/>
          </p:nvSpPr>
          <p:spPr>
            <a:xfrm rot="16200000">
              <a:off x="3636" y="4430"/>
              <a:ext cx="332" cy="316"/>
            </a:xfrm>
            <a:prstGeom prst="corner">
              <a:avLst>
                <a:gd name="adj1" fmla="val 10294"/>
                <a:gd name="adj2" fmla="val 931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6" name="L 形 325"/>
            <p:cNvSpPr/>
            <p:nvPr>
              <p:custDataLst>
                <p:tags r:id="rId90"/>
              </p:custDataLst>
            </p:nvPr>
          </p:nvSpPr>
          <p:spPr>
            <a:xfrm rot="5400000">
              <a:off x="-492" y="3912"/>
              <a:ext cx="332" cy="316"/>
            </a:xfrm>
            <a:prstGeom prst="corner">
              <a:avLst>
                <a:gd name="adj1" fmla="val 10294"/>
                <a:gd name="adj2" fmla="val 931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0.1最近7天OK数"/>
            <p:cNvPicPr>
              <a:picLocks noChangeAspect="1"/>
            </p:cNvPicPr>
            <p:nvPr/>
          </p:nvPicPr>
          <p:blipFill>
            <a:blip r:embed="rId91"/>
            <a:stretch>
              <a:fillRect/>
            </a:stretch>
          </p:blipFill>
          <p:spPr>
            <a:xfrm>
              <a:off x="7552" y="4047"/>
              <a:ext cx="1767" cy="1038"/>
            </a:xfrm>
            <a:prstGeom prst="rect">
              <a:avLst/>
            </a:prstGeom>
          </p:spPr>
        </p:pic>
        <p:pic>
          <p:nvPicPr>
            <p:cNvPr id="4" name="图片 3" descr="0.1最近7天OK数"/>
            <p:cNvPicPr>
              <a:picLocks noChangeAspect="1"/>
            </p:cNvPicPr>
            <p:nvPr>
              <p:custDataLst>
                <p:tags r:id="rId92"/>
              </p:custDataLst>
            </p:nvPr>
          </p:nvPicPr>
          <p:blipFill>
            <a:blip r:embed="rId91"/>
            <a:stretch>
              <a:fillRect/>
            </a:stretch>
          </p:blipFill>
          <p:spPr>
            <a:xfrm>
              <a:off x="10039" y="5382"/>
              <a:ext cx="7884" cy="4456"/>
            </a:xfrm>
            <a:prstGeom prst="rect">
              <a:avLst/>
            </a:prstGeom>
          </p:spPr>
        </p:pic>
        <p:cxnSp>
          <p:nvCxnSpPr>
            <p:cNvPr id="5" name="肘形连接符 4"/>
            <p:cNvCxnSpPr>
              <a:endCxn id="4" idx="0"/>
            </p:cNvCxnSpPr>
            <p:nvPr>
              <p:custDataLst>
                <p:tags r:id="rId93"/>
              </p:custDataLst>
            </p:nvPr>
          </p:nvCxnSpPr>
          <p:spPr>
            <a:xfrm>
              <a:off x="9374" y="4529"/>
              <a:ext cx="4607" cy="853"/>
            </a:xfrm>
            <a:prstGeom prst="bentConnector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94"/>
              </p:custDataLst>
            </p:nvPr>
          </p:nvSpPr>
          <p:spPr>
            <a:xfrm>
              <a:off x="4029" y="3968"/>
              <a:ext cx="2496" cy="389"/>
            </a:xfrm>
            <a:prstGeom prst="rect">
              <a:avLst/>
            </a:prstGeom>
            <a:ln w="15875">
              <a:solidFill>
                <a:schemeClr val="bg1">
                  <a:lumMod val="50000"/>
                </a:schemeClr>
              </a:solidFill>
            </a:ln>
          </p:spPr>
          <p:txBody>
            <a:bodyPr wrap="square">
              <a:spAutoFit/>
              <a:extLst>
                <a:ext uri="{4A0BC546-FE56-4ADE-93B0-CB8AF2F6F144}">
                  <wpsdc:textFrameExt xmlns:wpsdc="http://www.wps.cn/officeDocument/2022/drawingmlCustomData" type="text"/>
                </a:ext>
              </a:extLst>
            </a:bodyPr>
            <a:p>
              <a:pPr algn="ctr"/>
              <a:r>
                <a:rPr lang="zh-CN" altLang="en-US" sz="900">
                  <a:latin typeface="CentSchbkCyrill BT" panose="02040603050705020303" charset="0"/>
                  <a:ea typeface="微软雅黑" panose="020B0503020204020204" charset="-122"/>
                  <a:cs typeface="CentSchbkCyrill BT" panose="02040603050705020303" charset="0"/>
                </a:rPr>
                <a:t>Corporate network</a:t>
              </a:r>
              <a:endParaRPr lang="zh-CN" altLang="en-US" sz="900">
                <a:latin typeface="CentSchbkCyrill BT" panose="02040603050705020303" charset="0"/>
                <a:ea typeface="微软雅黑" panose="020B0503020204020204" charset="-122"/>
                <a:cs typeface="CentSchbkCyrill BT" panose="02040603050705020303" charset="0"/>
              </a:endParaRPr>
            </a:p>
          </p:txBody>
        </p:sp>
        <p:cxnSp>
          <p:nvCxnSpPr>
            <p:cNvPr id="7" name="肘形连接符 6"/>
            <p:cNvCxnSpPr>
              <a:stCxn id="49" idx="2"/>
              <a:endCxn id="280" idx="0"/>
            </p:cNvCxnSpPr>
            <p:nvPr>
              <p:custDataLst>
                <p:tags r:id="rId95"/>
              </p:custDataLst>
            </p:nvPr>
          </p:nvCxnSpPr>
          <p:spPr>
            <a:xfrm rot="5400000" flipV="1">
              <a:off x="1056" y="6968"/>
              <a:ext cx="3197" cy="140"/>
            </a:xfrm>
            <a:prstGeom prst="bentConnector3">
              <a:avLst>
                <a:gd name="adj1" fmla="val 75993"/>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835469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sz="3200" dirty="0">
                <a:latin typeface="CentSchbkCyrill BT" panose="02040603050705020303" charset="0"/>
                <a:ea typeface="微软雅黑" panose="020B0503020204020204" charset="-122"/>
                <a:cs typeface="CentSchbkCyrill BT" panose="02040603050705020303" charset="0"/>
              </a:rPr>
              <a:t>2. Product Upgrade - Production Efficiency</a:t>
            </a:r>
            <a:endParaRPr sz="3200" dirty="0">
              <a:latin typeface="CentSchbkCyrill BT" panose="02040603050705020303" charset="0"/>
              <a:ea typeface="微软雅黑" panose="020B0503020204020204" charset="-122"/>
              <a:cs typeface="CentSchbkCyrill BT" panose="02040603050705020303" charset="0"/>
            </a:endParaRPr>
          </a:p>
        </p:txBody>
      </p:sp>
      <p:graphicFrame>
        <p:nvGraphicFramePr>
          <p:cNvPr id="4" name="表格 3"/>
          <p:cNvGraphicFramePr/>
          <p:nvPr>
            <p:custDataLst>
              <p:tags r:id="rId3"/>
            </p:custDataLst>
          </p:nvPr>
        </p:nvGraphicFramePr>
        <p:xfrm>
          <a:off x="793115" y="1433830"/>
          <a:ext cx="10234930" cy="2363470"/>
        </p:xfrm>
        <a:graphic>
          <a:graphicData uri="http://schemas.openxmlformats.org/drawingml/2006/table">
            <a:tbl>
              <a:tblPr>
                <a:tableStyleId>{E8B1032C-EA38-4F05-BA0D-38AFFFC7BED3}</a:tableStyleId>
              </a:tblPr>
              <a:tblGrid>
                <a:gridCol w="1207135"/>
                <a:gridCol w="4149725"/>
                <a:gridCol w="4878070"/>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fontAlgn="auto" hangingPunct="0">
                        <a:lnSpc>
                          <a:spcPts val="2160"/>
                        </a:lnSpc>
                        <a:spcBef>
                          <a:spcPts val="0"/>
                        </a:spcBef>
                        <a:spcAft>
                          <a:spcPts val="0"/>
                        </a:spcAft>
                        <a:buNone/>
                      </a:pPr>
                      <a:r>
                        <a:rPr lang="zh-CN" altLang="en-US" sz="1600" dirty="0">
                          <a:solidFill>
                            <a:schemeClr val="bg1"/>
                          </a:solidFill>
                          <a:uFillTx/>
                          <a:latin typeface="CentSchbkCyrill BT" panose="02040603050705020303" charset="0"/>
                          <a:ea typeface="黑体" panose="02010609060101010101" charset="-122"/>
                          <a:cs typeface="CentSchbkCyrill BT" panose="02040603050705020303" charset="0"/>
                          <a:sym typeface="+mn-ea"/>
                        </a:rPr>
                        <a:t>Third generation mold monitor</a:t>
                      </a:r>
                      <a:endParaRPr lang="zh-CN" altLang="en-US" sz="1600" b="0" spc="130"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600" dirty="0">
                          <a:solidFill>
                            <a:schemeClr val="bg1"/>
                          </a:solidFill>
                          <a:uFillTx/>
                          <a:latin typeface="CentSchbkCyrill BT" panose="02040603050705020303" charset="0"/>
                          <a:ea typeface="黑体" panose="02010609060101010101" charset="-122"/>
                          <a:cs typeface="CentSchbkCyrill BT" panose="02040603050705020303" charset="0"/>
                          <a:sym typeface="+mn-ea"/>
                        </a:rPr>
                        <a:t>Fourth generation intelligent mold monitor</a:t>
                      </a:r>
                      <a:endParaRPr lang="zh-CN" altLang="en-US" sz="1600" b="0"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8B03"/>
                    </a:solidFill>
                  </a:tcPr>
                </a:tc>
              </a:tr>
              <a:tr h="643890">
                <a:tc>
                  <a:txBody>
                    <a:bodyPr/>
                    <a:p>
                      <a:pPr lvl="0" indent="0" algn="ctr" eaLnBrk="0" fontAlgn="auto" hangingPunct="0">
                        <a:lnSpc>
                          <a:spcPct val="120000"/>
                        </a:lnSpc>
                        <a:spcBef>
                          <a:spcPts val="0"/>
                        </a:spcBef>
                        <a:spcAft>
                          <a:spcPts val="0"/>
                        </a:spcAft>
                        <a:buNone/>
                      </a:pPr>
                      <a:r>
                        <a:rPr lang="zh-CN" altLang="en-US" sz="1000" b="1" dirty="0">
                          <a:solidFill>
                            <a:schemeClr val="bg1"/>
                          </a:solidFill>
                          <a:uFillTx/>
                          <a:latin typeface="CentSchbkCyrill BT" panose="02040603050705020303" charset="0"/>
                          <a:ea typeface="阿里巴巴普惠体" panose="00020600040101010101" charset="-122"/>
                          <a:cs typeface="CentSchbkCyrill BT" panose="02040603050705020303" charset="0"/>
                          <a:sym typeface="+mn-ea"/>
                        </a:rPr>
                        <a:t>Debugging and upgrading methods</a:t>
                      </a:r>
                      <a:endParaRPr lang="zh-CN" altLang="en-US" sz="1000" b="1" dirty="0">
                        <a:solidFill>
                          <a:schemeClr val="bg1"/>
                        </a:solidFill>
                        <a:uFillTx/>
                        <a:latin typeface="CentSchbkCyrill BT" panose="02040603050705020303" charset="0"/>
                        <a:ea typeface="阿里巴巴普惠体" panose="0002060004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l" eaLnBrk="0" fontAlgn="auto" hangingPunct="0">
                        <a:lnSpc>
                          <a:spcPct val="110000"/>
                        </a:lnSpc>
                        <a:spcBef>
                          <a:spcPts val="0"/>
                        </a:spcBef>
                        <a:spcAft>
                          <a:spcPts val="0"/>
                        </a:spcAft>
                        <a:buNone/>
                      </a:pPr>
                      <a:r>
                        <a:rPr lang="zh-CN" altLang="en-US" sz="1000" dirty="0">
                          <a:solidFill>
                            <a:schemeClr val="tx1"/>
                          </a:solidFill>
                          <a:uFillTx/>
                          <a:latin typeface="CentSchbkCyrill BT" panose="02040603050705020303" charset="0"/>
                          <a:ea typeface="黑体" panose="02010609060101010101" charset="-122"/>
                          <a:cs typeface="CentSchbkCyrill BT" panose="02040603050705020303" charset="0"/>
                          <a:sym typeface="+mn-ea"/>
                        </a:rPr>
                        <a:t>Program issues and system upgrades require engineers to handle them </a:t>
                      </a:r>
                      <a:r>
                        <a:rPr lang="zh-CN" altLang="en-US" sz="1200" dirty="0">
                          <a:solidFill>
                            <a:schemeClr val="tx1"/>
                          </a:solidFill>
                          <a:uFillTx/>
                          <a:latin typeface="CentSchbkCyrill BT" panose="02040603050705020303" charset="0"/>
                          <a:ea typeface="黑体" panose="02010609060101010101" charset="-122"/>
                          <a:cs typeface="CentSchbkCyrill BT" panose="02040603050705020303" charset="0"/>
                          <a:sym typeface="+mn-ea"/>
                        </a:rPr>
                        <a:t>on</a:t>
                      </a:r>
                      <a:r>
                        <a:rPr lang="zh-CN" altLang="en-US" sz="1000" dirty="0">
                          <a:solidFill>
                            <a:schemeClr val="tx1"/>
                          </a:solidFill>
                          <a:uFillTx/>
                          <a:latin typeface="CentSchbkCyrill BT" panose="02040603050705020303" charset="0"/>
                          <a:ea typeface="黑体" panose="02010609060101010101" charset="-122"/>
                          <a:cs typeface="CentSchbkCyrill BT" panose="02040603050705020303" charset="0"/>
                          <a:sym typeface="+mn-ea"/>
                        </a:rPr>
                        <a:t>-site, with latency</a:t>
                      </a:r>
                      <a:endParaRPr lang="zh-CN" altLang="en-US" sz="1000" dirty="0">
                        <a:solidFill>
                          <a:schemeClr val="tx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just" eaLnBrk="0" fontAlgn="auto" hangingPunct="0">
                        <a:lnSpc>
                          <a:spcPct val="120000"/>
                        </a:lnSpc>
                        <a:spcBef>
                          <a:spcPts val="0"/>
                        </a:spcBef>
                        <a:spcAft>
                          <a:spcPts val="0"/>
                        </a:spcAft>
                        <a:buNone/>
                      </a:pPr>
                      <a:r>
                        <a:rPr lang="zh-CN" altLang="en-US" sz="1100" dirty="0">
                          <a:solidFill>
                            <a:schemeClr val="tx1"/>
                          </a:solidFill>
                          <a:uFillTx/>
                          <a:latin typeface="CentSchbkCyrill BT" panose="02040603050705020303" charset="0"/>
                          <a:ea typeface="黑体" panose="02010609060101010101" charset="-122"/>
                          <a:cs typeface="CentSchbkCyrill BT" panose="02040603050705020303" charset="0"/>
                          <a:sym typeface="+mn-ea"/>
                        </a:rPr>
                        <a:t>Can connect to the internet for online backend debugging and online upgrade</a:t>
                      </a:r>
                      <a:endParaRPr lang="zh-CN" altLang="en-US" sz="1100" dirty="0">
                        <a:solidFill>
                          <a:schemeClr val="tx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r h="647700">
                <a:tc>
                  <a:txBody>
                    <a:bodyPr/>
                    <a:p>
                      <a:pPr lvl="0" indent="0" algn="ctr" eaLnBrk="0" fontAlgn="auto" hangingPunct="0">
                        <a:lnSpc>
                          <a:spcPct val="120000"/>
                        </a:lnSpc>
                        <a:spcBef>
                          <a:spcPts val="0"/>
                        </a:spcBef>
                        <a:spcAft>
                          <a:spcPts val="0"/>
                        </a:spcAft>
                        <a:buNone/>
                      </a:pPr>
                      <a:r>
                        <a:rPr lang="zh-CN" altLang="en-US" sz="1200" b="1" dirty="0">
                          <a:solidFill>
                            <a:schemeClr val="bg1"/>
                          </a:solidFill>
                          <a:uFillTx/>
                          <a:latin typeface="CentSchbkCyrill BT" panose="02040603050705020303" charset="0"/>
                          <a:ea typeface="黑体" panose="02010609060101010101" charset="-122"/>
                          <a:cs typeface="CentSchbkCyrill BT" panose="02040603050705020303" charset="0"/>
                          <a:sym typeface="+mn-ea"/>
                        </a:rPr>
                        <a:t>Imaging effect</a:t>
                      </a:r>
                      <a:endParaRPr lang="zh-CN" altLang="en-US" sz="1200" b="1"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just" eaLnBrk="0" fontAlgn="auto" hangingPunct="0">
                        <a:lnSpc>
                          <a:spcPct val="110000"/>
                        </a:lnSpc>
                        <a:spcBef>
                          <a:spcPts val="0"/>
                        </a:spcBef>
                        <a:spcAft>
                          <a:spcPts val="0"/>
                        </a:spcAft>
                        <a:buNone/>
                      </a:pPr>
                      <a:r>
                        <a:rPr lang="zh-CN" altLang="en-US" sz="1100" dirty="0">
                          <a:solidFill>
                            <a:schemeClr val="tx1"/>
                          </a:solidFill>
                          <a:uFillTx/>
                          <a:latin typeface="CentSchbkCyrill BT" panose="02040603050705020303" charset="0"/>
                          <a:ea typeface="黑体" panose="02010609060101010101" charset="-122"/>
                          <a:cs typeface="CentSchbkCyrill BT" panose="02040603050705020303" charset="0"/>
                          <a:sym typeface="+mn-ea"/>
                        </a:rPr>
                        <a:t>Traditional industrial cameras have poor imaging clarity in specific low light environments, making it easier to misjudge alarms</a:t>
                      </a:r>
                      <a:endParaRPr lang="zh-CN" altLang="en-US" sz="1100" dirty="0">
                        <a:solidFill>
                          <a:schemeClr val="tx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just" eaLnBrk="0" fontAlgn="auto" hangingPunct="0">
                        <a:lnSpc>
                          <a:spcPct val="110000"/>
                        </a:lnSpc>
                        <a:spcBef>
                          <a:spcPts val="0"/>
                        </a:spcBef>
                        <a:spcAft>
                          <a:spcPts val="0"/>
                        </a:spcAft>
                        <a:buNone/>
                      </a:pPr>
                      <a:r>
                        <a:rPr lang="zh-CN" sz="1100" dirty="0">
                          <a:solidFill>
                            <a:schemeClr val="tx1"/>
                          </a:solidFill>
                          <a:uFillTx/>
                          <a:latin typeface="CentSchbkCyrill BT" panose="02040603050705020303" charset="0"/>
                          <a:ea typeface="黑体" panose="02010609060101010101" charset="-122"/>
                          <a:cs typeface="CentSchbkCyrill BT" panose="02040603050705020303" charset="0"/>
                          <a:sym typeface="+mn-ea"/>
                        </a:rPr>
                        <a:t>Adopting self-developed cameras, further improving imaging resolution and effectively reducing misjudgment rates</a:t>
                      </a:r>
                      <a:endParaRPr lang="zh-CN" sz="1100" dirty="0">
                        <a:solidFill>
                          <a:schemeClr val="tx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r h="647700">
                <a:tc>
                  <a:txBody>
                    <a:bodyPr/>
                    <a:p>
                      <a:pPr lvl="0" indent="0" algn="ctr" eaLnBrk="0" fontAlgn="auto" hangingPunct="0">
                        <a:lnSpc>
                          <a:spcPct val="120000"/>
                        </a:lnSpc>
                        <a:spcBef>
                          <a:spcPts val="0"/>
                        </a:spcBef>
                        <a:spcAft>
                          <a:spcPts val="0"/>
                        </a:spcAft>
                        <a:buNone/>
                      </a:pPr>
                      <a:r>
                        <a:rPr lang="zh-CN" altLang="en-US" sz="1200" b="1" dirty="0">
                          <a:solidFill>
                            <a:schemeClr val="bg1"/>
                          </a:solidFill>
                          <a:uFillTx/>
                          <a:latin typeface="CentSchbkCyrill BT" panose="02040603050705020303" charset="0"/>
                          <a:ea typeface="黑体" panose="02010609060101010101" charset="-122"/>
                          <a:cs typeface="CentSchbkCyrill BT" panose="02040603050705020303" charset="0"/>
                          <a:sym typeface="+mn-ea"/>
                        </a:rPr>
                        <a:t>Convenience of operation</a:t>
                      </a:r>
                      <a:endParaRPr lang="zh-CN" altLang="en-US" sz="1200" b="1"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just" eaLnBrk="0" fontAlgn="auto" hangingPunct="0">
                        <a:lnSpc>
                          <a:spcPct val="110000"/>
                        </a:lnSpc>
                        <a:spcBef>
                          <a:spcPts val="0"/>
                        </a:spcBef>
                        <a:spcAft>
                          <a:spcPts val="0"/>
                        </a:spcAft>
                        <a:buNone/>
                      </a:pPr>
                      <a:r>
                        <a:rPr lang="zh-CN" altLang="en-US" sz="1000" b="0" dirty="0">
                          <a:solidFill>
                            <a:schemeClr val="tx1"/>
                          </a:solidFill>
                          <a:uFillTx/>
                          <a:latin typeface="CentSchbkCyrill BT" panose="02040603050705020303" charset="0"/>
                          <a:ea typeface="黑体" panose="02010609060101010101" charset="-122"/>
                          <a:cs typeface="CentSchbkCyrill BT" panose="02040603050705020303" charset="0"/>
                          <a:sym typeface="+mn-ea"/>
                        </a:rPr>
                        <a:t>The operating terminal needs to be wired and fixed next to the mold. In case of mold abnormalities, the staff should monitor and handle them at the terminal</a:t>
                      </a:r>
                      <a:endParaRPr lang="zh-CN" altLang="en-US" sz="1000" b="0" dirty="0">
                        <a:solidFill>
                          <a:schemeClr val="tx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just" eaLnBrk="0" fontAlgn="auto" hangingPunct="0">
                        <a:lnSpc>
                          <a:spcPct val="110000"/>
                        </a:lnSpc>
                        <a:spcBef>
                          <a:spcPts val="0"/>
                        </a:spcBef>
                        <a:spcAft>
                          <a:spcPts val="0"/>
                        </a:spcAft>
                        <a:buNone/>
                      </a:pPr>
                      <a:r>
                        <a:rPr lang="en-US" altLang="zh-CN" sz="1100" b="0" dirty="0">
                          <a:solidFill>
                            <a:schemeClr val="tx1"/>
                          </a:solidFill>
                          <a:uFillTx/>
                          <a:latin typeface="CentSchbkCyrill BT" panose="02040603050705020303" charset="0"/>
                          <a:ea typeface="黑体" panose="02010609060101010101" charset="-122"/>
                          <a:cs typeface="CentSchbkCyrill BT" panose="02040603050705020303" charset="0"/>
                          <a:sym typeface="+mn-ea"/>
                        </a:rPr>
                        <a:t>The operating end is a wireless tablet/phone, and wireless mold monitoring and terminal operation can be carried out through the mobile app within the local area network</a:t>
                      </a:r>
                      <a:endParaRPr lang="en-US" altLang="zh-CN" sz="1100" b="0" dirty="0">
                        <a:solidFill>
                          <a:schemeClr val="tx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grpSp>
        <p:nvGrpSpPr>
          <p:cNvPr id="12" name="组合 11"/>
          <p:cNvGrpSpPr/>
          <p:nvPr/>
        </p:nvGrpSpPr>
        <p:grpSpPr>
          <a:xfrm>
            <a:off x="1104265" y="3907790"/>
            <a:ext cx="9423400" cy="2872740"/>
            <a:chOff x="819" y="5206"/>
            <a:chExt cx="16497" cy="5029"/>
          </a:xfrm>
        </p:grpSpPr>
        <p:sp>
          <p:nvSpPr>
            <p:cNvPr id="11" name="矩形 10"/>
            <p:cNvSpPr/>
            <p:nvPr/>
          </p:nvSpPr>
          <p:spPr>
            <a:xfrm>
              <a:off x="9452" y="5206"/>
              <a:ext cx="7865" cy="4781"/>
            </a:xfrm>
            <a:prstGeom prst="rect">
              <a:avLst/>
            </a:prstGeom>
            <a:solidFill>
              <a:schemeClr val="accent2">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GMS06109"/>
            <p:cNvPicPr>
              <a:picLocks noChangeAspect="1"/>
            </p:cNvPicPr>
            <p:nvPr>
              <p:custDataLst>
                <p:tags r:id="rId4"/>
              </p:custDataLst>
            </p:nvPr>
          </p:nvPicPr>
          <p:blipFill>
            <a:blip r:embed="rId5"/>
            <a:stretch>
              <a:fillRect/>
            </a:stretch>
          </p:blipFill>
          <p:spPr>
            <a:xfrm>
              <a:off x="10031" y="5468"/>
              <a:ext cx="4560" cy="3041"/>
            </a:xfrm>
            <a:prstGeom prst="rect">
              <a:avLst/>
            </a:prstGeom>
          </p:spPr>
        </p:pic>
        <p:pic>
          <p:nvPicPr>
            <p:cNvPr id="42" name="图片 41" descr="相机成像对比图"/>
            <p:cNvPicPr>
              <a:picLocks noChangeAspect="1"/>
            </p:cNvPicPr>
            <p:nvPr>
              <p:custDataLst>
                <p:tags r:id="rId6"/>
              </p:custDataLst>
            </p:nvPr>
          </p:nvPicPr>
          <p:blipFill>
            <a:blip r:embed="rId7"/>
            <a:stretch>
              <a:fillRect/>
            </a:stretch>
          </p:blipFill>
          <p:spPr>
            <a:xfrm>
              <a:off x="819" y="6745"/>
              <a:ext cx="7341" cy="3491"/>
            </a:xfrm>
            <a:prstGeom prst="rect">
              <a:avLst/>
            </a:prstGeom>
          </p:spPr>
        </p:pic>
        <p:pic>
          <p:nvPicPr>
            <p:cNvPr id="47" name="图片 46" descr="平板"/>
            <p:cNvPicPr>
              <a:picLocks noChangeAspect="1"/>
            </p:cNvPicPr>
            <p:nvPr>
              <p:custDataLst>
                <p:tags r:id="rId8"/>
              </p:custDataLst>
            </p:nvPr>
          </p:nvPicPr>
          <p:blipFill>
            <a:blip r:embed="rId9"/>
            <a:stretch>
              <a:fillRect/>
            </a:stretch>
          </p:blipFill>
          <p:spPr>
            <a:xfrm>
              <a:off x="819" y="5222"/>
              <a:ext cx="2705" cy="1299"/>
            </a:xfrm>
            <a:prstGeom prst="rect">
              <a:avLst/>
            </a:prstGeom>
          </p:spPr>
        </p:pic>
        <p:pic>
          <p:nvPicPr>
            <p:cNvPr id="8" name="图片 7" descr="3b343132323138383b4e917aef523765b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36" y="5222"/>
              <a:ext cx="1486" cy="1486"/>
            </a:xfrm>
            <a:prstGeom prst="rect">
              <a:avLst/>
            </a:prstGeom>
          </p:spPr>
        </p:pic>
        <p:cxnSp>
          <p:nvCxnSpPr>
            <p:cNvPr id="3" name="直接箭头连接符 2"/>
            <p:cNvCxnSpPr/>
            <p:nvPr/>
          </p:nvCxnSpPr>
          <p:spPr>
            <a:xfrm>
              <a:off x="4055" y="5828"/>
              <a:ext cx="1789" cy="0"/>
            </a:xfrm>
            <a:prstGeom prst="straightConnector1">
              <a:avLst/>
            </a:prstGeom>
            <a:ln w="285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 name="图片 5" descr="GMS06105"/>
            <p:cNvPicPr>
              <a:picLocks noChangeAspect="1"/>
            </p:cNvPicPr>
            <p:nvPr>
              <p:custDataLst>
                <p:tags r:id="rId12"/>
              </p:custDataLst>
            </p:nvPr>
          </p:nvPicPr>
          <p:blipFill>
            <a:blip r:embed="rId13"/>
            <a:stretch>
              <a:fillRect/>
            </a:stretch>
          </p:blipFill>
          <p:spPr>
            <a:xfrm>
              <a:off x="12313" y="6560"/>
              <a:ext cx="4843" cy="3230"/>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Screenshot_20230510_191401_071452"/>
          <p:cNvPicPr>
            <a:picLocks noChangeAspect="1"/>
          </p:cNvPicPr>
          <p:nvPr>
            <p:custDataLst>
              <p:tags r:id="rId1"/>
            </p:custDataLst>
          </p:nvPr>
        </p:nvPicPr>
        <p:blipFill>
          <a:blip r:embed="rId2">
            <a:alphaModFix amt="32000"/>
          </a:blip>
          <a:srcRect l="-1111" t="-13862" r="1111" b="35361"/>
          <a:stretch>
            <a:fillRect/>
          </a:stretch>
        </p:blipFill>
        <p:spPr>
          <a:xfrm>
            <a:off x="683260" y="1510030"/>
            <a:ext cx="10641330" cy="5221605"/>
          </a:xfrm>
          <a:prstGeom prst="rect">
            <a:avLst/>
          </a:prstGeom>
        </p:spPr>
      </p:pic>
      <p:sp>
        <p:nvSpPr>
          <p:cNvPr id="2" name="任意多边形 1"/>
          <p:cNvSpPr/>
          <p:nvPr userDrawn="1">
            <p:custDataLst>
              <p:tags r:id="rId3"/>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4"/>
            </p:custDataLst>
          </p:nvPr>
        </p:nvSpPr>
        <p:spPr>
          <a:xfrm>
            <a:off x="910590" y="684530"/>
            <a:ext cx="768032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sz="3200" dirty="0">
                <a:latin typeface="CentSchbkCyrill BT" panose="02040603050705020303" charset="0"/>
                <a:ea typeface="微软雅黑" panose="020B0503020204020204" charset="-122"/>
                <a:cs typeface="CentSchbkCyrill BT" panose="02040603050705020303" charset="0"/>
              </a:rPr>
              <a:t>2. Product Upgrade - Data Management</a:t>
            </a:r>
            <a:endParaRPr sz="3200" dirty="0">
              <a:latin typeface="CentSchbkCyrill BT" panose="02040603050705020303" charset="0"/>
              <a:ea typeface="微软雅黑" panose="020B0503020204020204" charset="-122"/>
              <a:cs typeface="CentSchbkCyrill BT" panose="02040603050705020303" charset="0"/>
            </a:endParaRPr>
          </a:p>
        </p:txBody>
      </p:sp>
      <p:graphicFrame>
        <p:nvGraphicFramePr>
          <p:cNvPr id="4" name="表格 3"/>
          <p:cNvGraphicFramePr/>
          <p:nvPr>
            <p:custDataLst>
              <p:tags r:id="rId5"/>
            </p:custDataLst>
          </p:nvPr>
        </p:nvGraphicFramePr>
        <p:xfrm>
          <a:off x="805815" y="1490980"/>
          <a:ext cx="10498455" cy="820420"/>
        </p:xfrm>
        <a:graphic>
          <a:graphicData uri="http://schemas.openxmlformats.org/drawingml/2006/table">
            <a:tbl>
              <a:tblPr>
                <a:tableStyleId>{E8B1032C-EA38-4F05-BA0D-38AFFFC7BED3}</a:tableStyleId>
              </a:tblPr>
              <a:tblGrid>
                <a:gridCol w="895985"/>
                <a:gridCol w="4407535"/>
                <a:gridCol w="5194935"/>
              </a:tblGrid>
              <a:tr h="424180">
                <a:tc>
                  <a:txBody>
                    <a:bodyPr/>
                    <a:p>
                      <a:pPr lvl="0" indent="0" algn="ctr" eaLnBrk="0" hangingPunct="0">
                        <a:lnSpc>
                          <a:spcPct val="120000"/>
                        </a:lnSpc>
                        <a:spcBef>
                          <a:spcPts val="0"/>
                        </a:spcBef>
                        <a:spcAft>
                          <a:spcPts val="0"/>
                        </a:spcAft>
                        <a:buNone/>
                      </a:pP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lvl="0" indent="0" algn="ctr" eaLnBrk="0" fontAlgn="auto" hangingPunct="0">
                        <a:lnSpc>
                          <a:spcPts val="2160"/>
                        </a:lnSpc>
                        <a:spcBef>
                          <a:spcPts val="0"/>
                        </a:spcBef>
                        <a:spcAft>
                          <a:spcPts val="0"/>
                        </a:spcAft>
                        <a:buNone/>
                      </a:pPr>
                      <a:r>
                        <a:rPr lang="zh-CN" altLang="en-US" sz="1800" dirty="0">
                          <a:solidFill>
                            <a:schemeClr val="bg1"/>
                          </a:solidFill>
                          <a:uFillTx/>
                          <a:latin typeface="CentSchbkCyrill BT" panose="02040603050705020303" charset="0"/>
                          <a:ea typeface="黑体" panose="02010609060101010101" charset="-122"/>
                          <a:cs typeface="CentSchbkCyrill BT" panose="02040603050705020303" charset="0"/>
                          <a:sym typeface="+mn-ea"/>
                        </a:rPr>
                        <a:t>Third generation mold monitor</a:t>
                      </a:r>
                      <a:endParaRPr lang="zh-CN" altLang="en-US" sz="1800" b="0" spc="130"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3"/>
                    </a:solidFill>
                  </a:tcPr>
                </a:tc>
                <a:tc>
                  <a:txBody>
                    <a:bodyPr/>
                    <a:p>
                      <a:pPr lvl="0" indent="0" algn="ctr" eaLnBrk="0" hangingPunct="0">
                        <a:lnSpc>
                          <a:spcPct val="120000"/>
                        </a:lnSpc>
                        <a:spcBef>
                          <a:spcPts val="0"/>
                        </a:spcBef>
                        <a:spcAft>
                          <a:spcPts val="0"/>
                        </a:spcAft>
                        <a:buNone/>
                      </a:pPr>
                      <a:r>
                        <a:rPr lang="zh-CN" altLang="en-US" sz="1800" dirty="0">
                          <a:solidFill>
                            <a:schemeClr val="bg1"/>
                          </a:solidFill>
                          <a:uFillTx/>
                          <a:latin typeface="CentSchbkCyrill BT" panose="02040603050705020303" charset="0"/>
                          <a:ea typeface="黑体" panose="02010609060101010101" charset="-122"/>
                          <a:cs typeface="CentSchbkCyrill BT" panose="02040603050705020303" charset="0"/>
                          <a:sym typeface="+mn-ea"/>
                        </a:rPr>
                        <a:t>Fourth generation intelligent mold monitor</a:t>
                      </a:r>
                      <a:endParaRPr lang="zh-CN" altLang="en-US" sz="1800" b="0" spc="130" dirty="0">
                        <a:solidFill>
                          <a:schemeClr val="bg1"/>
                        </a:solidFill>
                        <a:uFillTx/>
                        <a:latin typeface="黑体" panose="02010609060101010101" charset="-122"/>
                        <a:ea typeface="黑体" panose="02010609060101010101" charset="-122"/>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rgbClr val="FF8B03"/>
                    </a:solidFill>
                  </a:tcPr>
                </a:tc>
              </a:tr>
              <a:tr h="396240">
                <a:tc>
                  <a:txBody>
                    <a:bodyPr/>
                    <a:p>
                      <a:pPr indent="0" algn="ctr" fontAlgn="auto">
                        <a:lnSpc>
                          <a:spcPct val="90000"/>
                        </a:lnSpc>
                        <a:spcBef>
                          <a:spcPts val="0"/>
                        </a:spcBef>
                        <a:spcAft>
                          <a:spcPts val="0"/>
                        </a:spcAft>
                        <a:buNone/>
                      </a:pPr>
                      <a:r>
                        <a:rPr lang="en-US" altLang="zh-CN" sz="900" b="1" dirty="0">
                          <a:solidFill>
                            <a:schemeClr val="bg1"/>
                          </a:solidFill>
                          <a:uFillTx/>
                          <a:latin typeface="CentSchbkCyrill BT" panose="02040603050705020303" charset="0"/>
                          <a:ea typeface="黑体" panose="02010609060101010101" charset="-122"/>
                          <a:cs typeface="CentSchbkCyrill BT" panose="02040603050705020303" charset="0"/>
                          <a:sym typeface="+mn-ea"/>
                        </a:rPr>
                        <a:t>D</a:t>
                      </a:r>
                      <a:r>
                        <a:rPr lang="zh-CN" altLang="en-US" sz="900" b="1" dirty="0">
                          <a:solidFill>
                            <a:schemeClr val="bg1"/>
                          </a:solidFill>
                          <a:uFillTx/>
                          <a:latin typeface="CentSchbkCyrill BT" panose="02040603050705020303" charset="0"/>
                          <a:ea typeface="黑体" panose="02010609060101010101" charset="-122"/>
                          <a:cs typeface="CentSchbkCyrill BT" panose="02040603050705020303" charset="0"/>
                          <a:sym typeface="+mn-ea"/>
                        </a:rPr>
                        <a:t>ata managemen</a:t>
                      </a:r>
                      <a:endParaRPr lang="zh-CN" altLang="en-US" sz="900" b="1" dirty="0">
                        <a:solidFill>
                          <a:schemeClr val="bg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tx2">
                        <a:lumMod val="60000"/>
                        <a:lumOff val="40000"/>
                      </a:schemeClr>
                    </a:solidFill>
                  </a:tcPr>
                </a:tc>
                <a:tc>
                  <a:txBody>
                    <a:bodyPr/>
                    <a:p>
                      <a:pPr indent="0" algn="just" fontAlgn="auto">
                        <a:lnSpc>
                          <a:spcPct val="90000"/>
                        </a:lnSpc>
                        <a:spcBef>
                          <a:spcPts val="0"/>
                        </a:spcBef>
                        <a:spcAft>
                          <a:spcPts val="0"/>
                        </a:spcAft>
                        <a:buNone/>
                      </a:pPr>
                      <a:r>
                        <a:rPr lang="zh-CN" altLang="en-US" sz="1100" b="0">
                          <a:solidFill>
                            <a:schemeClr val="tx1"/>
                          </a:solidFill>
                          <a:uFillTx/>
                          <a:latin typeface="CentSchbkCyrill BT" panose="02040603050705020303" charset="0"/>
                          <a:ea typeface="黑体" panose="02010609060101010101" charset="-122"/>
                          <a:cs typeface="CentSchbkCyrill BT" panose="02040603050705020303" charset="0"/>
                        </a:rPr>
                        <a:t>No detailed data statistics function</a:t>
                      </a:r>
                      <a:endParaRPr lang="zh-CN" altLang="en-US" sz="1100" b="0">
                        <a:solidFill>
                          <a:schemeClr val="tx1"/>
                        </a:solidFill>
                        <a:uFillTx/>
                        <a:latin typeface="CentSchbkCyrill BT" panose="02040603050705020303" charset="0"/>
                        <a:ea typeface="黑体" panose="02010609060101010101" charset="-122"/>
                        <a:cs typeface="CentSchbkCyrill BT" panose="02040603050705020303" charset="0"/>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bg2">
                        <a:lumMod val="90000"/>
                      </a:schemeClr>
                    </a:solidFill>
                  </a:tcPr>
                </a:tc>
                <a:tc>
                  <a:txBody>
                    <a:bodyPr/>
                    <a:p>
                      <a:pPr lvl="0" indent="0" algn="just" eaLnBrk="0" fontAlgn="auto" hangingPunct="0">
                        <a:lnSpc>
                          <a:spcPct val="90000"/>
                        </a:lnSpc>
                        <a:spcBef>
                          <a:spcPts val="0"/>
                        </a:spcBef>
                        <a:spcAft>
                          <a:spcPts val="0"/>
                        </a:spcAft>
                        <a:buNone/>
                      </a:pPr>
                      <a:r>
                        <a:rPr lang="zh-CN" sz="1100" dirty="0">
                          <a:solidFill>
                            <a:schemeClr val="tx1"/>
                          </a:solidFill>
                          <a:uFillTx/>
                          <a:latin typeface="CentSchbkCyrill BT" panose="02040603050705020303" charset="0"/>
                          <a:ea typeface="黑体" panose="02010609060101010101" charset="-122"/>
                          <a:cs typeface="CentSchbkCyrill BT" panose="02040603050705020303" charset="0"/>
                          <a:sym typeface="+mn-ea"/>
                        </a:rPr>
                        <a:t>Real time upload of data, visualization and visualization of data, creating a more intuitive new way of digital collaborative management</a:t>
                      </a:r>
                      <a:endParaRPr lang="zh-CN" sz="1100" dirty="0">
                        <a:solidFill>
                          <a:schemeClr val="tx1"/>
                        </a:solidFill>
                        <a:uFillTx/>
                        <a:latin typeface="CentSchbkCyrill BT" panose="02040603050705020303" charset="0"/>
                        <a:ea typeface="黑体" panose="02010609060101010101" charset="-122"/>
                        <a:cs typeface="CentSchbkCyrill BT" panose="02040603050705020303" charset="0"/>
                        <a:sym typeface="+mn-ea"/>
                      </a:endParaRPr>
                    </a:p>
                  </a:txBody>
                  <a:tcPr marL="88900" marR="88900" marT="47625" marB="47625" anchor="ctr">
                    <a:lnL w="28575">
                      <a:solidFill>
                        <a:schemeClr val="bg1"/>
                      </a:solidFill>
                      <a:prstDash val="solid"/>
                    </a:lnL>
                    <a:lnR w="28575">
                      <a:solidFill>
                        <a:schemeClr val="bg1"/>
                      </a:solidFill>
                      <a:prstDash val="solid"/>
                    </a:lnR>
                    <a:lnT w="28575">
                      <a:solidFill>
                        <a:schemeClr val="bg1"/>
                      </a:solidFill>
                      <a:prstDash val="solid"/>
                    </a:lnT>
                    <a:lnB w="28575">
                      <a:solidFill>
                        <a:schemeClr val="bg1"/>
                      </a:solidFill>
                      <a:prstDash val="solid"/>
                    </a:lnB>
                    <a:solidFill>
                      <a:schemeClr val="accent2">
                        <a:lumMod val="40000"/>
                        <a:lumOff val="60000"/>
                      </a:schemeClr>
                    </a:solidFill>
                  </a:tcPr>
                </a:tc>
              </a:tr>
            </a:tbl>
          </a:graphicData>
        </a:graphic>
      </p:graphicFrame>
      <p:pic>
        <p:nvPicPr>
          <p:cNvPr id="7" name="图片 6" descr="Screenshot_20230510_191401_071452"/>
          <p:cNvPicPr>
            <a:picLocks noChangeAspect="1"/>
          </p:cNvPicPr>
          <p:nvPr>
            <p:custDataLst>
              <p:tags r:id="rId6"/>
            </p:custDataLst>
          </p:nvPr>
        </p:nvPicPr>
        <p:blipFill>
          <a:blip r:embed="rId2"/>
          <a:srcRect l="1249" t="10991" r="61127" b="59166"/>
          <a:stretch>
            <a:fillRect/>
          </a:stretch>
        </p:blipFill>
        <p:spPr>
          <a:xfrm>
            <a:off x="7448550" y="2587625"/>
            <a:ext cx="3697605" cy="1833245"/>
          </a:xfrm>
          <a:prstGeom prst="rect">
            <a:avLst/>
          </a:prstGeom>
        </p:spPr>
      </p:pic>
      <p:pic>
        <p:nvPicPr>
          <p:cNvPr id="10" name="图片 9"/>
          <p:cNvPicPr>
            <a:picLocks noChangeAspect="1"/>
          </p:cNvPicPr>
          <p:nvPr>
            <p:custDataLst>
              <p:tags r:id="rId7"/>
            </p:custDataLst>
          </p:nvPr>
        </p:nvPicPr>
        <p:blipFill>
          <a:blip r:embed="rId8"/>
          <a:srcRect l="1157" t="73733" r="61010" b="1851"/>
          <a:stretch>
            <a:fillRect/>
          </a:stretch>
        </p:blipFill>
        <p:spPr>
          <a:xfrm>
            <a:off x="984250" y="2580640"/>
            <a:ext cx="4575175" cy="1846580"/>
          </a:xfrm>
          <a:prstGeom prst="rect">
            <a:avLst/>
          </a:prstGeom>
        </p:spPr>
      </p:pic>
      <p:pic>
        <p:nvPicPr>
          <p:cNvPr id="15" name="图片 14" descr="Screenshot_20230510_191401_071452"/>
          <p:cNvPicPr>
            <a:picLocks noChangeAspect="1"/>
          </p:cNvPicPr>
          <p:nvPr>
            <p:custDataLst>
              <p:tags r:id="rId9"/>
            </p:custDataLst>
          </p:nvPr>
        </p:nvPicPr>
        <p:blipFill>
          <a:blip r:embed="rId2"/>
          <a:srcRect l="1234" t="40402" r="61103" b="29566"/>
          <a:stretch>
            <a:fillRect/>
          </a:stretch>
        </p:blipFill>
        <p:spPr>
          <a:xfrm>
            <a:off x="7200900" y="4597400"/>
            <a:ext cx="3945255" cy="1966595"/>
          </a:xfrm>
          <a:prstGeom prst="rect">
            <a:avLst/>
          </a:prstGeom>
        </p:spPr>
      </p:pic>
      <p:pic>
        <p:nvPicPr>
          <p:cNvPr id="25" name="图片 24" descr="Screenshot_20230510_191401_071452"/>
          <p:cNvPicPr>
            <a:picLocks noChangeAspect="1"/>
          </p:cNvPicPr>
          <p:nvPr>
            <p:custDataLst>
              <p:tags r:id="rId10"/>
            </p:custDataLst>
          </p:nvPr>
        </p:nvPicPr>
        <p:blipFill>
          <a:blip r:embed="rId2"/>
          <a:srcRect l="39046" t="10559" r="1069" b="48787"/>
          <a:stretch>
            <a:fillRect/>
          </a:stretch>
        </p:blipFill>
        <p:spPr>
          <a:xfrm>
            <a:off x="984250" y="4664075"/>
            <a:ext cx="4575175" cy="19411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任意多边形 1"/>
          <p:cNvSpPr/>
          <p:nvPr userDrawn="1">
            <p:custDataLst>
              <p:tags r:id="rId1"/>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 name="标题 1"/>
          <p:cNvSpPr txBox="1"/>
          <p:nvPr>
            <p:custDataLst>
              <p:tags r:id="rId2"/>
            </p:custDataLst>
          </p:nvPr>
        </p:nvSpPr>
        <p:spPr>
          <a:xfrm>
            <a:off x="910590" y="684530"/>
            <a:ext cx="4025265" cy="6451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sz="3200" dirty="0">
                <a:latin typeface="CentSchbkCyrill BT" panose="02040603050705020303" charset="0"/>
                <a:ea typeface="微软雅黑" panose="020B0503020204020204" charset="-122"/>
                <a:cs typeface="CentSchbkCyrill BT" panose="02040603050705020303" charset="0"/>
              </a:rPr>
              <a:t>3. Application field</a:t>
            </a:r>
            <a:endParaRPr sz="3200" dirty="0">
              <a:latin typeface="CentSchbkCyrill BT" panose="02040603050705020303" charset="0"/>
              <a:ea typeface="微软雅黑" panose="020B0503020204020204" charset="-122"/>
              <a:cs typeface="CentSchbkCyrill BT" panose="02040603050705020303" charset="0"/>
            </a:endParaRPr>
          </a:p>
        </p:txBody>
      </p:sp>
      <p:grpSp>
        <p:nvGrpSpPr>
          <p:cNvPr id="7" name="组合 6"/>
          <p:cNvGrpSpPr/>
          <p:nvPr/>
        </p:nvGrpSpPr>
        <p:grpSpPr>
          <a:xfrm>
            <a:off x="923925" y="1699895"/>
            <a:ext cx="7623175" cy="2309495"/>
            <a:chOff x="1455" y="2677"/>
            <a:chExt cx="12005" cy="2737"/>
          </a:xfrm>
        </p:grpSpPr>
        <p:sp>
          <p:nvSpPr>
            <p:cNvPr id="6" name="矩形: 圆角 29"/>
            <p:cNvSpPr/>
            <p:nvPr>
              <p:custDataLst>
                <p:tags r:id="rId3"/>
              </p:custDataLst>
            </p:nvPr>
          </p:nvSpPr>
          <p:spPr>
            <a:xfrm>
              <a:off x="3920" y="3420"/>
              <a:ext cx="2235"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CentSchbkCyrill BT" panose="02040603050705020303" charset="0"/>
                  <a:ea typeface="黑体" panose="02010609060101010101" charset="-122"/>
                  <a:cs typeface="CentSchbkCyrill BT" panose="02040603050705020303" charset="0"/>
                </a:rPr>
                <a:t>Auto Parts</a:t>
              </a:r>
              <a:endParaRPr lang="zh-CN" altLang="en-US" sz="1200">
                <a:latin typeface="CentSchbkCyrill BT" panose="02040603050705020303" charset="0"/>
                <a:ea typeface="黑体" panose="02010609060101010101" charset="-122"/>
                <a:cs typeface="CentSchbkCyrill BT" panose="02040603050705020303" charset="0"/>
              </a:endParaRPr>
            </a:p>
          </p:txBody>
        </p:sp>
        <p:sp>
          <p:nvSpPr>
            <p:cNvPr id="11" name="矩形: 圆角 29"/>
            <p:cNvSpPr/>
            <p:nvPr>
              <p:custDataLst>
                <p:tags r:id="rId4"/>
              </p:custDataLst>
            </p:nvPr>
          </p:nvSpPr>
          <p:spPr>
            <a:xfrm>
              <a:off x="6355" y="3420"/>
              <a:ext cx="2235"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CentSchbkCyrill BT" panose="02040603050705020303" charset="0"/>
                  <a:ea typeface="黑体" panose="02010609060101010101" charset="-122"/>
                  <a:cs typeface="CentSchbkCyrill BT" panose="02040603050705020303" charset="0"/>
                  <a:sym typeface="+mn-ea"/>
                </a:rPr>
                <a:t>3C Electronics</a:t>
              </a:r>
              <a:endParaRPr lang="zh-CN" altLang="en-US" sz="1200">
                <a:latin typeface="CentSchbkCyrill BT" panose="02040603050705020303" charset="0"/>
                <a:ea typeface="黑体" panose="02010609060101010101" charset="-122"/>
                <a:cs typeface="CentSchbkCyrill BT" panose="02040603050705020303" charset="0"/>
                <a:sym typeface="+mn-ea"/>
              </a:endParaRPr>
            </a:p>
          </p:txBody>
        </p:sp>
        <p:sp>
          <p:nvSpPr>
            <p:cNvPr id="12" name="矩形: 圆角 29"/>
            <p:cNvSpPr/>
            <p:nvPr>
              <p:custDataLst>
                <p:tags r:id="rId5"/>
              </p:custDataLst>
            </p:nvPr>
          </p:nvSpPr>
          <p:spPr>
            <a:xfrm>
              <a:off x="8790" y="3420"/>
              <a:ext cx="2235"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200">
                  <a:latin typeface="CentSchbkCyrill BT" panose="02040603050705020303" charset="0"/>
                  <a:ea typeface="黑体" panose="02010609060101010101" charset="-122"/>
                  <a:cs typeface="CentSchbkCyrill BT" panose="02040603050705020303" charset="0"/>
                </a:rPr>
                <a:t>Home appliance accessories</a:t>
              </a:r>
              <a:endParaRPr lang="zh-CN" sz="1200">
                <a:latin typeface="CentSchbkCyrill BT" panose="02040603050705020303" charset="0"/>
                <a:ea typeface="黑体" panose="02010609060101010101" charset="-122"/>
                <a:cs typeface="CentSchbkCyrill BT" panose="02040603050705020303" charset="0"/>
              </a:endParaRPr>
            </a:p>
          </p:txBody>
        </p:sp>
        <p:sp>
          <p:nvSpPr>
            <p:cNvPr id="13" name="矩形: 圆角 29"/>
            <p:cNvSpPr/>
            <p:nvPr>
              <p:custDataLst>
                <p:tags r:id="rId6"/>
              </p:custDataLst>
            </p:nvPr>
          </p:nvSpPr>
          <p:spPr>
            <a:xfrm>
              <a:off x="11225" y="3420"/>
              <a:ext cx="2235"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200">
                  <a:latin typeface="CentSchbkCyrill BT" panose="02040603050705020303" charset="0"/>
                  <a:ea typeface="黑体" panose="02010609060101010101" charset="-122"/>
                  <a:cs typeface="CentSchbkCyrill BT" panose="02040603050705020303" charset="0"/>
                </a:rPr>
                <a:t>Medical Instrument</a:t>
              </a:r>
              <a:endParaRPr lang="zh-CN" sz="1200">
                <a:latin typeface="CentSchbkCyrill BT" panose="02040603050705020303" charset="0"/>
                <a:ea typeface="黑体" panose="02010609060101010101" charset="-122"/>
                <a:cs typeface="CentSchbkCyrill BT" panose="02040603050705020303" charset="0"/>
              </a:endParaRPr>
            </a:p>
          </p:txBody>
        </p:sp>
        <p:sp>
          <p:nvSpPr>
            <p:cNvPr id="14" name="矩形: 圆角 29"/>
            <p:cNvSpPr/>
            <p:nvPr>
              <p:custDataLst>
                <p:tags r:id="rId7"/>
              </p:custDataLst>
            </p:nvPr>
          </p:nvSpPr>
          <p:spPr>
            <a:xfrm>
              <a:off x="3920" y="2677"/>
              <a:ext cx="2235"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bg1"/>
                  </a:solidFill>
                  <a:uFillTx/>
                  <a:latin typeface="CentSchbkCyrill BT" panose="02040603050705020303" charset="0"/>
                  <a:ea typeface="黑体" panose="02010609060101010101" charset="-122"/>
                  <a:cs typeface="CentSchbkCyrill BT" panose="02040603050705020303" charset="0"/>
                </a:rPr>
                <a:t>Injection molding process</a:t>
              </a:r>
              <a:endParaRPr lang="zh-CN" altLang="en-US" sz="1200">
                <a:solidFill>
                  <a:schemeClr val="bg1"/>
                </a:solidFill>
                <a:uFillTx/>
                <a:latin typeface="CentSchbkCyrill BT" panose="02040603050705020303" charset="0"/>
                <a:ea typeface="黑体" panose="02010609060101010101" charset="-122"/>
                <a:cs typeface="CentSchbkCyrill BT" panose="02040603050705020303" charset="0"/>
              </a:endParaRPr>
            </a:p>
          </p:txBody>
        </p:sp>
        <p:sp>
          <p:nvSpPr>
            <p:cNvPr id="16" name="矩形: 圆角 29"/>
            <p:cNvSpPr/>
            <p:nvPr>
              <p:custDataLst>
                <p:tags r:id="rId8"/>
              </p:custDataLst>
            </p:nvPr>
          </p:nvSpPr>
          <p:spPr>
            <a:xfrm>
              <a:off x="6355" y="2677"/>
              <a:ext cx="2235"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latin typeface="CentSchbkCyrill BT" panose="02040603050705020303" charset="0"/>
                  <a:ea typeface="黑体" panose="02010609060101010101" charset="-122"/>
                  <a:cs typeface="CentSchbkCyrill BT" panose="02040603050705020303" charset="0"/>
                </a:rPr>
                <a:t>S</a:t>
              </a:r>
              <a:r>
                <a:rPr lang="zh-CN" altLang="en-US" sz="1200">
                  <a:latin typeface="CentSchbkCyrill BT" panose="02040603050705020303" charset="0"/>
                  <a:ea typeface="黑体" panose="02010609060101010101" charset="-122"/>
                  <a:cs typeface="CentSchbkCyrill BT" panose="02040603050705020303" charset="0"/>
                </a:rPr>
                <a:t>tamping</a:t>
              </a:r>
              <a:endParaRPr lang="zh-CN" altLang="en-US" sz="1200">
                <a:latin typeface="CentSchbkCyrill BT" panose="02040603050705020303" charset="0"/>
                <a:ea typeface="黑体" panose="02010609060101010101" charset="-122"/>
                <a:cs typeface="CentSchbkCyrill BT" panose="02040603050705020303" charset="0"/>
              </a:endParaRPr>
            </a:p>
          </p:txBody>
        </p:sp>
        <p:sp>
          <p:nvSpPr>
            <p:cNvPr id="17" name="矩形: 圆角 29"/>
            <p:cNvSpPr/>
            <p:nvPr>
              <p:custDataLst>
                <p:tags r:id="rId9"/>
              </p:custDataLst>
            </p:nvPr>
          </p:nvSpPr>
          <p:spPr>
            <a:xfrm>
              <a:off x="8790" y="2677"/>
              <a:ext cx="2235"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80000"/>
                </a:lnSpc>
              </a:pPr>
              <a:r>
                <a:rPr lang="zh-CN" altLang="en-US" sz="1200">
                  <a:latin typeface="CentSchbkCyrill BT" panose="02040603050705020303" charset="0"/>
                  <a:ea typeface="黑体" panose="02010609060101010101" charset="-122"/>
                  <a:cs typeface="CentSchbkCyrill BT" panose="02040603050705020303" charset="0"/>
                </a:rPr>
                <a:t>Die casting process</a:t>
              </a:r>
              <a:endParaRPr lang="zh-CN" altLang="en-US" sz="1200">
                <a:latin typeface="CentSchbkCyrill BT" panose="02040603050705020303" charset="0"/>
                <a:ea typeface="黑体" panose="02010609060101010101" charset="-122"/>
                <a:cs typeface="CentSchbkCyrill BT" panose="02040603050705020303" charset="0"/>
              </a:endParaRPr>
            </a:p>
          </p:txBody>
        </p:sp>
        <p:sp>
          <p:nvSpPr>
            <p:cNvPr id="18" name="矩形: 圆角 29"/>
            <p:cNvSpPr/>
            <p:nvPr>
              <p:custDataLst>
                <p:tags r:id="rId10"/>
              </p:custDataLst>
            </p:nvPr>
          </p:nvSpPr>
          <p:spPr>
            <a:xfrm>
              <a:off x="1455" y="2677"/>
              <a:ext cx="1896"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a:latin typeface="CentSchbkCyrill BT" panose="02040603050705020303" charset="0"/>
                  <a:ea typeface="黑体" panose="02010609060101010101" charset="-122"/>
                  <a:cs typeface="CentSchbkCyrill BT" panose="02040603050705020303" charset="0"/>
                </a:rPr>
                <a:t>T</a:t>
              </a:r>
              <a:r>
                <a:rPr lang="zh-CN" altLang="en-US" sz="1400">
                  <a:latin typeface="CentSchbkCyrill BT" panose="02040603050705020303" charset="0"/>
                  <a:ea typeface="黑体" panose="02010609060101010101" charset="-122"/>
                  <a:cs typeface="CentSchbkCyrill BT" panose="02040603050705020303" charset="0"/>
                </a:rPr>
                <a:t>echnology</a:t>
              </a:r>
              <a:endParaRPr lang="zh-CN" altLang="en-US" sz="1400">
                <a:latin typeface="CentSchbkCyrill BT" panose="02040603050705020303" charset="0"/>
                <a:ea typeface="黑体" panose="02010609060101010101" charset="-122"/>
                <a:cs typeface="CentSchbkCyrill BT" panose="02040603050705020303" charset="0"/>
              </a:endParaRPr>
            </a:p>
          </p:txBody>
        </p:sp>
        <p:sp>
          <p:nvSpPr>
            <p:cNvPr id="19" name="矩形: 圆角 29"/>
            <p:cNvSpPr/>
            <p:nvPr>
              <p:custDataLst>
                <p:tags r:id="rId11"/>
              </p:custDataLst>
            </p:nvPr>
          </p:nvSpPr>
          <p:spPr>
            <a:xfrm>
              <a:off x="1455" y="3420"/>
              <a:ext cx="1896"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a:latin typeface="CentSchbkCyrill BT" panose="02040603050705020303" charset="0"/>
                  <a:ea typeface="黑体" panose="02010609060101010101" charset="-122"/>
                  <a:cs typeface="CentSchbkCyrill BT" panose="02040603050705020303" charset="0"/>
                </a:rPr>
                <a:t>I</a:t>
              </a:r>
              <a:r>
                <a:rPr lang="zh-CN" altLang="en-US" sz="1400">
                  <a:latin typeface="CentSchbkCyrill BT" panose="02040603050705020303" charset="0"/>
                  <a:ea typeface="黑体" panose="02010609060101010101" charset="-122"/>
                  <a:cs typeface="CentSchbkCyrill BT" panose="02040603050705020303" charset="0"/>
                </a:rPr>
                <a:t>ndustry</a:t>
              </a:r>
              <a:endParaRPr lang="zh-CN" altLang="en-US" sz="1400">
                <a:latin typeface="CentSchbkCyrill BT" panose="02040603050705020303" charset="0"/>
                <a:ea typeface="黑体" panose="02010609060101010101" charset="-122"/>
                <a:cs typeface="CentSchbkCyrill BT" panose="02040603050705020303" charset="0"/>
              </a:endParaRPr>
            </a:p>
          </p:txBody>
        </p:sp>
        <p:sp>
          <p:nvSpPr>
            <p:cNvPr id="23" name="矩形: 圆角 29"/>
            <p:cNvSpPr/>
            <p:nvPr>
              <p:custDataLst>
                <p:tags r:id="rId12"/>
              </p:custDataLst>
            </p:nvPr>
          </p:nvSpPr>
          <p:spPr>
            <a:xfrm>
              <a:off x="1455" y="4163"/>
              <a:ext cx="1897"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tIns="107950" rtlCol="0" anchor="ctr" anchorCtr="1"/>
            <a:p>
              <a:pPr algn="ctr">
                <a:lnSpc>
                  <a:spcPct val="70000"/>
                </a:lnSpc>
              </a:pPr>
              <a:r>
                <a:rPr lang="en-US" altLang="zh-CN" sz="1400">
                  <a:solidFill>
                    <a:schemeClr val="bg1"/>
                  </a:solidFill>
                  <a:uFillTx/>
                  <a:latin typeface="CentSchbkCyrill BT" panose="02040603050705020303" charset="0"/>
                  <a:ea typeface="黑体" panose="02010609060101010101" charset="-122"/>
                  <a:cs typeface="CentSchbkCyrill BT" panose="02040603050705020303" charset="0"/>
                </a:rPr>
                <a:t>D</a:t>
              </a:r>
              <a:r>
                <a:rPr lang="zh-CN" altLang="zh-CN" sz="1400">
                  <a:solidFill>
                    <a:schemeClr val="bg1"/>
                  </a:solidFill>
                  <a:uFillTx/>
                  <a:latin typeface="CentSchbkCyrill BT" panose="02040603050705020303" charset="0"/>
                  <a:ea typeface="黑体" panose="02010609060101010101" charset="-122"/>
                  <a:cs typeface="CentSchbkCyrill BT" panose="02040603050705020303" charset="0"/>
                </a:rPr>
                <a:t>ata collection</a:t>
              </a:r>
              <a:endParaRPr lang="zh-CN" altLang="zh-CN" sz="1400">
                <a:solidFill>
                  <a:schemeClr val="bg1"/>
                </a:solidFill>
                <a:uFillTx/>
                <a:latin typeface="CentSchbkCyrill BT" panose="02040603050705020303" charset="0"/>
                <a:ea typeface="黑体" panose="02010609060101010101" charset="-122"/>
                <a:cs typeface="CentSchbkCyrill BT" panose="02040603050705020303" charset="0"/>
              </a:endParaRPr>
            </a:p>
          </p:txBody>
        </p:sp>
        <p:sp>
          <p:nvSpPr>
            <p:cNvPr id="27" name="矩形: 圆角 29"/>
            <p:cNvSpPr/>
            <p:nvPr>
              <p:custDataLst>
                <p:tags r:id="rId13"/>
              </p:custDataLst>
            </p:nvPr>
          </p:nvSpPr>
          <p:spPr>
            <a:xfrm>
              <a:off x="3920" y="4163"/>
              <a:ext cx="2235"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CentSchbkCyrill BT" panose="02040603050705020303" charset="0"/>
                  <a:ea typeface="黑体" panose="02010609060101010101" charset="-122"/>
                  <a:cs typeface="CentSchbkCyrill BT" panose="02040603050705020303" charset="0"/>
                </a:rPr>
                <a:t>Production </a:t>
              </a:r>
              <a:endParaRPr lang="zh-CN" altLang="en-US" sz="1200">
                <a:latin typeface="CentSchbkCyrill BT" panose="02040603050705020303" charset="0"/>
                <a:ea typeface="黑体" panose="02010609060101010101" charset="-122"/>
                <a:cs typeface="CentSchbkCyrill BT" panose="02040603050705020303" charset="0"/>
              </a:endParaRPr>
            </a:p>
            <a:p>
              <a:pPr algn="ctr"/>
              <a:r>
                <a:rPr lang="zh-CN" altLang="en-US" sz="1200">
                  <a:latin typeface="CentSchbkCyrill BT" panose="02040603050705020303" charset="0"/>
                  <a:ea typeface="黑体" panose="02010609060101010101" charset="-122"/>
                  <a:cs typeface="CentSchbkCyrill BT" panose="02040603050705020303" charset="0"/>
                </a:rPr>
                <a:t>yield rate</a:t>
              </a:r>
              <a:endParaRPr lang="zh-CN" altLang="en-US" sz="1200">
                <a:latin typeface="CentSchbkCyrill BT" panose="02040603050705020303" charset="0"/>
                <a:ea typeface="黑体" panose="02010609060101010101" charset="-122"/>
                <a:cs typeface="CentSchbkCyrill BT" panose="02040603050705020303" charset="0"/>
              </a:endParaRPr>
            </a:p>
          </p:txBody>
        </p:sp>
        <p:sp>
          <p:nvSpPr>
            <p:cNvPr id="28" name="矩形: 圆角 29"/>
            <p:cNvSpPr/>
            <p:nvPr>
              <p:custDataLst>
                <p:tags r:id="rId14"/>
              </p:custDataLst>
            </p:nvPr>
          </p:nvSpPr>
          <p:spPr>
            <a:xfrm>
              <a:off x="6355" y="4163"/>
              <a:ext cx="3301"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90000"/>
                </a:lnSpc>
              </a:pPr>
              <a:r>
                <a:rPr lang="zh-CN" altLang="en-US" sz="1200">
                  <a:latin typeface="CentSchbkCyrill BT" panose="02040603050705020303" charset="0"/>
                  <a:ea typeface="黑体" panose="02010609060101010101" charset="-122"/>
                  <a:cs typeface="CentSchbkCyrill BT" panose="02040603050705020303" charset="0"/>
                </a:rPr>
                <a:t>Single machine production</a:t>
              </a:r>
              <a:r>
                <a:rPr lang="en-US" altLang="zh-CN" sz="1200">
                  <a:latin typeface="CentSchbkCyrill BT" panose="02040603050705020303" charset="0"/>
                  <a:ea typeface="黑体" panose="02010609060101010101" charset="-122"/>
                  <a:cs typeface="CentSchbkCyrill BT" panose="02040603050705020303" charset="0"/>
                </a:rPr>
                <a:t> </a:t>
              </a:r>
              <a:r>
                <a:rPr lang="zh-CN" altLang="en-US" sz="1200">
                  <a:latin typeface="CentSchbkCyrill BT" panose="02040603050705020303" charset="0"/>
                  <a:ea typeface="黑体" panose="02010609060101010101" charset="-122"/>
                  <a:cs typeface="CentSchbkCyrill BT" panose="02040603050705020303" charset="0"/>
                </a:rPr>
                <a:t>efficiency</a:t>
              </a:r>
              <a:endParaRPr lang="zh-CN" altLang="en-US" sz="1200">
                <a:latin typeface="CentSchbkCyrill BT" panose="02040603050705020303" charset="0"/>
                <a:ea typeface="黑体" panose="02010609060101010101" charset="-122"/>
                <a:cs typeface="CentSchbkCyrill BT" panose="02040603050705020303" charset="0"/>
              </a:endParaRPr>
            </a:p>
          </p:txBody>
        </p:sp>
        <p:sp>
          <p:nvSpPr>
            <p:cNvPr id="30" name="矩形: 圆角 29"/>
            <p:cNvSpPr/>
            <p:nvPr>
              <p:custDataLst>
                <p:tags r:id="rId15"/>
              </p:custDataLst>
            </p:nvPr>
          </p:nvSpPr>
          <p:spPr>
            <a:xfrm>
              <a:off x="9829" y="4163"/>
              <a:ext cx="2235"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200">
                  <a:latin typeface="CentSchbkCyrill BT" panose="02040603050705020303" charset="0"/>
                  <a:ea typeface="黑体" panose="02010609060101010101" charset="-122"/>
                  <a:cs typeface="CentSchbkCyrill BT" panose="02040603050705020303" charset="0"/>
                </a:rPr>
                <a:t>Multi machine monitoring</a:t>
              </a:r>
              <a:endParaRPr lang="zh-CN" sz="1200">
                <a:latin typeface="CentSchbkCyrill BT" panose="02040603050705020303" charset="0"/>
                <a:ea typeface="黑体" panose="02010609060101010101" charset="-122"/>
                <a:cs typeface="CentSchbkCyrill BT" panose="02040603050705020303" charset="0"/>
              </a:endParaRPr>
            </a:p>
          </p:txBody>
        </p:sp>
        <p:sp>
          <p:nvSpPr>
            <p:cNvPr id="26" name="矩形: 圆角 29"/>
            <p:cNvSpPr/>
            <p:nvPr>
              <p:custDataLst>
                <p:tags r:id="rId16"/>
              </p:custDataLst>
            </p:nvPr>
          </p:nvSpPr>
          <p:spPr>
            <a:xfrm>
              <a:off x="1455" y="4906"/>
              <a:ext cx="1897"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tIns="144145" rtlCol="0" anchor="ctr" anchorCtr="1"/>
            <a:p>
              <a:pPr algn="ctr">
                <a:lnSpc>
                  <a:spcPct val="70000"/>
                </a:lnSpc>
              </a:pPr>
              <a:r>
                <a:rPr lang="zh-CN" altLang="zh-CN" sz="1400">
                  <a:latin typeface="CentSchbkCyrill BT" panose="02040603050705020303" charset="0"/>
                  <a:ea typeface="黑体" panose="02010609060101010101" charset="-122"/>
                  <a:cs typeface="CentSchbkCyrill BT" panose="02040603050705020303" charset="0"/>
                </a:rPr>
                <a:t>Data upload</a:t>
              </a:r>
              <a:endParaRPr lang="zh-CN" altLang="zh-CN" sz="1400">
                <a:latin typeface="CentSchbkCyrill BT" panose="02040603050705020303" charset="0"/>
                <a:ea typeface="黑体" panose="02010609060101010101" charset="-122"/>
                <a:cs typeface="CentSchbkCyrill BT" panose="02040603050705020303" charset="0"/>
              </a:endParaRPr>
            </a:p>
          </p:txBody>
        </p:sp>
        <p:sp>
          <p:nvSpPr>
            <p:cNvPr id="31" name="矩形: 圆角 29"/>
            <p:cNvSpPr/>
            <p:nvPr>
              <p:custDataLst>
                <p:tags r:id="rId17"/>
              </p:custDataLst>
            </p:nvPr>
          </p:nvSpPr>
          <p:spPr>
            <a:xfrm>
              <a:off x="3920" y="4906"/>
              <a:ext cx="2235" cy="508"/>
            </a:xfrm>
            <a:prstGeom prst="roundRect">
              <a:avLst/>
            </a:prstGeom>
            <a:solidFill>
              <a:srgbClr val="FF8B0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200">
                  <a:latin typeface="CentSchbkCyrill BT" panose="02040603050705020303" charset="0"/>
                  <a:ea typeface="黑体" panose="02010609060101010101" charset="-122"/>
                  <a:cs typeface="CentSchbkCyrill BT" panose="02040603050705020303" charset="0"/>
                </a:rPr>
                <a:t>Industry 4.0</a:t>
              </a:r>
              <a:endParaRPr sz="1200">
                <a:latin typeface="CentSchbkCyrill BT" panose="02040603050705020303" charset="0"/>
                <a:ea typeface="黑体" panose="02010609060101010101" charset="-122"/>
                <a:cs typeface="CentSchbkCyrill BT" panose="02040603050705020303" charset="0"/>
              </a:endParaRPr>
            </a:p>
          </p:txBody>
        </p:sp>
      </p:grpSp>
      <p:grpSp>
        <p:nvGrpSpPr>
          <p:cNvPr id="4" name="组合 3"/>
          <p:cNvGrpSpPr/>
          <p:nvPr/>
        </p:nvGrpSpPr>
        <p:grpSpPr>
          <a:xfrm>
            <a:off x="9174480" y="1182370"/>
            <a:ext cx="1851466" cy="2536628"/>
            <a:chOff x="2312" y="4420"/>
            <a:chExt cx="4195" cy="6228"/>
          </a:xfrm>
        </p:grpSpPr>
        <p:sp>
          <p:nvSpPr>
            <p:cNvPr id="5" name="矩形 4"/>
            <p:cNvSpPr/>
            <p:nvPr>
              <p:custDataLst>
                <p:tags r:id="rId18"/>
              </p:custDataLst>
            </p:nvPr>
          </p:nvSpPr>
          <p:spPr>
            <a:xfrm>
              <a:off x="3521" y="7250"/>
              <a:ext cx="679" cy="1650"/>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19"/>
              </p:custDataLst>
            </p:nvPr>
          </p:nvSpPr>
          <p:spPr>
            <a:xfrm>
              <a:off x="4674" y="6587"/>
              <a:ext cx="679" cy="2313"/>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20"/>
              </p:custDataLst>
            </p:nvPr>
          </p:nvSpPr>
          <p:spPr>
            <a:xfrm>
              <a:off x="5828" y="5663"/>
              <a:ext cx="679" cy="3237"/>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标题 1"/>
            <p:cNvSpPr txBox="1"/>
            <p:nvPr>
              <p:custDataLst>
                <p:tags r:id="rId21"/>
              </p:custDataLst>
            </p:nvPr>
          </p:nvSpPr>
          <p:spPr>
            <a:xfrm>
              <a:off x="2322" y="9170"/>
              <a:ext cx="4185" cy="1478"/>
            </a:xfrm>
            <a:prstGeom prst="rect">
              <a:avLst/>
            </a:prstGeom>
            <a:solidFill>
              <a:srgbClr val="FF8B03"/>
            </a:solidFill>
          </p:spPr>
          <p:txBody>
            <a:bodyPr anchor="ctr" anchorCtr="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90000"/>
                </a:lnSpc>
              </a:pPr>
              <a:r>
                <a:rPr altLang="zh-CN" sz="1600" dirty="0">
                  <a:solidFill>
                    <a:schemeClr val="bg1"/>
                  </a:solidFill>
                  <a:latin typeface="CentSchbkCyrill BT" panose="02040603050705020303" charset="0"/>
                  <a:ea typeface="微软雅黑" panose="020B0503020204020204" charset="-122"/>
                  <a:cs typeface="CentSchbkCyrill BT" panose="02040603050705020303" charset="0"/>
                </a:rPr>
                <a:t>Annual sales volume 3000+</a:t>
              </a:r>
              <a:endParaRPr altLang="zh-CN" sz="1600" dirty="0">
                <a:solidFill>
                  <a:schemeClr val="bg1"/>
                </a:solidFill>
                <a:latin typeface="CentSchbkCyrill BT" panose="02040603050705020303" charset="0"/>
                <a:ea typeface="微软雅黑" panose="020B0503020204020204" charset="-122"/>
                <a:cs typeface="CentSchbkCyrill BT" panose="02040603050705020303" charset="0"/>
              </a:endParaRPr>
            </a:p>
          </p:txBody>
        </p:sp>
        <p:sp>
          <p:nvSpPr>
            <p:cNvPr id="34" name="矩形 33"/>
            <p:cNvSpPr/>
            <p:nvPr>
              <p:custDataLst>
                <p:tags r:id="rId22"/>
              </p:custDataLst>
            </p:nvPr>
          </p:nvSpPr>
          <p:spPr>
            <a:xfrm>
              <a:off x="2312" y="7989"/>
              <a:ext cx="679" cy="911"/>
            </a:xfrm>
            <a:prstGeom prst="rect">
              <a:avLst/>
            </a:pr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5" name="直接连接符 34"/>
            <p:cNvCxnSpPr/>
            <p:nvPr>
              <p:custDataLst>
                <p:tags r:id="rId23"/>
              </p:custDataLst>
            </p:nvPr>
          </p:nvCxnSpPr>
          <p:spPr>
            <a:xfrm flipV="1">
              <a:off x="2312" y="4420"/>
              <a:ext cx="4025" cy="2961"/>
            </a:xfrm>
            <a:prstGeom prst="line">
              <a:avLst/>
            </a:prstGeom>
            <a:ln w="127000">
              <a:solidFill>
                <a:srgbClr val="FCA32F"/>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剪去单角的矩形 38"/>
          <p:cNvSpPr/>
          <p:nvPr/>
        </p:nvSpPr>
        <p:spPr>
          <a:xfrm>
            <a:off x="802005" y="1611630"/>
            <a:ext cx="7863840" cy="2477770"/>
          </a:xfrm>
          <a:prstGeom prst="snip1Rect">
            <a:avLst/>
          </a:prstGeom>
          <a:noFill/>
          <a:ln w="25400">
            <a:solidFill>
              <a:srgbClr val="FCA3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cd4f01c0ba2e8a377649eddb4600953"/>
          <p:cNvPicPr>
            <a:picLocks noChangeAspect="1"/>
          </p:cNvPicPr>
          <p:nvPr/>
        </p:nvPicPr>
        <p:blipFill>
          <a:blip r:embed="rId24"/>
          <a:srcRect l="178" t="5624" r="-178" b="38140"/>
          <a:stretch>
            <a:fillRect/>
          </a:stretch>
        </p:blipFill>
        <p:spPr>
          <a:xfrm>
            <a:off x="8580120" y="4499769"/>
            <a:ext cx="2500630" cy="1875473"/>
          </a:xfrm>
          <a:prstGeom prst="rect">
            <a:avLst/>
          </a:prstGeom>
        </p:spPr>
      </p:pic>
      <p:pic>
        <p:nvPicPr>
          <p:cNvPr id="10" name="图片 9" descr="1"/>
          <p:cNvPicPr>
            <a:picLocks noChangeAspect="1"/>
          </p:cNvPicPr>
          <p:nvPr/>
        </p:nvPicPr>
        <p:blipFill>
          <a:blip r:embed="rId25"/>
          <a:stretch>
            <a:fillRect/>
          </a:stretch>
        </p:blipFill>
        <p:spPr>
          <a:xfrm>
            <a:off x="5996940" y="4499610"/>
            <a:ext cx="2496185" cy="1871980"/>
          </a:xfrm>
          <a:prstGeom prst="rect">
            <a:avLst/>
          </a:prstGeom>
        </p:spPr>
      </p:pic>
      <p:pic>
        <p:nvPicPr>
          <p:cNvPr id="15" name="图片 14" descr="2"/>
          <p:cNvPicPr>
            <a:picLocks noChangeAspect="1"/>
          </p:cNvPicPr>
          <p:nvPr/>
        </p:nvPicPr>
        <p:blipFill>
          <a:blip r:embed="rId26"/>
          <a:stretch>
            <a:fillRect/>
          </a:stretch>
        </p:blipFill>
        <p:spPr>
          <a:xfrm>
            <a:off x="3394710" y="4499610"/>
            <a:ext cx="2496185" cy="1871980"/>
          </a:xfrm>
          <a:prstGeom prst="rect">
            <a:avLst/>
          </a:prstGeom>
        </p:spPr>
      </p:pic>
      <p:pic>
        <p:nvPicPr>
          <p:cNvPr id="20" name="图片 19" descr="780d933d156733561788c68901319a4"/>
          <p:cNvPicPr>
            <a:picLocks noChangeAspect="1"/>
          </p:cNvPicPr>
          <p:nvPr/>
        </p:nvPicPr>
        <p:blipFill>
          <a:blip r:embed="rId27"/>
          <a:stretch>
            <a:fillRect/>
          </a:stretch>
        </p:blipFill>
        <p:spPr>
          <a:xfrm>
            <a:off x="792480" y="4499610"/>
            <a:ext cx="2496185" cy="1871980"/>
          </a:xfrm>
          <a:prstGeom prst="rect">
            <a:avLst/>
          </a:prstGeom>
        </p:spPr>
      </p:pic>
      <p:sp>
        <p:nvSpPr>
          <p:cNvPr id="25" name="等腰三角形 24"/>
          <p:cNvSpPr/>
          <p:nvPr/>
        </p:nvSpPr>
        <p:spPr>
          <a:xfrm rot="5400000">
            <a:off x="2059305" y="1826260"/>
            <a:ext cx="427990" cy="177165"/>
          </a:xfrm>
          <a:prstGeom prst="triangle">
            <a:avLst/>
          </a:prstGeom>
          <a:solidFill>
            <a:srgbClr val="FF8B0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等腰三角形 35"/>
          <p:cNvSpPr/>
          <p:nvPr/>
        </p:nvSpPr>
        <p:spPr>
          <a:xfrm rot="5400000">
            <a:off x="2059305" y="2459990"/>
            <a:ext cx="427990" cy="177165"/>
          </a:xfrm>
          <a:prstGeom prst="triangle">
            <a:avLst/>
          </a:prstGeom>
          <a:solidFill>
            <a:srgbClr val="FF8B0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等腰三角形 36"/>
          <p:cNvSpPr/>
          <p:nvPr/>
        </p:nvSpPr>
        <p:spPr>
          <a:xfrm rot="5400000">
            <a:off x="2059305" y="3063875"/>
            <a:ext cx="427990" cy="177165"/>
          </a:xfrm>
          <a:prstGeom prst="triangle">
            <a:avLst/>
          </a:prstGeom>
          <a:solidFill>
            <a:srgbClr val="FF8B0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等腰三角形 37"/>
          <p:cNvSpPr/>
          <p:nvPr/>
        </p:nvSpPr>
        <p:spPr>
          <a:xfrm rot="5400000">
            <a:off x="2059305" y="3682365"/>
            <a:ext cx="427990" cy="177165"/>
          </a:xfrm>
          <a:prstGeom prst="triangle">
            <a:avLst/>
          </a:prstGeom>
          <a:solidFill>
            <a:srgbClr val="FF8B0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UNIT_TABLE_BEAUTIFY" val="smartTable{1d32322f-7ffc-4dcc-a256-3d50d5399c07}"/>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782*88"/>
  <p:tag name="TABLE_ENDDRAG_RECT" val="113*99*782*88"/>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UNIT_TABLE_BEAUTIFY" val="smartTable{f8cc7d81-0f74-46e7-8d9d-f650fb45947e}"/>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05*183"/>
  <p:tag name="TABLE_ENDDRAG_RECT" val="62*115*805*183"/>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UNIT_TABLE_BEAUTIFY" val="smartTable{00a0bc5b-d392-4e97-9592-1aa96c3d8dff}"/>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26*59"/>
  <p:tag name="TABLE_ENDDRAG_RECT" val="63*114*826*59"/>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UNIT_TABLE_BEAUTIFY" val="smartTable{f7e14c5c-0f97-4efc-89e4-e9355b8ccf05}"/>
  <p:tag name="TABLE_ENDDRAG_ORIGIN_RECT" val="510*380"/>
  <p:tag name="TABLE_ENDDRAG_RECT" val="435*127*510*380"/>
  <p:tag name="KSO_WM_BEAUTIFY_FLAG" val=""/>
</p:tagLst>
</file>

<file path=ppt/tags/tag328.xml><?xml version="1.0" encoding="utf-8"?>
<p:tagLst xmlns:p="http://schemas.openxmlformats.org/presentationml/2006/main">
  <p:tag name="KSO_WM_UNIT_TABLE_BEAUTIFY" val="smartTable{fd49c841-0596-4586-9334-d5d59306ea51}"/>
  <p:tag name="TABLE_ENDDRAG_ORIGIN_RECT" val="365*207"/>
  <p:tag name="TABLE_ENDDRAG_RECT" val="62*127*365*207"/>
  <p:tag name="KSO_WM_BEAUTIFY_FLAG" val=""/>
</p:tagLst>
</file>

<file path=ppt/tags/tag329.xml><?xml version="1.0" encoding="utf-8"?>
<p:tagLst xmlns:p="http://schemas.openxmlformats.org/presentationml/2006/main">
  <p:tag name="KSO_WM_UNIT_TABLE_BEAUTIFY" val="smartTable{de4d3f2c-7c08-4030-945c-b7364884c2d1}"/>
  <p:tag name="TABLE_ENDDRAG_ORIGIN_RECT" val="365*174"/>
  <p:tag name="TABLE_ENDDRAG_RECT" val="62*345*365*174"/>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COMMONDATA" val="eyJoZGlkIjoiNTQwZmI4YTliYzc1OGM5MGJkYzZhODhjODY1MDE4ZjEifQ=="/>
  <p:tag name="KSO_WPP_MARK_KEY" val="15890b0b-001f-4d65-951a-808f2f879f89"/>
  <p:tag name="commondata" val="eyJoZGlkIjoiYzE3NjFlZTlkODliOGYwMTIwZDE0Y2EzM2YxNDY2ZGYifQ=="/>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UNIT_TABLE_BEAUTIFY" val="smartTable{1d665548-08f6-4b1e-8360-455047dc8d19}"/>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UNIT_TABLE_BEAUTIFY" val="smartTable{ee12f9c4-f6ad-4e86-9447-45ba61992d32}"/>
  <p:tag name="TABLE_SKINIDX" val="2"/>
  <p:tag name="TABLE_ENCOLOR" val="#FFFFFF"/>
  <p:tag name="KSO_WM_UNIT_VALUE" val="1309*2531"/>
  <p:tag name="KSO_WM_UNIT_HIGHLIGHT" val="0"/>
  <p:tag name="KSO_WM_UNIT_COMPATIBLE" val="0"/>
  <p:tag name="KSO_WM_UNIT_DIAGRAM_ISNUMVISUAL" val="0"/>
  <p:tag name="KSO_WM_UNIT_DIAGRAM_ISREFERUNIT" val="0"/>
  <p:tag name="KSO_WM_UNIT_TYPE" val="β"/>
  <p:tag name="KSO_WM_UNIT_INDEX" val="1"/>
  <p:tag name="KSO_WM_UNIT_ID" val="mixed20203806_1*β*1"/>
  <p:tag name="KSO_WM_TEMPLATE_CATEGORY" val="mixed"/>
  <p:tag name="KSO_WM_TEMPLATE_INDEX" val="20203806"/>
  <p:tag name="KSO_WM_UNIT_LAYERLEVEL" val="1"/>
  <p:tag name="KSO_WM_TAG_VERSION" val="1.0"/>
  <p:tag name="KSO_WM_BEAUTIFY_FLAG" val=""/>
  <p:tag name="TABLE_ENDDRAG_ORIGIN_RECT" val="878*370"/>
  <p:tag name="TABLE_ENDDRAG_RECT" val="41*83*878*370"/>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5058</Words>
  <Application>WPS 演示</Application>
  <PresentationFormat>宽屏</PresentationFormat>
  <Paragraphs>326</Paragraphs>
  <Slides>11</Slides>
  <Notes>0</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11</vt:i4>
      </vt:variant>
    </vt:vector>
  </HeadingPairs>
  <TitlesOfParts>
    <vt:vector size="24" baseType="lpstr">
      <vt:lpstr>Arial</vt:lpstr>
      <vt:lpstr>宋体</vt:lpstr>
      <vt:lpstr>Wingdings</vt:lpstr>
      <vt:lpstr>思源黑体 CN Medium</vt:lpstr>
      <vt:lpstr>思源黑体 CN Normal</vt:lpstr>
      <vt:lpstr>CentSchbkCyrill BT</vt:lpstr>
      <vt:lpstr>微软雅黑</vt:lpstr>
      <vt:lpstr>Calibri</vt:lpstr>
      <vt:lpstr>黑体</vt:lpstr>
      <vt:lpstr>阿里巴巴普惠体</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博视源企划｜郑百思</cp:lastModifiedBy>
  <cp:revision>182</cp:revision>
  <dcterms:created xsi:type="dcterms:W3CDTF">2023-02-18T00:32:00Z</dcterms:created>
  <dcterms:modified xsi:type="dcterms:W3CDTF">2025-07-29T03:31:46Z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842728557C554059B5059E29F88EDA87_13</vt:lpwstr>
  </property>
  <property fmtid="{D5CDD505-2E9C-101B-9397-08002B2CF9AE}" pid="3" name="KSOProductBuildVer">
    <vt:lpwstr>2052-12.1.0.21915</vt:lpwstr>
  </property>
</Properties>
</file>